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1" r:id="rId4"/>
    <p:sldId id="265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505" autoAdjust="0"/>
  </p:normalViewPr>
  <p:slideViewPr>
    <p:cSldViewPr snapToGrid="0">
      <p:cViewPr varScale="1">
        <p:scale>
          <a:sx n="80" d="100"/>
          <a:sy n="80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85D04-E182-4EB1-8C74-33D05B7CC4E0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6FB637A-7200-4EB5-8533-503D15CC5F9E}">
      <dgm:prSet phldrT="[Texte]" custT="1"/>
      <dgm:spPr/>
      <dgm:t>
        <a:bodyPr/>
        <a:lstStyle/>
        <a:p>
          <a:r>
            <a: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r>
            <a:rPr lang="fr-FR" sz="2000" dirty="0"/>
            <a:t>(470.000.000€)</a:t>
          </a:r>
        </a:p>
      </dgm:t>
    </dgm:pt>
    <dgm:pt modelId="{D0BA1484-309E-4893-92DD-49C6BCD94192}" type="parTrans" cxnId="{B9417C48-1E6E-434C-9DBC-31BC04B46AC6}">
      <dgm:prSet/>
      <dgm:spPr/>
      <dgm:t>
        <a:bodyPr/>
        <a:lstStyle/>
        <a:p>
          <a:endParaRPr lang="fr-FR"/>
        </a:p>
      </dgm:t>
    </dgm:pt>
    <dgm:pt modelId="{48FFFF90-9782-447E-A9CD-6DDF86830643}" type="sibTrans" cxnId="{B9417C48-1E6E-434C-9DBC-31BC04B46AC6}">
      <dgm:prSet/>
      <dgm:spPr/>
      <dgm:t>
        <a:bodyPr/>
        <a:lstStyle/>
        <a:p>
          <a:endParaRPr lang="fr-FR"/>
        </a:p>
      </dgm:t>
    </dgm:pt>
    <dgm:pt modelId="{065B96BE-8152-4356-8207-9E34869C2207}">
      <dgm:prSet phldrT="[Texte]"/>
      <dgm:spPr/>
      <dgm:t>
        <a:bodyPr/>
        <a:lstStyle/>
        <a:p>
          <a:r>
            <a:rPr lang="fr-FR" dirty="0"/>
            <a:t>Ferrari</a:t>
          </a:r>
        </a:p>
        <a:p>
          <a:r>
            <a:rPr lang="fr-FR" dirty="0"/>
            <a:t>(465.000.000€)</a:t>
          </a:r>
        </a:p>
      </dgm:t>
    </dgm:pt>
    <dgm:pt modelId="{19487ECC-C456-419A-A67D-FCA9BD8E50DA}" type="parTrans" cxnId="{05C3D54F-E9CE-49AC-BB1C-05CC9EE3EB19}">
      <dgm:prSet/>
      <dgm:spPr/>
      <dgm:t>
        <a:bodyPr/>
        <a:lstStyle/>
        <a:p>
          <a:endParaRPr lang="fr-FR"/>
        </a:p>
      </dgm:t>
    </dgm:pt>
    <dgm:pt modelId="{4558D8CC-87BD-468D-ABE5-FE80D6D6FA99}" type="sibTrans" cxnId="{05C3D54F-E9CE-49AC-BB1C-05CC9EE3EB19}">
      <dgm:prSet/>
      <dgm:spPr/>
      <dgm:t>
        <a:bodyPr/>
        <a:lstStyle/>
        <a:p>
          <a:endParaRPr lang="fr-FR"/>
        </a:p>
      </dgm:t>
    </dgm:pt>
    <dgm:pt modelId="{ED596A41-7C8A-46B9-81D8-F3BD0A7950AC}">
      <dgm:prSet phldrT="[Texte]" custT="1"/>
      <dgm:spPr/>
      <dgm:t>
        <a:bodyPr/>
        <a:lstStyle/>
        <a:p>
          <a:r>
            <a:rPr lang="fr-FR" sz="900" dirty="0"/>
            <a:t>Red Bull Racing</a:t>
          </a:r>
        </a:p>
        <a:p>
          <a:r>
            <a:rPr lang="fr-FR" sz="900" dirty="0"/>
            <a:t>(440.000.000€)</a:t>
          </a:r>
        </a:p>
      </dgm:t>
    </dgm:pt>
    <dgm:pt modelId="{C8F9CCFB-F420-415A-8DD7-4EA0ECDEB39A}" type="parTrans" cxnId="{B335A044-A7A4-47A1-9CA3-C4CDDD1F6C14}">
      <dgm:prSet/>
      <dgm:spPr/>
      <dgm:t>
        <a:bodyPr/>
        <a:lstStyle/>
        <a:p>
          <a:endParaRPr lang="fr-FR"/>
        </a:p>
      </dgm:t>
    </dgm:pt>
    <dgm:pt modelId="{D365A384-491A-42A8-B21E-00CADB05CF77}" type="sibTrans" cxnId="{B335A044-A7A4-47A1-9CA3-C4CDDD1F6C14}">
      <dgm:prSet/>
      <dgm:spPr/>
      <dgm:t>
        <a:bodyPr/>
        <a:lstStyle/>
        <a:p>
          <a:endParaRPr lang="fr-FR"/>
        </a:p>
      </dgm:t>
    </dgm:pt>
    <dgm:pt modelId="{11E0EB1F-5811-485A-AB0C-1E9B72285599}" type="pres">
      <dgm:prSet presAssocID="{D4A85D04-E182-4EB1-8C74-33D05B7CC4E0}" presName="Name0" presStyleCnt="0">
        <dgm:presLayoutVars>
          <dgm:chMax val="1"/>
          <dgm:chPref val="1"/>
        </dgm:presLayoutVars>
      </dgm:prSet>
      <dgm:spPr/>
    </dgm:pt>
    <dgm:pt modelId="{249ED586-9580-44ED-A5A5-E9B49B8EFFA6}" type="pres">
      <dgm:prSet presAssocID="{66FB637A-7200-4EB5-8533-503D15CC5F9E}" presName="Parent" presStyleLbl="node0" presStyleIdx="0" presStyleCnt="1">
        <dgm:presLayoutVars>
          <dgm:chMax val="5"/>
          <dgm:chPref val="5"/>
        </dgm:presLayoutVars>
      </dgm:prSet>
      <dgm:spPr/>
    </dgm:pt>
    <dgm:pt modelId="{A845921F-E2FB-4293-BE5D-9CFA208F75CB}" type="pres">
      <dgm:prSet presAssocID="{66FB637A-7200-4EB5-8533-503D15CC5F9E}" presName="Accent1" presStyleLbl="node1" presStyleIdx="0" presStyleCnt="13"/>
      <dgm:spPr/>
    </dgm:pt>
    <dgm:pt modelId="{46F0DBE0-5C6B-488E-B415-D9FA5B713B0A}" type="pres">
      <dgm:prSet presAssocID="{66FB637A-7200-4EB5-8533-503D15CC5F9E}" presName="Accent2" presStyleLbl="node1" presStyleIdx="1" presStyleCnt="13"/>
      <dgm:spPr/>
    </dgm:pt>
    <dgm:pt modelId="{61B01F95-CE74-4779-AEFA-44107230A0BC}" type="pres">
      <dgm:prSet presAssocID="{66FB637A-7200-4EB5-8533-503D15CC5F9E}" presName="Accent3" presStyleLbl="node1" presStyleIdx="2" presStyleCnt="13"/>
      <dgm:spPr/>
    </dgm:pt>
    <dgm:pt modelId="{63FBCA5B-F4C6-468F-895D-D25017D171E6}" type="pres">
      <dgm:prSet presAssocID="{66FB637A-7200-4EB5-8533-503D15CC5F9E}" presName="Accent4" presStyleLbl="node1" presStyleIdx="3" presStyleCnt="13"/>
      <dgm:spPr/>
    </dgm:pt>
    <dgm:pt modelId="{9696C7F5-F199-460B-A8D4-2253A67AC983}" type="pres">
      <dgm:prSet presAssocID="{66FB637A-7200-4EB5-8533-503D15CC5F9E}" presName="Accent5" presStyleLbl="node1" presStyleIdx="4" presStyleCnt="13"/>
      <dgm:spPr/>
    </dgm:pt>
    <dgm:pt modelId="{704C0660-63EF-4808-8AF3-E679F3788D7E}" type="pres">
      <dgm:prSet presAssocID="{66FB637A-7200-4EB5-8533-503D15CC5F9E}" presName="Accent6" presStyleLbl="node1" presStyleIdx="5" presStyleCnt="13"/>
      <dgm:spPr/>
    </dgm:pt>
    <dgm:pt modelId="{9644DCD3-4586-4F3F-9B92-937ACC7FAEC0}" type="pres">
      <dgm:prSet presAssocID="{065B96BE-8152-4356-8207-9E34869C2207}" presName="Child1" presStyleLbl="node1" presStyleIdx="6" presStyleCnt="13">
        <dgm:presLayoutVars>
          <dgm:chMax val="0"/>
          <dgm:chPref val="0"/>
        </dgm:presLayoutVars>
      </dgm:prSet>
      <dgm:spPr/>
    </dgm:pt>
    <dgm:pt modelId="{B5452495-0514-4648-A97D-56B63746AEB4}" type="pres">
      <dgm:prSet presAssocID="{065B96BE-8152-4356-8207-9E34869C2207}" presName="Accent7" presStyleCnt="0"/>
      <dgm:spPr/>
    </dgm:pt>
    <dgm:pt modelId="{9113A586-25B3-4094-AE4B-DF8DE16B2E56}" type="pres">
      <dgm:prSet presAssocID="{065B96BE-8152-4356-8207-9E34869C2207}" presName="AccentHold1" presStyleLbl="node1" presStyleIdx="7" presStyleCnt="13"/>
      <dgm:spPr/>
    </dgm:pt>
    <dgm:pt modelId="{3B85ADA9-F28A-4E44-88AF-C6B0FA641290}" type="pres">
      <dgm:prSet presAssocID="{065B96BE-8152-4356-8207-9E34869C2207}" presName="Accent8" presStyleCnt="0"/>
      <dgm:spPr/>
    </dgm:pt>
    <dgm:pt modelId="{B98DB600-CCBC-47B4-AAE2-31ED2667F87E}" type="pres">
      <dgm:prSet presAssocID="{065B96BE-8152-4356-8207-9E34869C2207}" presName="AccentHold2" presStyleLbl="node1" presStyleIdx="8" presStyleCnt="13"/>
      <dgm:spPr/>
    </dgm:pt>
    <dgm:pt modelId="{1622B99A-377B-4540-8DB6-ADF243823EBD}" type="pres">
      <dgm:prSet presAssocID="{ED596A41-7C8A-46B9-81D8-F3BD0A7950AC}" presName="Child2" presStyleLbl="node1" presStyleIdx="9" presStyleCnt="13">
        <dgm:presLayoutVars>
          <dgm:chMax val="0"/>
          <dgm:chPref val="0"/>
        </dgm:presLayoutVars>
      </dgm:prSet>
      <dgm:spPr/>
    </dgm:pt>
    <dgm:pt modelId="{76345D66-DC65-44E7-B25A-F4814F2D27FC}" type="pres">
      <dgm:prSet presAssocID="{ED596A41-7C8A-46B9-81D8-F3BD0A7950AC}" presName="Accent9" presStyleCnt="0"/>
      <dgm:spPr/>
    </dgm:pt>
    <dgm:pt modelId="{97E91786-C0B7-4F00-A1AA-88CA3B227DBC}" type="pres">
      <dgm:prSet presAssocID="{ED596A41-7C8A-46B9-81D8-F3BD0A7950AC}" presName="AccentHold1" presStyleLbl="node1" presStyleIdx="10" presStyleCnt="13"/>
      <dgm:spPr/>
    </dgm:pt>
    <dgm:pt modelId="{0416BED3-987E-4F9C-81A9-A1B9F229AB83}" type="pres">
      <dgm:prSet presAssocID="{ED596A41-7C8A-46B9-81D8-F3BD0A7950AC}" presName="Accent10" presStyleCnt="0"/>
      <dgm:spPr/>
    </dgm:pt>
    <dgm:pt modelId="{B8F1EA47-2CD1-4DA4-8EBD-2682471F2CB4}" type="pres">
      <dgm:prSet presAssocID="{ED596A41-7C8A-46B9-81D8-F3BD0A7950AC}" presName="AccentHold2" presStyleLbl="node1" presStyleIdx="11" presStyleCnt="13"/>
      <dgm:spPr/>
    </dgm:pt>
    <dgm:pt modelId="{ED5A33A0-4C5B-4CE2-A613-8ADC69B3B69B}" type="pres">
      <dgm:prSet presAssocID="{ED596A41-7C8A-46B9-81D8-F3BD0A7950AC}" presName="Accent11" presStyleCnt="0"/>
      <dgm:spPr/>
    </dgm:pt>
    <dgm:pt modelId="{B82C8EC2-265B-427A-80C8-0D30C1AEB36C}" type="pres">
      <dgm:prSet presAssocID="{ED596A41-7C8A-46B9-81D8-F3BD0A7950AC}" presName="AccentHold3" presStyleLbl="node1" presStyleIdx="12" presStyleCnt="13"/>
      <dgm:spPr/>
    </dgm:pt>
  </dgm:ptLst>
  <dgm:cxnLst>
    <dgm:cxn modelId="{B335A044-A7A4-47A1-9CA3-C4CDDD1F6C14}" srcId="{66FB637A-7200-4EB5-8533-503D15CC5F9E}" destId="{ED596A41-7C8A-46B9-81D8-F3BD0A7950AC}" srcOrd="1" destOrd="0" parTransId="{C8F9CCFB-F420-415A-8DD7-4EA0ECDEB39A}" sibTransId="{D365A384-491A-42A8-B21E-00CADB05CF77}"/>
    <dgm:cxn modelId="{B9417C48-1E6E-434C-9DBC-31BC04B46AC6}" srcId="{D4A85D04-E182-4EB1-8C74-33D05B7CC4E0}" destId="{66FB637A-7200-4EB5-8533-503D15CC5F9E}" srcOrd="0" destOrd="0" parTransId="{D0BA1484-309E-4893-92DD-49C6BCD94192}" sibTransId="{48FFFF90-9782-447E-A9CD-6DDF86830643}"/>
    <dgm:cxn modelId="{EF2FBD49-3476-4550-9167-75C58DA16F3E}" type="presOf" srcId="{ED596A41-7C8A-46B9-81D8-F3BD0A7950AC}" destId="{1622B99A-377B-4540-8DB6-ADF243823EBD}" srcOrd="0" destOrd="0" presId="urn:microsoft.com/office/officeart/2009/3/layout/CircleRelationship"/>
    <dgm:cxn modelId="{05C3D54F-E9CE-49AC-BB1C-05CC9EE3EB19}" srcId="{66FB637A-7200-4EB5-8533-503D15CC5F9E}" destId="{065B96BE-8152-4356-8207-9E34869C2207}" srcOrd="0" destOrd="0" parTransId="{19487ECC-C456-419A-A67D-FCA9BD8E50DA}" sibTransId="{4558D8CC-87BD-468D-ABE5-FE80D6D6FA99}"/>
    <dgm:cxn modelId="{080E4170-590F-45C7-A942-AF0D8138A843}" type="presOf" srcId="{065B96BE-8152-4356-8207-9E34869C2207}" destId="{9644DCD3-4586-4F3F-9B92-937ACC7FAEC0}" srcOrd="0" destOrd="0" presId="urn:microsoft.com/office/officeart/2009/3/layout/CircleRelationship"/>
    <dgm:cxn modelId="{A2256E71-4771-44AE-AF20-B52D04306B2F}" type="presOf" srcId="{66FB637A-7200-4EB5-8533-503D15CC5F9E}" destId="{249ED586-9580-44ED-A5A5-E9B49B8EFFA6}" srcOrd="0" destOrd="0" presId="urn:microsoft.com/office/officeart/2009/3/layout/CircleRelationship"/>
    <dgm:cxn modelId="{4F36F658-97D9-4EF5-88F7-32089B98F524}" type="presOf" srcId="{D4A85D04-E182-4EB1-8C74-33D05B7CC4E0}" destId="{11E0EB1F-5811-485A-AB0C-1E9B72285599}" srcOrd="0" destOrd="0" presId="urn:microsoft.com/office/officeart/2009/3/layout/CircleRelationship"/>
    <dgm:cxn modelId="{EC05735A-B7BD-43CA-B596-4185D0B01258}" type="presParOf" srcId="{11E0EB1F-5811-485A-AB0C-1E9B72285599}" destId="{249ED586-9580-44ED-A5A5-E9B49B8EFFA6}" srcOrd="0" destOrd="0" presId="urn:microsoft.com/office/officeart/2009/3/layout/CircleRelationship"/>
    <dgm:cxn modelId="{BFCB1C36-4D43-4EAE-9806-D25F691D2E8F}" type="presParOf" srcId="{11E0EB1F-5811-485A-AB0C-1E9B72285599}" destId="{A845921F-E2FB-4293-BE5D-9CFA208F75CB}" srcOrd="1" destOrd="0" presId="urn:microsoft.com/office/officeart/2009/3/layout/CircleRelationship"/>
    <dgm:cxn modelId="{064A095A-D545-44C4-80B1-0773B1650402}" type="presParOf" srcId="{11E0EB1F-5811-485A-AB0C-1E9B72285599}" destId="{46F0DBE0-5C6B-488E-B415-D9FA5B713B0A}" srcOrd="2" destOrd="0" presId="urn:microsoft.com/office/officeart/2009/3/layout/CircleRelationship"/>
    <dgm:cxn modelId="{BD2653BC-CEA6-447B-BB0D-B8AF2DC32008}" type="presParOf" srcId="{11E0EB1F-5811-485A-AB0C-1E9B72285599}" destId="{61B01F95-CE74-4779-AEFA-44107230A0BC}" srcOrd="3" destOrd="0" presId="urn:microsoft.com/office/officeart/2009/3/layout/CircleRelationship"/>
    <dgm:cxn modelId="{D1274628-458D-42A2-9EFC-344793DFD2C4}" type="presParOf" srcId="{11E0EB1F-5811-485A-AB0C-1E9B72285599}" destId="{63FBCA5B-F4C6-468F-895D-D25017D171E6}" srcOrd="4" destOrd="0" presId="urn:microsoft.com/office/officeart/2009/3/layout/CircleRelationship"/>
    <dgm:cxn modelId="{EFEB2508-C3FF-4E0B-A4D2-A48266DDCAE3}" type="presParOf" srcId="{11E0EB1F-5811-485A-AB0C-1E9B72285599}" destId="{9696C7F5-F199-460B-A8D4-2253A67AC983}" srcOrd="5" destOrd="0" presId="urn:microsoft.com/office/officeart/2009/3/layout/CircleRelationship"/>
    <dgm:cxn modelId="{9CED2462-E530-4358-A756-35BF8535DB79}" type="presParOf" srcId="{11E0EB1F-5811-485A-AB0C-1E9B72285599}" destId="{704C0660-63EF-4808-8AF3-E679F3788D7E}" srcOrd="6" destOrd="0" presId="urn:microsoft.com/office/officeart/2009/3/layout/CircleRelationship"/>
    <dgm:cxn modelId="{9376660D-C9B7-435F-BB0A-BC9D1422DFC2}" type="presParOf" srcId="{11E0EB1F-5811-485A-AB0C-1E9B72285599}" destId="{9644DCD3-4586-4F3F-9B92-937ACC7FAEC0}" srcOrd="7" destOrd="0" presId="urn:microsoft.com/office/officeart/2009/3/layout/CircleRelationship"/>
    <dgm:cxn modelId="{68C19DAA-6F65-448F-80C7-E0FFAD3C75FB}" type="presParOf" srcId="{11E0EB1F-5811-485A-AB0C-1E9B72285599}" destId="{B5452495-0514-4648-A97D-56B63746AEB4}" srcOrd="8" destOrd="0" presId="urn:microsoft.com/office/officeart/2009/3/layout/CircleRelationship"/>
    <dgm:cxn modelId="{4016592E-94A5-4CA6-8701-7E7A48998034}" type="presParOf" srcId="{B5452495-0514-4648-A97D-56B63746AEB4}" destId="{9113A586-25B3-4094-AE4B-DF8DE16B2E56}" srcOrd="0" destOrd="0" presId="urn:microsoft.com/office/officeart/2009/3/layout/CircleRelationship"/>
    <dgm:cxn modelId="{4FE4623F-68E6-489E-A8F8-5ADC654B108A}" type="presParOf" srcId="{11E0EB1F-5811-485A-AB0C-1E9B72285599}" destId="{3B85ADA9-F28A-4E44-88AF-C6B0FA641290}" srcOrd="9" destOrd="0" presId="urn:microsoft.com/office/officeart/2009/3/layout/CircleRelationship"/>
    <dgm:cxn modelId="{93E52777-28BD-44B1-B42C-901C6C05B5C2}" type="presParOf" srcId="{3B85ADA9-F28A-4E44-88AF-C6B0FA641290}" destId="{B98DB600-CCBC-47B4-AAE2-31ED2667F87E}" srcOrd="0" destOrd="0" presId="urn:microsoft.com/office/officeart/2009/3/layout/CircleRelationship"/>
    <dgm:cxn modelId="{AD6CCC2D-25F0-4E3C-B2DD-5FC535EF3999}" type="presParOf" srcId="{11E0EB1F-5811-485A-AB0C-1E9B72285599}" destId="{1622B99A-377B-4540-8DB6-ADF243823EBD}" srcOrd="10" destOrd="0" presId="urn:microsoft.com/office/officeart/2009/3/layout/CircleRelationship"/>
    <dgm:cxn modelId="{5D7A7943-A02B-48DB-94C7-DE40E6FAD1A9}" type="presParOf" srcId="{11E0EB1F-5811-485A-AB0C-1E9B72285599}" destId="{76345D66-DC65-44E7-B25A-F4814F2D27FC}" srcOrd="11" destOrd="0" presId="urn:microsoft.com/office/officeart/2009/3/layout/CircleRelationship"/>
    <dgm:cxn modelId="{3741041A-A0F4-4FBA-BDB0-89560CF9AD9F}" type="presParOf" srcId="{76345D66-DC65-44E7-B25A-F4814F2D27FC}" destId="{97E91786-C0B7-4F00-A1AA-88CA3B227DBC}" srcOrd="0" destOrd="0" presId="urn:microsoft.com/office/officeart/2009/3/layout/CircleRelationship"/>
    <dgm:cxn modelId="{2FFFBDDD-8AAA-4A81-9168-2B570E217684}" type="presParOf" srcId="{11E0EB1F-5811-485A-AB0C-1E9B72285599}" destId="{0416BED3-987E-4F9C-81A9-A1B9F229AB83}" srcOrd="12" destOrd="0" presId="urn:microsoft.com/office/officeart/2009/3/layout/CircleRelationship"/>
    <dgm:cxn modelId="{602BEFAA-14E7-461A-A057-0E2CB4067D71}" type="presParOf" srcId="{0416BED3-987E-4F9C-81A9-A1B9F229AB83}" destId="{B8F1EA47-2CD1-4DA4-8EBD-2682471F2CB4}" srcOrd="0" destOrd="0" presId="urn:microsoft.com/office/officeart/2009/3/layout/CircleRelationship"/>
    <dgm:cxn modelId="{CCC47F5A-2A0B-4A79-B36E-B1752CA69FA8}" type="presParOf" srcId="{11E0EB1F-5811-485A-AB0C-1E9B72285599}" destId="{ED5A33A0-4C5B-4CE2-A613-8ADC69B3B69B}" srcOrd="13" destOrd="0" presId="urn:microsoft.com/office/officeart/2009/3/layout/CircleRelationship"/>
    <dgm:cxn modelId="{12B303BF-25A9-4DD8-BD8E-A48E62B46885}" type="presParOf" srcId="{ED5A33A0-4C5B-4CE2-A613-8ADC69B3B69B}" destId="{B82C8EC2-265B-427A-80C8-0D30C1AEB36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85D04-E182-4EB1-8C74-33D05B7CC4E0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6FB637A-7200-4EB5-8533-503D15CC5F9E}">
      <dgm:prSet phldrT="[Texte]" custT="1"/>
      <dgm:spPr/>
      <dgm:t>
        <a:bodyPr/>
        <a:lstStyle/>
        <a:p>
          <a:r>
            <a: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r>
            <a:rPr lang="fr-FR" sz="2000" dirty="0"/>
            <a:t>(470.000.000€)</a:t>
          </a:r>
        </a:p>
      </dgm:t>
    </dgm:pt>
    <dgm:pt modelId="{D0BA1484-309E-4893-92DD-49C6BCD94192}" type="parTrans" cxnId="{B9417C48-1E6E-434C-9DBC-31BC04B46AC6}">
      <dgm:prSet/>
      <dgm:spPr/>
      <dgm:t>
        <a:bodyPr/>
        <a:lstStyle/>
        <a:p>
          <a:endParaRPr lang="fr-FR"/>
        </a:p>
      </dgm:t>
    </dgm:pt>
    <dgm:pt modelId="{48FFFF90-9782-447E-A9CD-6DDF86830643}" type="sibTrans" cxnId="{B9417C48-1E6E-434C-9DBC-31BC04B46AC6}">
      <dgm:prSet/>
      <dgm:spPr/>
      <dgm:t>
        <a:bodyPr/>
        <a:lstStyle/>
        <a:p>
          <a:endParaRPr lang="fr-FR"/>
        </a:p>
      </dgm:t>
    </dgm:pt>
    <dgm:pt modelId="{065B96BE-8152-4356-8207-9E34869C2207}">
      <dgm:prSet phldrT="[Texte]"/>
      <dgm:spPr/>
      <dgm:t>
        <a:bodyPr/>
        <a:lstStyle/>
        <a:p>
          <a:r>
            <a:rPr lang="fr-FR" dirty="0"/>
            <a:t>Ferrari</a:t>
          </a:r>
        </a:p>
        <a:p>
          <a:r>
            <a:rPr lang="fr-FR" dirty="0"/>
            <a:t>(465.000.000€)</a:t>
          </a:r>
        </a:p>
      </dgm:t>
    </dgm:pt>
    <dgm:pt modelId="{19487ECC-C456-419A-A67D-FCA9BD8E50DA}" type="parTrans" cxnId="{05C3D54F-E9CE-49AC-BB1C-05CC9EE3EB19}">
      <dgm:prSet/>
      <dgm:spPr/>
      <dgm:t>
        <a:bodyPr/>
        <a:lstStyle/>
        <a:p>
          <a:endParaRPr lang="fr-FR"/>
        </a:p>
      </dgm:t>
    </dgm:pt>
    <dgm:pt modelId="{4558D8CC-87BD-468D-ABE5-FE80D6D6FA99}" type="sibTrans" cxnId="{05C3D54F-E9CE-49AC-BB1C-05CC9EE3EB19}">
      <dgm:prSet/>
      <dgm:spPr/>
      <dgm:t>
        <a:bodyPr/>
        <a:lstStyle/>
        <a:p>
          <a:endParaRPr lang="fr-FR"/>
        </a:p>
      </dgm:t>
    </dgm:pt>
    <dgm:pt modelId="{ED596A41-7C8A-46B9-81D8-F3BD0A7950AC}">
      <dgm:prSet phldrT="[Texte]" custT="1"/>
      <dgm:spPr/>
      <dgm:t>
        <a:bodyPr/>
        <a:lstStyle/>
        <a:p>
          <a:r>
            <a:rPr lang="fr-FR" sz="900" dirty="0"/>
            <a:t>Red Bull Racing</a:t>
          </a:r>
        </a:p>
        <a:p>
          <a:r>
            <a:rPr lang="fr-FR" sz="900" dirty="0"/>
            <a:t>(440.000.000€)</a:t>
          </a:r>
        </a:p>
      </dgm:t>
    </dgm:pt>
    <dgm:pt modelId="{C8F9CCFB-F420-415A-8DD7-4EA0ECDEB39A}" type="parTrans" cxnId="{B335A044-A7A4-47A1-9CA3-C4CDDD1F6C14}">
      <dgm:prSet/>
      <dgm:spPr/>
      <dgm:t>
        <a:bodyPr/>
        <a:lstStyle/>
        <a:p>
          <a:endParaRPr lang="fr-FR"/>
        </a:p>
      </dgm:t>
    </dgm:pt>
    <dgm:pt modelId="{D365A384-491A-42A8-B21E-00CADB05CF77}" type="sibTrans" cxnId="{B335A044-A7A4-47A1-9CA3-C4CDDD1F6C14}">
      <dgm:prSet/>
      <dgm:spPr/>
      <dgm:t>
        <a:bodyPr/>
        <a:lstStyle/>
        <a:p>
          <a:endParaRPr lang="fr-FR"/>
        </a:p>
      </dgm:t>
    </dgm:pt>
    <dgm:pt modelId="{11E0EB1F-5811-485A-AB0C-1E9B72285599}" type="pres">
      <dgm:prSet presAssocID="{D4A85D04-E182-4EB1-8C74-33D05B7CC4E0}" presName="Name0" presStyleCnt="0">
        <dgm:presLayoutVars>
          <dgm:chMax val="1"/>
          <dgm:chPref val="1"/>
        </dgm:presLayoutVars>
      </dgm:prSet>
      <dgm:spPr/>
    </dgm:pt>
    <dgm:pt modelId="{249ED586-9580-44ED-A5A5-E9B49B8EFFA6}" type="pres">
      <dgm:prSet presAssocID="{66FB637A-7200-4EB5-8533-503D15CC5F9E}" presName="Parent" presStyleLbl="node0" presStyleIdx="0" presStyleCnt="1">
        <dgm:presLayoutVars>
          <dgm:chMax val="5"/>
          <dgm:chPref val="5"/>
        </dgm:presLayoutVars>
      </dgm:prSet>
      <dgm:spPr/>
    </dgm:pt>
    <dgm:pt modelId="{A845921F-E2FB-4293-BE5D-9CFA208F75CB}" type="pres">
      <dgm:prSet presAssocID="{66FB637A-7200-4EB5-8533-503D15CC5F9E}" presName="Accent1" presStyleLbl="node1" presStyleIdx="0" presStyleCnt="13"/>
      <dgm:spPr/>
    </dgm:pt>
    <dgm:pt modelId="{46F0DBE0-5C6B-488E-B415-D9FA5B713B0A}" type="pres">
      <dgm:prSet presAssocID="{66FB637A-7200-4EB5-8533-503D15CC5F9E}" presName="Accent2" presStyleLbl="node1" presStyleIdx="1" presStyleCnt="13"/>
      <dgm:spPr/>
    </dgm:pt>
    <dgm:pt modelId="{61B01F95-CE74-4779-AEFA-44107230A0BC}" type="pres">
      <dgm:prSet presAssocID="{66FB637A-7200-4EB5-8533-503D15CC5F9E}" presName="Accent3" presStyleLbl="node1" presStyleIdx="2" presStyleCnt="13"/>
      <dgm:spPr/>
    </dgm:pt>
    <dgm:pt modelId="{63FBCA5B-F4C6-468F-895D-D25017D171E6}" type="pres">
      <dgm:prSet presAssocID="{66FB637A-7200-4EB5-8533-503D15CC5F9E}" presName="Accent4" presStyleLbl="node1" presStyleIdx="3" presStyleCnt="13"/>
      <dgm:spPr/>
    </dgm:pt>
    <dgm:pt modelId="{9696C7F5-F199-460B-A8D4-2253A67AC983}" type="pres">
      <dgm:prSet presAssocID="{66FB637A-7200-4EB5-8533-503D15CC5F9E}" presName="Accent5" presStyleLbl="node1" presStyleIdx="4" presStyleCnt="13"/>
      <dgm:spPr/>
    </dgm:pt>
    <dgm:pt modelId="{704C0660-63EF-4808-8AF3-E679F3788D7E}" type="pres">
      <dgm:prSet presAssocID="{66FB637A-7200-4EB5-8533-503D15CC5F9E}" presName="Accent6" presStyleLbl="node1" presStyleIdx="5" presStyleCnt="13"/>
      <dgm:spPr/>
    </dgm:pt>
    <dgm:pt modelId="{9644DCD3-4586-4F3F-9B92-937ACC7FAEC0}" type="pres">
      <dgm:prSet presAssocID="{065B96BE-8152-4356-8207-9E34869C2207}" presName="Child1" presStyleLbl="node1" presStyleIdx="6" presStyleCnt="13">
        <dgm:presLayoutVars>
          <dgm:chMax val="0"/>
          <dgm:chPref val="0"/>
        </dgm:presLayoutVars>
      </dgm:prSet>
      <dgm:spPr/>
    </dgm:pt>
    <dgm:pt modelId="{B5452495-0514-4648-A97D-56B63746AEB4}" type="pres">
      <dgm:prSet presAssocID="{065B96BE-8152-4356-8207-9E34869C2207}" presName="Accent7" presStyleCnt="0"/>
      <dgm:spPr/>
    </dgm:pt>
    <dgm:pt modelId="{9113A586-25B3-4094-AE4B-DF8DE16B2E56}" type="pres">
      <dgm:prSet presAssocID="{065B96BE-8152-4356-8207-9E34869C2207}" presName="AccentHold1" presStyleLbl="node1" presStyleIdx="7" presStyleCnt="13"/>
      <dgm:spPr/>
    </dgm:pt>
    <dgm:pt modelId="{3B85ADA9-F28A-4E44-88AF-C6B0FA641290}" type="pres">
      <dgm:prSet presAssocID="{065B96BE-8152-4356-8207-9E34869C2207}" presName="Accent8" presStyleCnt="0"/>
      <dgm:spPr/>
    </dgm:pt>
    <dgm:pt modelId="{B98DB600-CCBC-47B4-AAE2-31ED2667F87E}" type="pres">
      <dgm:prSet presAssocID="{065B96BE-8152-4356-8207-9E34869C2207}" presName="AccentHold2" presStyleLbl="node1" presStyleIdx="8" presStyleCnt="13"/>
      <dgm:spPr/>
    </dgm:pt>
    <dgm:pt modelId="{1622B99A-377B-4540-8DB6-ADF243823EBD}" type="pres">
      <dgm:prSet presAssocID="{ED596A41-7C8A-46B9-81D8-F3BD0A7950AC}" presName="Child2" presStyleLbl="node1" presStyleIdx="9" presStyleCnt="13">
        <dgm:presLayoutVars>
          <dgm:chMax val="0"/>
          <dgm:chPref val="0"/>
        </dgm:presLayoutVars>
      </dgm:prSet>
      <dgm:spPr/>
    </dgm:pt>
    <dgm:pt modelId="{76345D66-DC65-44E7-B25A-F4814F2D27FC}" type="pres">
      <dgm:prSet presAssocID="{ED596A41-7C8A-46B9-81D8-F3BD0A7950AC}" presName="Accent9" presStyleCnt="0"/>
      <dgm:spPr/>
    </dgm:pt>
    <dgm:pt modelId="{97E91786-C0B7-4F00-A1AA-88CA3B227DBC}" type="pres">
      <dgm:prSet presAssocID="{ED596A41-7C8A-46B9-81D8-F3BD0A7950AC}" presName="AccentHold1" presStyleLbl="node1" presStyleIdx="10" presStyleCnt="13"/>
      <dgm:spPr/>
    </dgm:pt>
    <dgm:pt modelId="{0416BED3-987E-4F9C-81A9-A1B9F229AB83}" type="pres">
      <dgm:prSet presAssocID="{ED596A41-7C8A-46B9-81D8-F3BD0A7950AC}" presName="Accent10" presStyleCnt="0"/>
      <dgm:spPr/>
    </dgm:pt>
    <dgm:pt modelId="{B8F1EA47-2CD1-4DA4-8EBD-2682471F2CB4}" type="pres">
      <dgm:prSet presAssocID="{ED596A41-7C8A-46B9-81D8-F3BD0A7950AC}" presName="AccentHold2" presStyleLbl="node1" presStyleIdx="11" presStyleCnt="13"/>
      <dgm:spPr/>
    </dgm:pt>
    <dgm:pt modelId="{ED5A33A0-4C5B-4CE2-A613-8ADC69B3B69B}" type="pres">
      <dgm:prSet presAssocID="{ED596A41-7C8A-46B9-81D8-F3BD0A7950AC}" presName="Accent11" presStyleCnt="0"/>
      <dgm:spPr/>
    </dgm:pt>
    <dgm:pt modelId="{B82C8EC2-265B-427A-80C8-0D30C1AEB36C}" type="pres">
      <dgm:prSet presAssocID="{ED596A41-7C8A-46B9-81D8-F3BD0A7950AC}" presName="AccentHold3" presStyleLbl="node1" presStyleIdx="12" presStyleCnt="13"/>
      <dgm:spPr/>
    </dgm:pt>
  </dgm:ptLst>
  <dgm:cxnLst>
    <dgm:cxn modelId="{B335A044-A7A4-47A1-9CA3-C4CDDD1F6C14}" srcId="{66FB637A-7200-4EB5-8533-503D15CC5F9E}" destId="{ED596A41-7C8A-46B9-81D8-F3BD0A7950AC}" srcOrd="1" destOrd="0" parTransId="{C8F9CCFB-F420-415A-8DD7-4EA0ECDEB39A}" sibTransId="{D365A384-491A-42A8-B21E-00CADB05CF77}"/>
    <dgm:cxn modelId="{B9417C48-1E6E-434C-9DBC-31BC04B46AC6}" srcId="{D4A85D04-E182-4EB1-8C74-33D05B7CC4E0}" destId="{66FB637A-7200-4EB5-8533-503D15CC5F9E}" srcOrd="0" destOrd="0" parTransId="{D0BA1484-309E-4893-92DD-49C6BCD94192}" sibTransId="{48FFFF90-9782-447E-A9CD-6DDF86830643}"/>
    <dgm:cxn modelId="{EF2FBD49-3476-4550-9167-75C58DA16F3E}" type="presOf" srcId="{ED596A41-7C8A-46B9-81D8-F3BD0A7950AC}" destId="{1622B99A-377B-4540-8DB6-ADF243823EBD}" srcOrd="0" destOrd="0" presId="urn:microsoft.com/office/officeart/2009/3/layout/CircleRelationship"/>
    <dgm:cxn modelId="{05C3D54F-E9CE-49AC-BB1C-05CC9EE3EB19}" srcId="{66FB637A-7200-4EB5-8533-503D15CC5F9E}" destId="{065B96BE-8152-4356-8207-9E34869C2207}" srcOrd="0" destOrd="0" parTransId="{19487ECC-C456-419A-A67D-FCA9BD8E50DA}" sibTransId="{4558D8CC-87BD-468D-ABE5-FE80D6D6FA99}"/>
    <dgm:cxn modelId="{080E4170-590F-45C7-A942-AF0D8138A843}" type="presOf" srcId="{065B96BE-8152-4356-8207-9E34869C2207}" destId="{9644DCD3-4586-4F3F-9B92-937ACC7FAEC0}" srcOrd="0" destOrd="0" presId="urn:microsoft.com/office/officeart/2009/3/layout/CircleRelationship"/>
    <dgm:cxn modelId="{A2256E71-4771-44AE-AF20-B52D04306B2F}" type="presOf" srcId="{66FB637A-7200-4EB5-8533-503D15CC5F9E}" destId="{249ED586-9580-44ED-A5A5-E9B49B8EFFA6}" srcOrd="0" destOrd="0" presId="urn:microsoft.com/office/officeart/2009/3/layout/CircleRelationship"/>
    <dgm:cxn modelId="{4F36F658-97D9-4EF5-88F7-32089B98F524}" type="presOf" srcId="{D4A85D04-E182-4EB1-8C74-33D05B7CC4E0}" destId="{11E0EB1F-5811-485A-AB0C-1E9B72285599}" srcOrd="0" destOrd="0" presId="urn:microsoft.com/office/officeart/2009/3/layout/CircleRelationship"/>
    <dgm:cxn modelId="{EC05735A-B7BD-43CA-B596-4185D0B01258}" type="presParOf" srcId="{11E0EB1F-5811-485A-AB0C-1E9B72285599}" destId="{249ED586-9580-44ED-A5A5-E9B49B8EFFA6}" srcOrd="0" destOrd="0" presId="urn:microsoft.com/office/officeart/2009/3/layout/CircleRelationship"/>
    <dgm:cxn modelId="{BFCB1C36-4D43-4EAE-9806-D25F691D2E8F}" type="presParOf" srcId="{11E0EB1F-5811-485A-AB0C-1E9B72285599}" destId="{A845921F-E2FB-4293-BE5D-9CFA208F75CB}" srcOrd="1" destOrd="0" presId="urn:microsoft.com/office/officeart/2009/3/layout/CircleRelationship"/>
    <dgm:cxn modelId="{064A095A-D545-44C4-80B1-0773B1650402}" type="presParOf" srcId="{11E0EB1F-5811-485A-AB0C-1E9B72285599}" destId="{46F0DBE0-5C6B-488E-B415-D9FA5B713B0A}" srcOrd="2" destOrd="0" presId="urn:microsoft.com/office/officeart/2009/3/layout/CircleRelationship"/>
    <dgm:cxn modelId="{BD2653BC-CEA6-447B-BB0D-B8AF2DC32008}" type="presParOf" srcId="{11E0EB1F-5811-485A-AB0C-1E9B72285599}" destId="{61B01F95-CE74-4779-AEFA-44107230A0BC}" srcOrd="3" destOrd="0" presId="urn:microsoft.com/office/officeart/2009/3/layout/CircleRelationship"/>
    <dgm:cxn modelId="{D1274628-458D-42A2-9EFC-344793DFD2C4}" type="presParOf" srcId="{11E0EB1F-5811-485A-AB0C-1E9B72285599}" destId="{63FBCA5B-F4C6-468F-895D-D25017D171E6}" srcOrd="4" destOrd="0" presId="urn:microsoft.com/office/officeart/2009/3/layout/CircleRelationship"/>
    <dgm:cxn modelId="{EFEB2508-C3FF-4E0B-A4D2-A48266DDCAE3}" type="presParOf" srcId="{11E0EB1F-5811-485A-AB0C-1E9B72285599}" destId="{9696C7F5-F199-460B-A8D4-2253A67AC983}" srcOrd="5" destOrd="0" presId="urn:microsoft.com/office/officeart/2009/3/layout/CircleRelationship"/>
    <dgm:cxn modelId="{9CED2462-E530-4358-A756-35BF8535DB79}" type="presParOf" srcId="{11E0EB1F-5811-485A-AB0C-1E9B72285599}" destId="{704C0660-63EF-4808-8AF3-E679F3788D7E}" srcOrd="6" destOrd="0" presId="urn:microsoft.com/office/officeart/2009/3/layout/CircleRelationship"/>
    <dgm:cxn modelId="{9376660D-C9B7-435F-BB0A-BC9D1422DFC2}" type="presParOf" srcId="{11E0EB1F-5811-485A-AB0C-1E9B72285599}" destId="{9644DCD3-4586-4F3F-9B92-937ACC7FAEC0}" srcOrd="7" destOrd="0" presId="urn:microsoft.com/office/officeart/2009/3/layout/CircleRelationship"/>
    <dgm:cxn modelId="{68C19DAA-6F65-448F-80C7-E0FFAD3C75FB}" type="presParOf" srcId="{11E0EB1F-5811-485A-AB0C-1E9B72285599}" destId="{B5452495-0514-4648-A97D-56B63746AEB4}" srcOrd="8" destOrd="0" presId="urn:microsoft.com/office/officeart/2009/3/layout/CircleRelationship"/>
    <dgm:cxn modelId="{4016592E-94A5-4CA6-8701-7E7A48998034}" type="presParOf" srcId="{B5452495-0514-4648-A97D-56B63746AEB4}" destId="{9113A586-25B3-4094-AE4B-DF8DE16B2E56}" srcOrd="0" destOrd="0" presId="urn:microsoft.com/office/officeart/2009/3/layout/CircleRelationship"/>
    <dgm:cxn modelId="{4FE4623F-68E6-489E-A8F8-5ADC654B108A}" type="presParOf" srcId="{11E0EB1F-5811-485A-AB0C-1E9B72285599}" destId="{3B85ADA9-F28A-4E44-88AF-C6B0FA641290}" srcOrd="9" destOrd="0" presId="urn:microsoft.com/office/officeart/2009/3/layout/CircleRelationship"/>
    <dgm:cxn modelId="{93E52777-28BD-44B1-B42C-901C6C05B5C2}" type="presParOf" srcId="{3B85ADA9-F28A-4E44-88AF-C6B0FA641290}" destId="{B98DB600-CCBC-47B4-AAE2-31ED2667F87E}" srcOrd="0" destOrd="0" presId="urn:microsoft.com/office/officeart/2009/3/layout/CircleRelationship"/>
    <dgm:cxn modelId="{AD6CCC2D-25F0-4E3C-B2DD-5FC535EF3999}" type="presParOf" srcId="{11E0EB1F-5811-485A-AB0C-1E9B72285599}" destId="{1622B99A-377B-4540-8DB6-ADF243823EBD}" srcOrd="10" destOrd="0" presId="urn:microsoft.com/office/officeart/2009/3/layout/CircleRelationship"/>
    <dgm:cxn modelId="{5D7A7943-A02B-48DB-94C7-DE40E6FAD1A9}" type="presParOf" srcId="{11E0EB1F-5811-485A-AB0C-1E9B72285599}" destId="{76345D66-DC65-44E7-B25A-F4814F2D27FC}" srcOrd="11" destOrd="0" presId="urn:microsoft.com/office/officeart/2009/3/layout/CircleRelationship"/>
    <dgm:cxn modelId="{3741041A-A0F4-4FBA-BDB0-89560CF9AD9F}" type="presParOf" srcId="{76345D66-DC65-44E7-B25A-F4814F2D27FC}" destId="{97E91786-C0B7-4F00-A1AA-88CA3B227DBC}" srcOrd="0" destOrd="0" presId="urn:microsoft.com/office/officeart/2009/3/layout/CircleRelationship"/>
    <dgm:cxn modelId="{2FFFBDDD-8AAA-4A81-9168-2B570E217684}" type="presParOf" srcId="{11E0EB1F-5811-485A-AB0C-1E9B72285599}" destId="{0416BED3-987E-4F9C-81A9-A1B9F229AB83}" srcOrd="12" destOrd="0" presId="urn:microsoft.com/office/officeart/2009/3/layout/CircleRelationship"/>
    <dgm:cxn modelId="{602BEFAA-14E7-461A-A057-0E2CB4067D71}" type="presParOf" srcId="{0416BED3-987E-4F9C-81A9-A1B9F229AB83}" destId="{B8F1EA47-2CD1-4DA4-8EBD-2682471F2CB4}" srcOrd="0" destOrd="0" presId="urn:microsoft.com/office/officeart/2009/3/layout/CircleRelationship"/>
    <dgm:cxn modelId="{CCC47F5A-2A0B-4A79-B36E-B1752CA69FA8}" type="presParOf" srcId="{11E0EB1F-5811-485A-AB0C-1E9B72285599}" destId="{ED5A33A0-4C5B-4CE2-A613-8ADC69B3B69B}" srcOrd="13" destOrd="0" presId="urn:microsoft.com/office/officeart/2009/3/layout/CircleRelationship"/>
    <dgm:cxn modelId="{12B303BF-25A9-4DD8-BD8E-A48E62B46885}" type="presParOf" srcId="{ED5A33A0-4C5B-4CE2-A613-8ADC69B3B69B}" destId="{B82C8EC2-265B-427A-80C8-0D30C1AEB36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ED586-9580-44ED-A5A5-E9B49B8EFFA6}">
      <dsp:nvSpPr>
        <dsp:cNvPr id="0" name=""/>
        <dsp:cNvSpPr/>
      </dsp:nvSpPr>
      <dsp:spPr>
        <a:xfrm>
          <a:off x="962564" y="314321"/>
          <a:ext cx="2744277" cy="27442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(470.000.000€)</a:t>
          </a:r>
        </a:p>
      </dsp:txBody>
      <dsp:txXfrm>
        <a:off x="1364454" y="716202"/>
        <a:ext cx="1940497" cy="1940456"/>
      </dsp:txXfrm>
    </dsp:sp>
    <dsp:sp modelId="{A845921F-E2FB-4293-BE5D-9CFA208F75CB}">
      <dsp:nvSpPr>
        <dsp:cNvPr id="0" name=""/>
        <dsp:cNvSpPr/>
      </dsp:nvSpPr>
      <dsp:spPr>
        <a:xfrm>
          <a:off x="2528389" y="189292"/>
          <a:ext cx="305203" cy="3051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F0DBE0-5C6B-488E-B415-D9FA5B713B0A}">
      <dsp:nvSpPr>
        <dsp:cNvPr id="0" name=""/>
        <dsp:cNvSpPr/>
      </dsp:nvSpPr>
      <dsp:spPr>
        <a:xfrm>
          <a:off x="1805700" y="2854646"/>
          <a:ext cx="220991" cy="221204"/>
        </a:xfrm>
        <a:prstGeom prst="ellipse">
          <a:avLst/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01F95-CE74-4779-AEFA-44107230A0BC}">
      <dsp:nvSpPr>
        <dsp:cNvPr id="0" name=""/>
        <dsp:cNvSpPr/>
      </dsp:nvSpPr>
      <dsp:spPr>
        <a:xfrm>
          <a:off x="3883430" y="1428038"/>
          <a:ext cx="220991" cy="221204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BCA5B-F4C6-468F-895D-D25017D171E6}">
      <dsp:nvSpPr>
        <dsp:cNvPr id="0" name=""/>
        <dsp:cNvSpPr/>
      </dsp:nvSpPr>
      <dsp:spPr>
        <a:xfrm>
          <a:off x="2825936" y="3089957"/>
          <a:ext cx="305203" cy="305198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6C7F5-F199-460B-A8D4-2253A67AC983}">
      <dsp:nvSpPr>
        <dsp:cNvPr id="0" name=""/>
        <dsp:cNvSpPr/>
      </dsp:nvSpPr>
      <dsp:spPr>
        <a:xfrm>
          <a:off x="1868476" y="623045"/>
          <a:ext cx="220991" cy="221204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4C0660-63EF-4808-8AF3-E679F3788D7E}">
      <dsp:nvSpPr>
        <dsp:cNvPr id="0" name=""/>
        <dsp:cNvSpPr/>
      </dsp:nvSpPr>
      <dsp:spPr>
        <a:xfrm>
          <a:off x="1171817" y="1888399"/>
          <a:ext cx="220991" cy="221204"/>
        </a:xfrm>
        <a:prstGeom prst="ellipse">
          <a:avLst/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4DCD3-4586-4F3F-9B92-937ACC7FAEC0}">
      <dsp:nvSpPr>
        <dsp:cNvPr id="0" name=""/>
        <dsp:cNvSpPr/>
      </dsp:nvSpPr>
      <dsp:spPr>
        <a:xfrm>
          <a:off x="105136" y="809627"/>
          <a:ext cx="1115676" cy="1115319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Ferrari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(465.000.000€)</a:t>
          </a:r>
        </a:p>
      </dsp:txBody>
      <dsp:txXfrm>
        <a:off x="268523" y="972962"/>
        <a:ext cx="788902" cy="788649"/>
      </dsp:txXfrm>
    </dsp:sp>
    <dsp:sp modelId="{9113A586-25B3-4094-AE4B-DF8DE16B2E56}">
      <dsp:nvSpPr>
        <dsp:cNvPr id="0" name=""/>
        <dsp:cNvSpPr/>
      </dsp:nvSpPr>
      <dsp:spPr>
        <a:xfrm>
          <a:off x="2219613" y="632663"/>
          <a:ext cx="305203" cy="305198"/>
        </a:xfrm>
        <a:prstGeom prst="ellipse">
          <a:avLst/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DB600-CCBC-47B4-AAE2-31ED2667F87E}">
      <dsp:nvSpPr>
        <dsp:cNvPr id="0" name=""/>
        <dsp:cNvSpPr/>
      </dsp:nvSpPr>
      <dsp:spPr>
        <a:xfrm>
          <a:off x="209763" y="2251944"/>
          <a:ext cx="551713" cy="55172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2B99A-377B-4540-8DB6-ADF243823EBD}">
      <dsp:nvSpPr>
        <dsp:cNvPr id="0" name=""/>
        <dsp:cNvSpPr/>
      </dsp:nvSpPr>
      <dsp:spPr>
        <a:xfrm>
          <a:off x="3988056" y="284827"/>
          <a:ext cx="1115676" cy="1115319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Red Bull Racing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(440.000.000€)</a:t>
          </a:r>
        </a:p>
      </dsp:txBody>
      <dsp:txXfrm>
        <a:off x="4151443" y="448162"/>
        <a:ext cx="788902" cy="788649"/>
      </dsp:txXfrm>
    </dsp:sp>
    <dsp:sp modelId="{97E91786-C0B7-4F00-A1AA-88CA3B227DBC}">
      <dsp:nvSpPr>
        <dsp:cNvPr id="0" name=""/>
        <dsp:cNvSpPr/>
      </dsp:nvSpPr>
      <dsp:spPr>
        <a:xfrm>
          <a:off x="3490442" y="1054875"/>
          <a:ext cx="305203" cy="30519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1EA47-2CD1-4DA4-8EBD-2682471F2CB4}">
      <dsp:nvSpPr>
        <dsp:cNvPr id="0" name=""/>
        <dsp:cNvSpPr/>
      </dsp:nvSpPr>
      <dsp:spPr>
        <a:xfrm>
          <a:off x="0" y="2908505"/>
          <a:ext cx="220991" cy="221204"/>
        </a:xfrm>
        <a:prstGeom prst="ellipse">
          <a:avLst/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C8EC2-265B-427A-80C8-0D30C1AEB36C}">
      <dsp:nvSpPr>
        <dsp:cNvPr id="0" name=""/>
        <dsp:cNvSpPr/>
      </dsp:nvSpPr>
      <dsp:spPr>
        <a:xfrm>
          <a:off x="2203791" y="2593689"/>
          <a:ext cx="220991" cy="221204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ED586-9580-44ED-A5A5-E9B49B8EFFA6}">
      <dsp:nvSpPr>
        <dsp:cNvPr id="0" name=""/>
        <dsp:cNvSpPr/>
      </dsp:nvSpPr>
      <dsp:spPr>
        <a:xfrm>
          <a:off x="962564" y="314321"/>
          <a:ext cx="2744277" cy="27442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(470.000.000€)</a:t>
          </a:r>
        </a:p>
      </dsp:txBody>
      <dsp:txXfrm>
        <a:off x="1364454" y="716202"/>
        <a:ext cx="1940497" cy="1940456"/>
      </dsp:txXfrm>
    </dsp:sp>
    <dsp:sp modelId="{A845921F-E2FB-4293-BE5D-9CFA208F75CB}">
      <dsp:nvSpPr>
        <dsp:cNvPr id="0" name=""/>
        <dsp:cNvSpPr/>
      </dsp:nvSpPr>
      <dsp:spPr>
        <a:xfrm>
          <a:off x="2528389" y="189292"/>
          <a:ext cx="305203" cy="3051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F0DBE0-5C6B-488E-B415-D9FA5B713B0A}">
      <dsp:nvSpPr>
        <dsp:cNvPr id="0" name=""/>
        <dsp:cNvSpPr/>
      </dsp:nvSpPr>
      <dsp:spPr>
        <a:xfrm>
          <a:off x="1805700" y="2854646"/>
          <a:ext cx="220991" cy="221204"/>
        </a:xfrm>
        <a:prstGeom prst="ellipse">
          <a:avLst/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01F95-CE74-4779-AEFA-44107230A0BC}">
      <dsp:nvSpPr>
        <dsp:cNvPr id="0" name=""/>
        <dsp:cNvSpPr/>
      </dsp:nvSpPr>
      <dsp:spPr>
        <a:xfrm>
          <a:off x="3883430" y="1428038"/>
          <a:ext cx="220991" cy="221204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BCA5B-F4C6-468F-895D-D25017D171E6}">
      <dsp:nvSpPr>
        <dsp:cNvPr id="0" name=""/>
        <dsp:cNvSpPr/>
      </dsp:nvSpPr>
      <dsp:spPr>
        <a:xfrm>
          <a:off x="2825936" y="3089957"/>
          <a:ext cx="305203" cy="305198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6C7F5-F199-460B-A8D4-2253A67AC983}">
      <dsp:nvSpPr>
        <dsp:cNvPr id="0" name=""/>
        <dsp:cNvSpPr/>
      </dsp:nvSpPr>
      <dsp:spPr>
        <a:xfrm>
          <a:off x="1868476" y="623045"/>
          <a:ext cx="220991" cy="221204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4C0660-63EF-4808-8AF3-E679F3788D7E}">
      <dsp:nvSpPr>
        <dsp:cNvPr id="0" name=""/>
        <dsp:cNvSpPr/>
      </dsp:nvSpPr>
      <dsp:spPr>
        <a:xfrm>
          <a:off x="1171817" y="1888399"/>
          <a:ext cx="220991" cy="221204"/>
        </a:xfrm>
        <a:prstGeom prst="ellipse">
          <a:avLst/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4DCD3-4586-4F3F-9B92-937ACC7FAEC0}">
      <dsp:nvSpPr>
        <dsp:cNvPr id="0" name=""/>
        <dsp:cNvSpPr/>
      </dsp:nvSpPr>
      <dsp:spPr>
        <a:xfrm>
          <a:off x="105136" y="809627"/>
          <a:ext cx="1115676" cy="1115319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Ferrari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(465.000.000€)</a:t>
          </a:r>
        </a:p>
      </dsp:txBody>
      <dsp:txXfrm>
        <a:off x="268523" y="972962"/>
        <a:ext cx="788902" cy="788649"/>
      </dsp:txXfrm>
    </dsp:sp>
    <dsp:sp modelId="{9113A586-25B3-4094-AE4B-DF8DE16B2E56}">
      <dsp:nvSpPr>
        <dsp:cNvPr id="0" name=""/>
        <dsp:cNvSpPr/>
      </dsp:nvSpPr>
      <dsp:spPr>
        <a:xfrm>
          <a:off x="2219613" y="632663"/>
          <a:ext cx="305203" cy="305198"/>
        </a:xfrm>
        <a:prstGeom prst="ellipse">
          <a:avLst/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DB600-CCBC-47B4-AAE2-31ED2667F87E}">
      <dsp:nvSpPr>
        <dsp:cNvPr id="0" name=""/>
        <dsp:cNvSpPr/>
      </dsp:nvSpPr>
      <dsp:spPr>
        <a:xfrm>
          <a:off x="209763" y="2251944"/>
          <a:ext cx="551713" cy="55172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2B99A-377B-4540-8DB6-ADF243823EBD}">
      <dsp:nvSpPr>
        <dsp:cNvPr id="0" name=""/>
        <dsp:cNvSpPr/>
      </dsp:nvSpPr>
      <dsp:spPr>
        <a:xfrm>
          <a:off x="3988056" y="284827"/>
          <a:ext cx="1115676" cy="1115319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Red Bull Racing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(440.000.000€)</a:t>
          </a:r>
        </a:p>
      </dsp:txBody>
      <dsp:txXfrm>
        <a:off x="4151443" y="448162"/>
        <a:ext cx="788902" cy="788649"/>
      </dsp:txXfrm>
    </dsp:sp>
    <dsp:sp modelId="{97E91786-C0B7-4F00-A1AA-88CA3B227DBC}">
      <dsp:nvSpPr>
        <dsp:cNvPr id="0" name=""/>
        <dsp:cNvSpPr/>
      </dsp:nvSpPr>
      <dsp:spPr>
        <a:xfrm>
          <a:off x="3490442" y="1054875"/>
          <a:ext cx="305203" cy="30519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1EA47-2CD1-4DA4-8EBD-2682471F2CB4}">
      <dsp:nvSpPr>
        <dsp:cNvPr id="0" name=""/>
        <dsp:cNvSpPr/>
      </dsp:nvSpPr>
      <dsp:spPr>
        <a:xfrm>
          <a:off x="0" y="2908505"/>
          <a:ext cx="220991" cy="221204"/>
        </a:xfrm>
        <a:prstGeom prst="ellipse">
          <a:avLst/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C8EC2-265B-427A-80C8-0D30C1AEB36C}">
      <dsp:nvSpPr>
        <dsp:cNvPr id="0" name=""/>
        <dsp:cNvSpPr/>
      </dsp:nvSpPr>
      <dsp:spPr>
        <a:xfrm>
          <a:off x="2203791" y="2593689"/>
          <a:ext cx="220991" cy="221204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1783-148D-46F9-B459-C542908AA02C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3B86-EE34-46FE-A9A9-D1A3A7FDE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3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tous</a:t>
            </a:r>
          </a:p>
          <a:p>
            <a:endParaRPr lang="fr-FR" dirty="0"/>
          </a:p>
          <a:p>
            <a:r>
              <a:rPr lang="fr-FR" dirty="0"/>
              <a:t>Présenter les </a:t>
            </a:r>
            <a:r>
              <a:rPr lang="fr-FR" dirty="0" err="1"/>
              <a:t>dashboards</a:t>
            </a:r>
            <a:r>
              <a:rPr lang="fr-FR" dirty="0"/>
              <a:t> de télémétrie destiné au pilote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9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cela, on commencera par</a:t>
            </a:r>
          </a:p>
          <a:p>
            <a:r>
              <a:rPr lang="fr-FR" dirty="0"/>
              <a:t>La télémétrie papier</a:t>
            </a:r>
          </a:p>
          <a:p>
            <a:r>
              <a:rPr lang="fr-FR" dirty="0"/>
              <a:t>Le nouveau Dashboard</a:t>
            </a:r>
          </a:p>
          <a:p>
            <a:r>
              <a:rPr lang="fr-FR" dirty="0"/>
              <a:t>Amélioration et contrainte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Aujourd’hui, le papier est encore présent</a:t>
            </a:r>
          </a:p>
          <a:p>
            <a:r>
              <a:rPr lang="fr-FR" dirty="0"/>
              <a:t>Budget important mais règlement et course à la technologie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3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Allons chercher à rentre la télémétrie des pilotes interactive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75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tours effectués durant la </a:t>
            </a:r>
            <a:r>
              <a:rPr lang="fr-FR" dirty="0" err="1"/>
              <a:t>scéance</a:t>
            </a:r>
            <a:r>
              <a:rPr lang="fr-FR" dirty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/>
              <a:t>Temps au tour</a:t>
            </a:r>
          </a:p>
          <a:p>
            <a:pPr marL="171450" indent="-171450">
              <a:buFontTx/>
              <a:buChar char="-"/>
            </a:pPr>
            <a:r>
              <a:rPr lang="fr-FR" dirty="0"/>
              <a:t>Essence restant à la fin du tour</a:t>
            </a:r>
          </a:p>
          <a:p>
            <a:pPr marL="171450" indent="-171450">
              <a:buFontTx/>
              <a:buChar char="-"/>
            </a:pPr>
            <a:r>
              <a:rPr lang="fr-FR" dirty="0"/>
              <a:t>Vélocité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Graphe explicite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Usure des pneus ( Dans un weekend, nombre de pneus limité par le </a:t>
            </a:r>
            <a:r>
              <a:rPr lang="fr-FR" dirty="0" err="1"/>
              <a:t>réglement</a:t>
            </a:r>
            <a:r>
              <a:rPr lang="fr-FR" dirty="0"/>
              <a:t>)</a:t>
            </a:r>
          </a:p>
          <a:p>
            <a:pPr marL="0" indent="0">
              <a:buFontTx/>
              <a:buNone/>
            </a:pPr>
            <a:r>
              <a:rPr lang="fr-FR" dirty="0"/>
              <a:t>G max pris par la voiture, indicateur du nombre de G que peux prendre la voiture </a:t>
            </a:r>
          </a:p>
          <a:p>
            <a:pPr marL="0" indent="0">
              <a:buFontTx/>
              <a:buNone/>
            </a:pPr>
            <a:r>
              <a:rPr lang="fr-FR" dirty="0"/>
              <a:t>Emplacement de la prise de mesure</a:t>
            </a:r>
          </a:p>
          <a:p>
            <a:pPr marL="0" indent="0">
              <a:buFontTx/>
              <a:buNone/>
            </a:pPr>
            <a:r>
              <a:rPr lang="fr-FR" dirty="0"/>
              <a:t>Quelque indicateur clef (température car peut faire varié les performances de la voiture et distance total car si petit alors </a:t>
            </a:r>
            <a:r>
              <a:rPr lang="fr-FR" dirty="0" err="1"/>
              <a:t>traffic</a:t>
            </a:r>
            <a:r>
              <a:rPr lang="fr-FR" dirty="0"/>
              <a:t> plus dense lors des essaies)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Comme la feuille de </a:t>
            </a:r>
            <a:r>
              <a:rPr lang="fr-FR" dirty="0" err="1"/>
              <a:t>sébastian</a:t>
            </a:r>
            <a:r>
              <a:rPr lang="fr-FR" dirty="0"/>
              <a:t> Vettel mais avec une possibilité de </a:t>
            </a:r>
            <a:r>
              <a:rPr lang="fr-FR" dirty="0" err="1"/>
              <a:t>selection</a:t>
            </a:r>
            <a:r>
              <a:rPr lang="fr-FR" dirty="0"/>
              <a:t> de secteur :</a:t>
            </a:r>
          </a:p>
          <a:p>
            <a:pPr marL="0" indent="0">
              <a:buFontTx/>
              <a:buNone/>
            </a:pPr>
            <a:r>
              <a:rPr lang="fr-FR" dirty="0"/>
              <a:t>Exemple :</a:t>
            </a:r>
          </a:p>
          <a:p>
            <a:pPr marL="0" indent="0">
              <a:buFontTx/>
              <a:buNone/>
            </a:pPr>
            <a:r>
              <a:rPr lang="fr-FR" dirty="0" err="1"/>
              <a:t>Selection</a:t>
            </a:r>
            <a:r>
              <a:rPr lang="fr-FR" dirty="0"/>
              <a:t> du début</a:t>
            </a:r>
          </a:p>
          <a:p>
            <a:pPr marL="0" indent="0">
              <a:buFontTx/>
              <a:buNone/>
            </a:pPr>
            <a:r>
              <a:rPr lang="fr-FR" dirty="0"/>
              <a:t>Talon pointe (talon sur l’</a:t>
            </a:r>
            <a:r>
              <a:rPr lang="fr-FR" dirty="0" err="1"/>
              <a:t>accelerateur</a:t>
            </a:r>
            <a:r>
              <a:rPr lang="fr-FR" dirty="0"/>
              <a:t> et pointe sur le frein)</a:t>
            </a:r>
          </a:p>
          <a:p>
            <a:pPr marL="0" indent="0">
              <a:buFontTx/>
              <a:buNone/>
            </a:pPr>
            <a:r>
              <a:rPr lang="fr-FR" dirty="0"/>
              <a:t>Relâchement du frein pour évité le blocage mais reblocage ensuite donc distance d’</a:t>
            </a:r>
            <a:r>
              <a:rPr lang="fr-FR" dirty="0" err="1"/>
              <a:t>arret</a:t>
            </a:r>
            <a:r>
              <a:rPr lang="fr-FR" dirty="0"/>
              <a:t> plus longue</a:t>
            </a:r>
          </a:p>
          <a:p>
            <a:pPr marL="0" indent="0">
              <a:buFontTx/>
              <a:buNone/>
            </a:pPr>
            <a:r>
              <a:rPr lang="fr-FR" dirty="0"/>
              <a:t>Redémarrage hasardeux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Visualisation d’un rétrogradage en trop qui influe sur la stabilité du régime moteur et donc la stabilité de la voiture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73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personnalisable pour un pilote</a:t>
            </a:r>
          </a:p>
          <a:p>
            <a:r>
              <a:rPr lang="fr-FR" dirty="0"/>
              <a:t>Solution gratuite</a:t>
            </a:r>
          </a:p>
          <a:p>
            <a:r>
              <a:rPr lang="fr-FR" dirty="0"/>
              <a:t>Problème de confidentialité des données (Données partagé avec google)</a:t>
            </a:r>
          </a:p>
          <a:p>
            <a:endParaRPr lang="fr-FR" dirty="0"/>
          </a:p>
          <a:p>
            <a:r>
              <a:rPr lang="fr-FR" dirty="0"/>
              <a:t>Réfléchir à une solution à terme si elle s’</a:t>
            </a:r>
            <a:r>
              <a:rPr lang="fr-FR" dirty="0" err="1"/>
              <a:t>avere</a:t>
            </a:r>
            <a:r>
              <a:rPr lang="fr-FR" dirty="0"/>
              <a:t> utiles au pilote</a:t>
            </a:r>
          </a:p>
          <a:p>
            <a:r>
              <a:rPr lang="fr-FR" dirty="0"/>
              <a:t>Ajout de la comparaison de tour</a:t>
            </a:r>
          </a:p>
          <a:p>
            <a:r>
              <a:rPr lang="fr-FR" dirty="0"/>
              <a:t>Ajout de l’analyse d’une course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29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1E685-0C0F-4848-BA1A-83DE6A8F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022F7F-EE0D-4FDC-8CF4-EB35AE0B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B87DA-0C96-45EC-A920-CDD209D6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9DF1-6122-4D7B-8193-4A89E538101B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9D6EA-FC49-4CAB-A206-9C4A7B0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3CDD5E-5AFE-4E4C-A3DB-70610BA8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649FD-5B30-48E7-81C7-8F219633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7EEE00-12D7-43B6-9A49-BF8F0FB6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C270D6-89CD-4722-9C26-F534AFD7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D72-FFD0-477C-A413-3F33BE7C0494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FAED5-5A54-4E79-86A1-CFA4FC9A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69B92-650C-4E83-832C-DA3472FE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3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DC2512-0E7B-4FBA-B310-01C738619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F44115-4860-43D0-8841-DF337FF0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C6D00-A172-4657-BA0F-CB95883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8B6-EB3F-4A31-BB2E-197D405E83A0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8F53B-4E03-4066-80E0-314E4749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EEFEC-17D0-4AB7-9643-6868789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14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AEA12-1440-41A0-8AFF-0F58F1C4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633DD-3ABE-42B4-A8CD-7E0C25C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ACB43-66E9-4403-A7A6-7498EE76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F00-42BC-4EB2-8F2C-1474BDD438D0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3B45F-17E9-4B1F-997E-D5B2CA9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28E72-8C85-49EC-BEE1-70A9E2A9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63E9A-9A8D-4BAB-BF47-7E0CE933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5823E-1297-46A5-98D2-F47583E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3B6BD-065E-49D9-A8E1-93863A29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1CB-4BFB-4518-AEB2-B559ED1B7124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443A8-D443-4132-BBDC-365E9369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E332F-AE46-42B2-93DA-5E7A351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9CD1E-B852-4DC4-9014-892AD54B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6429D-BCC0-478E-BECE-D844EED85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996903-69F6-4886-9FA4-8FDF398C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7AED46-B005-4AC3-A204-F41B9FC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C2E-CE90-451B-ABB2-A3A888AE8C0F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43808-A85E-425B-AECB-C9093CD2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45CA13-CB1F-4CBE-A41F-F6B73CE7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ECD7C-D835-440E-AB16-3BE2AC2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09FD7-65C9-480B-BFCC-6D260DA1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76BD05-8AF5-4D26-8E3A-A74651F7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2F83F5-BAD1-48B2-8C0A-81973BD6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C70977-2216-4E09-B254-4B8A6DE3D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9D3C39-5FD5-403D-B74B-11A578D5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AE2-0BAC-4EDD-994E-B451E24137A8}" type="datetime1">
              <a:rPr lang="fr-FR" smtClean="0"/>
              <a:t>16/12/2020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9C89A3-8233-4CFA-A5E5-A75ABFA3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510EC7-B539-4CE4-BE51-E6DB094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A5C0-2304-48F4-9C82-BEABE2C2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611D66-3D41-43C5-92B8-3B9017DA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A3E5-0F47-4C36-AC44-1FA041D29198}" type="datetime1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AE46DA-27D1-4472-A98D-600AE85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BABB1-037E-4C00-ABD4-9A9162DE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0A7EE5-4E27-44C5-A550-86D334F4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8FAD-6845-4AC9-830A-3E934EE1D384}" type="datetime1">
              <a:rPr lang="fr-FR" smtClean="0"/>
              <a:t>16/12/2020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CCA76F-793F-4E11-A4CA-1843B08F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F7D1C1-F304-4588-8125-10E76BFF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72480-754C-434C-9F52-0E82A3B4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43E37-27E8-4C1E-934A-DC6C93E0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1BE8FF-2610-4747-AFA9-78A48C85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D1A54-60FE-4A56-8FEC-91E1DD68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299-2A6A-4705-AE16-40C99CF5D65D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66675-CB31-4774-AD62-6897E60F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24EC0-D57D-480B-B997-F7398D23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712-1E08-473D-BD67-B041A6F1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3C93DF-EFAC-4236-8D04-65701C8E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E096C-9925-4836-BED4-436C75A8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809578-297D-4905-9119-52F93E7B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C3DA-6E2E-4DBB-8865-96002D5ABC01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CDBAB6-E2E1-44FA-9D4F-72AD08E9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1CA9DD-F3FB-45B8-879C-CFF8AC8C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2137C6-B609-463F-A636-B48F1B7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B207CE-8274-4AC7-9DB3-89066E41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3F8D0-51DE-4448-9E22-393072841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4303-AE71-408E-BBA9-959238FEDED9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AC878-300C-4344-A7C1-4558CEE5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4E9D3-1061-4F40-B7A2-D4FC73FD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2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jpeg"/><Relationship Id="rId10" Type="http://schemas.microsoft.com/office/2007/relationships/diagramDrawing" Target="../diagrams/drawing1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7.jpeg"/><Relationship Id="rId10" Type="http://schemas.microsoft.com/office/2007/relationships/diagramDrawing" Target="../diagrams/drawing2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studio.google.com/reporting/c1d214cd-acd3-4f60-b4a4-31f9535bf832/page/HKsoB?params=%7B%22df21%22:%22include%25EE%2580%25801%25EE%2580%2580LTE%25EE%2580%258071%22%7D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sR5oCIfXD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www.youtube.com/watch?v=StkVm8Ck97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1tv.formula1.com/en/" TargetMode="External"/><Relationship Id="rId3" Type="http://schemas.openxmlformats.org/officeDocument/2006/relationships/hyperlink" Target="https://virtualracingschool.com/academy/iracing-career-guide/second-season/practising-efficiently-analysing/" TargetMode="External"/><Relationship Id="rId7" Type="http://schemas.openxmlformats.org/officeDocument/2006/relationships/hyperlink" Target="https://www.formula1.com/content/dam/fom-website/sutton/2019/Testing/BarcelonaTestOne/DayTwo/1017346209-SUT-20190219-DSC_0760-16x9.JPG.transform/9col/image.JPG" TargetMode="External"/><Relationship Id="rId2" Type="http://schemas.openxmlformats.org/officeDocument/2006/relationships/hyperlink" Target="https://datastudio.google.com/u/0/reporting/c1d214cd-acd3-4f60-b4a4-31f9535bf832/page/HKsoB?params=%7B%22df21%22:%22include%25EE%2580%25801%25EE%2580%2580BT%25EE%2580%258063%25EE%2580%258067%22%7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1i.auto-moto.com/magazine/magazine-technique/technique/telemetrie-course-a-linformation/" TargetMode="External"/><Relationship Id="rId5" Type="http://schemas.openxmlformats.org/officeDocument/2006/relationships/hyperlink" Target="https://media.lactualite.com/2019/06/b028d636-f1-renault.jpg" TargetMode="External"/><Relationship Id="rId4" Type="http://schemas.openxmlformats.org/officeDocument/2006/relationships/hyperlink" Target="https://www.racedepartment.com/threads/telemetry-analysis-a-racers-data-acquisition-triangle.85088/" TargetMode="External"/><Relationship Id="rId9" Type="http://schemas.openxmlformats.org/officeDocument/2006/relationships/hyperlink" Target="https://www.gt2i-blog.com/wp-content/uploads/2011/10/possibilite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DF55CA-FA44-476C-B71F-01E7604CA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9091" r="216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ED4380-5C55-4647-9E81-D67AD22B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3200" dirty="0"/>
              <a:t>Rapport du meilleur temps des essais libres: Grand prix de Bahreïn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D11440-6F2C-4AC0-91FA-B320888B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Comment peut-t-on amélioré l’interface d’analyse de la télémétrie proposé au pilote ?</a:t>
            </a:r>
          </a:p>
          <a:p>
            <a:pPr algn="l"/>
            <a:endParaRPr lang="fr-FR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EC485-A42C-4B54-B255-ABEF15E9771F}"/>
              </a:ext>
            </a:extLst>
          </p:cNvPr>
          <p:cNvSpPr/>
          <p:nvPr/>
        </p:nvSpPr>
        <p:spPr>
          <a:xfrm rot="1505379">
            <a:off x="7170416" y="-1302376"/>
            <a:ext cx="6857858" cy="30857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  <a:alpha val="43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41">
            <a:extLst>
              <a:ext uri="{FF2B5EF4-FFF2-40B4-BE49-F238E27FC236}">
                <a16:creationId xmlns:a16="http://schemas.microsoft.com/office/drawing/2014/main" id="{39C09EB8-E75A-48D6-9ABC-B79DD06B75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8387" y="353289"/>
            <a:ext cx="3293581" cy="10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4DE5C2-5B5E-45DA-B817-01925370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/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73A2D-359F-4EAE-987E-988DF410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1800" dirty="0"/>
              <a:t>La télémétrie actuelle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1800" dirty="0"/>
              <a:t>Le nouveau Dashboard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1800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57E1A-0A84-457F-9722-539463B3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79" y="6356350"/>
            <a:ext cx="137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7D9F00-42BC-4EB2-8F2C-1474BDD438D0}" type="datetime1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16/12/2020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EEAAD-5B96-469C-8143-00E11B38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1952" y="6356350"/>
            <a:ext cx="301752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t>Allan Couderette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DB16B1-53AC-4ED6-9780-DBB335B29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r="22865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4F4D2-7557-4B82-A01D-D7F8B0D9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39BBE1-F6E0-4772-A717-1BC8F5988BCC}" type="slidenum">
              <a:rPr lang="fr-F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EABF493-E4A0-48A3-8D63-73922C613373}"/>
              </a:ext>
            </a:extLst>
          </p:cNvPr>
          <p:cNvSpPr/>
          <p:nvPr/>
        </p:nvSpPr>
        <p:spPr>
          <a:xfrm rot="14134703">
            <a:off x="4510126" y="1026927"/>
            <a:ext cx="12640313" cy="7964842"/>
          </a:xfrm>
          <a:custGeom>
            <a:avLst/>
            <a:gdLst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  <a:gd name="connsiteX2" fmla="*/ 11881894 w 12640313"/>
              <a:gd name="connsiteY2" fmla="*/ 3982421 h 7964842"/>
              <a:gd name="connsiteX3" fmla="*/ 11313080 w 12640313"/>
              <a:gd name="connsiteY3" fmla="*/ 3982421 h 7964842"/>
              <a:gd name="connsiteX4" fmla="*/ 10807468 w 12640313"/>
              <a:gd name="connsiteY4" fmla="*/ 3982421 h 7964842"/>
              <a:gd name="connsiteX5" fmla="*/ 10112251 w 12640313"/>
              <a:gd name="connsiteY5" fmla="*/ 3982421 h 7964842"/>
              <a:gd name="connsiteX6" fmla="*/ 9543437 w 12640313"/>
              <a:gd name="connsiteY6" fmla="*/ 3982421 h 7964842"/>
              <a:gd name="connsiteX7" fmla="*/ 8785018 w 12640313"/>
              <a:gd name="connsiteY7" fmla="*/ 3982421 h 7964842"/>
              <a:gd name="connsiteX8" fmla="*/ 8279405 w 12640313"/>
              <a:gd name="connsiteY8" fmla="*/ 3982421 h 7964842"/>
              <a:gd name="connsiteX9" fmla="*/ 7520987 w 12640313"/>
              <a:gd name="connsiteY9" fmla="*/ 3982421 h 7964842"/>
              <a:gd name="connsiteX10" fmla="*/ 7078576 w 12640313"/>
              <a:gd name="connsiteY10" fmla="*/ 3982421 h 7964842"/>
              <a:gd name="connsiteX11" fmla="*/ 6320157 w 12640313"/>
              <a:gd name="connsiteY11" fmla="*/ 3982421 h 7964842"/>
              <a:gd name="connsiteX12" fmla="*/ 6320156 w 12640313"/>
              <a:gd name="connsiteY12" fmla="*/ 0 h 7964842"/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0313" h="7964842" stroke="0" extrusionOk="0">
                <a:moveTo>
                  <a:pt x="6320156" y="0"/>
                </a:moveTo>
                <a:cubicBezTo>
                  <a:pt x="9352708" y="-282489"/>
                  <a:pt x="12339151" y="1896022"/>
                  <a:pt x="12640313" y="3982421"/>
                </a:cubicBezTo>
                <a:cubicBezTo>
                  <a:pt x="12426265" y="3988347"/>
                  <a:pt x="12167067" y="3983338"/>
                  <a:pt x="11881894" y="3982421"/>
                </a:cubicBezTo>
                <a:cubicBezTo>
                  <a:pt x="11596721" y="3981504"/>
                  <a:pt x="11452675" y="3968298"/>
                  <a:pt x="11313080" y="3982421"/>
                </a:cubicBezTo>
                <a:cubicBezTo>
                  <a:pt x="11173485" y="3996544"/>
                  <a:pt x="10988383" y="4007269"/>
                  <a:pt x="10807468" y="3982421"/>
                </a:cubicBezTo>
                <a:cubicBezTo>
                  <a:pt x="10626553" y="3957573"/>
                  <a:pt x="10283733" y="3962489"/>
                  <a:pt x="10112251" y="3982421"/>
                </a:cubicBezTo>
                <a:cubicBezTo>
                  <a:pt x="9940769" y="4002353"/>
                  <a:pt x="9691059" y="3986287"/>
                  <a:pt x="9543437" y="3982421"/>
                </a:cubicBezTo>
                <a:cubicBezTo>
                  <a:pt x="9395815" y="3978555"/>
                  <a:pt x="9150988" y="4012142"/>
                  <a:pt x="8785018" y="3982421"/>
                </a:cubicBezTo>
                <a:cubicBezTo>
                  <a:pt x="8419048" y="3952700"/>
                  <a:pt x="8416781" y="4004452"/>
                  <a:pt x="8279405" y="3982421"/>
                </a:cubicBezTo>
                <a:cubicBezTo>
                  <a:pt x="8142029" y="3960390"/>
                  <a:pt x="7772498" y="3949189"/>
                  <a:pt x="7520987" y="3982421"/>
                </a:cubicBezTo>
                <a:cubicBezTo>
                  <a:pt x="7269476" y="4015653"/>
                  <a:pt x="7237656" y="3993085"/>
                  <a:pt x="7078576" y="3982421"/>
                </a:cubicBezTo>
                <a:cubicBezTo>
                  <a:pt x="6919496" y="3971757"/>
                  <a:pt x="6647119" y="3950074"/>
                  <a:pt x="6320157" y="3982421"/>
                </a:cubicBezTo>
                <a:cubicBezTo>
                  <a:pt x="6482436" y="2896515"/>
                  <a:pt x="6350338" y="1640074"/>
                  <a:pt x="6320156" y="0"/>
                </a:cubicBezTo>
                <a:close/>
              </a:path>
              <a:path w="12640313" h="7964842" fill="none" extrusionOk="0">
                <a:moveTo>
                  <a:pt x="6320156" y="0"/>
                </a:moveTo>
                <a:cubicBezTo>
                  <a:pt x="9880874" y="-61456"/>
                  <a:pt x="12678253" y="1604531"/>
                  <a:pt x="12640313" y="3982421"/>
                </a:cubicBezTo>
              </a:path>
              <a:path w="12640313" h="7964842" fill="none" stroke="0" extrusionOk="0">
                <a:moveTo>
                  <a:pt x="6320156" y="0"/>
                </a:moveTo>
                <a:cubicBezTo>
                  <a:pt x="9926580" y="178521"/>
                  <a:pt x="12958235" y="2172423"/>
                  <a:pt x="12640313" y="3982421"/>
                </a:cubicBezTo>
              </a:path>
            </a:pathLst>
          </a:custGeom>
          <a:ln w="155575">
            <a:solidFill>
              <a:schemeClr val="bg1">
                <a:alpha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71CD2CD-C556-4A0E-9B85-D292A1D5DC3F}"/>
              </a:ext>
            </a:extLst>
          </p:cNvPr>
          <p:cNvSpPr/>
          <p:nvPr/>
        </p:nvSpPr>
        <p:spPr>
          <a:xfrm rot="12397094">
            <a:off x="10492078" y="-1294086"/>
            <a:ext cx="12640313" cy="7964842"/>
          </a:xfrm>
          <a:custGeom>
            <a:avLst/>
            <a:gdLst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  <a:gd name="connsiteX2" fmla="*/ 11881894 w 12640313"/>
              <a:gd name="connsiteY2" fmla="*/ 3982421 h 7964842"/>
              <a:gd name="connsiteX3" fmla="*/ 11313080 w 12640313"/>
              <a:gd name="connsiteY3" fmla="*/ 3982421 h 7964842"/>
              <a:gd name="connsiteX4" fmla="*/ 10807468 w 12640313"/>
              <a:gd name="connsiteY4" fmla="*/ 3982421 h 7964842"/>
              <a:gd name="connsiteX5" fmla="*/ 10112251 w 12640313"/>
              <a:gd name="connsiteY5" fmla="*/ 3982421 h 7964842"/>
              <a:gd name="connsiteX6" fmla="*/ 9543437 w 12640313"/>
              <a:gd name="connsiteY6" fmla="*/ 3982421 h 7964842"/>
              <a:gd name="connsiteX7" fmla="*/ 8785018 w 12640313"/>
              <a:gd name="connsiteY7" fmla="*/ 3982421 h 7964842"/>
              <a:gd name="connsiteX8" fmla="*/ 8279405 w 12640313"/>
              <a:gd name="connsiteY8" fmla="*/ 3982421 h 7964842"/>
              <a:gd name="connsiteX9" fmla="*/ 7520987 w 12640313"/>
              <a:gd name="connsiteY9" fmla="*/ 3982421 h 7964842"/>
              <a:gd name="connsiteX10" fmla="*/ 7078576 w 12640313"/>
              <a:gd name="connsiteY10" fmla="*/ 3982421 h 7964842"/>
              <a:gd name="connsiteX11" fmla="*/ 6320157 w 12640313"/>
              <a:gd name="connsiteY11" fmla="*/ 3982421 h 7964842"/>
              <a:gd name="connsiteX12" fmla="*/ 6320156 w 12640313"/>
              <a:gd name="connsiteY12" fmla="*/ 0 h 7964842"/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0313" h="7964842" stroke="0" extrusionOk="0">
                <a:moveTo>
                  <a:pt x="6320156" y="0"/>
                </a:moveTo>
                <a:cubicBezTo>
                  <a:pt x="9352708" y="-282489"/>
                  <a:pt x="12339151" y="1896022"/>
                  <a:pt x="12640313" y="3982421"/>
                </a:cubicBezTo>
                <a:cubicBezTo>
                  <a:pt x="12426265" y="3988347"/>
                  <a:pt x="12167067" y="3983338"/>
                  <a:pt x="11881894" y="3982421"/>
                </a:cubicBezTo>
                <a:cubicBezTo>
                  <a:pt x="11596721" y="3981504"/>
                  <a:pt x="11452675" y="3968298"/>
                  <a:pt x="11313080" y="3982421"/>
                </a:cubicBezTo>
                <a:cubicBezTo>
                  <a:pt x="11173485" y="3996544"/>
                  <a:pt x="10988383" y="4007269"/>
                  <a:pt x="10807468" y="3982421"/>
                </a:cubicBezTo>
                <a:cubicBezTo>
                  <a:pt x="10626553" y="3957573"/>
                  <a:pt x="10283733" y="3962489"/>
                  <a:pt x="10112251" y="3982421"/>
                </a:cubicBezTo>
                <a:cubicBezTo>
                  <a:pt x="9940769" y="4002353"/>
                  <a:pt x="9691059" y="3986287"/>
                  <a:pt x="9543437" y="3982421"/>
                </a:cubicBezTo>
                <a:cubicBezTo>
                  <a:pt x="9395815" y="3978555"/>
                  <a:pt x="9150988" y="4012142"/>
                  <a:pt x="8785018" y="3982421"/>
                </a:cubicBezTo>
                <a:cubicBezTo>
                  <a:pt x="8419048" y="3952700"/>
                  <a:pt x="8416781" y="4004452"/>
                  <a:pt x="8279405" y="3982421"/>
                </a:cubicBezTo>
                <a:cubicBezTo>
                  <a:pt x="8142029" y="3960390"/>
                  <a:pt x="7772498" y="3949189"/>
                  <a:pt x="7520987" y="3982421"/>
                </a:cubicBezTo>
                <a:cubicBezTo>
                  <a:pt x="7269476" y="4015653"/>
                  <a:pt x="7237656" y="3993085"/>
                  <a:pt x="7078576" y="3982421"/>
                </a:cubicBezTo>
                <a:cubicBezTo>
                  <a:pt x="6919496" y="3971757"/>
                  <a:pt x="6647119" y="3950074"/>
                  <a:pt x="6320157" y="3982421"/>
                </a:cubicBezTo>
                <a:cubicBezTo>
                  <a:pt x="6482436" y="2896515"/>
                  <a:pt x="6350338" y="1640074"/>
                  <a:pt x="6320156" y="0"/>
                </a:cubicBezTo>
                <a:close/>
              </a:path>
              <a:path w="12640313" h="7964842" fill="none" extrusionOk="0">
                <a:moveTo>
                  <a:pt x="6320156" y="0"/>
                </a:moveTo>
                <a:cubicBezTo>
                  <a:pt x="9880874" y="-61456"/>
                  <a:pt x="12678253" y="1604531"/>
                  <a:pt x="12640313" y="3982421"/>
                </a:cubicBezTo>
              </a:path>
              <a:path w="12640313" h="7964842" fill="none" stroke="0" extrusionOk="0">
                <a:moveTo>
                  <a:pt x="6320156" y="0"/>
                </a:moveTo>
                <a:cubicBezTo>
                  <a:pt x="9926580" y="178521"/>
                  <a:pt x="12958235" y="2172423"/>
                  <a:pt x="12640313" y="3982421"/>
                </a:cubicBezTo>
              </a:path>
            </a:pathLst>
          </a:custGeom>
          <a:ln w="155575">
            <a:solidFill>
              <a:schemeClr val="bg1">
                <a:alpha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479654" cy="1088136"/>
          </a:xfrm>
        </p:spPr>
        <p:txBody>
          <a:bodyPr anchor="b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400" dirty="0"/>
              <a:t>La télémétrie actuelle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800" dirty="0"/>
              <a:t>Utilisation du papier</a:t>
            </a:r>
          </a:p>
          <a:p>
            <a:r>
              <a:rPr lang="fr-FR" sz="1800" dirty="0"/>
              <a:t>Manque de budget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CFCC991-9C52-4C12-9C4C-5B1E0BDAC3AE}"/>
              </a:ext>
            </a:extLst>
          </p:cNvPr>
          <p:cNvGrpSpPr>
            <a:grpSpLocks noChangeAspect="1"/>
          </p:cNvGrpSpPr>
          <p:nvPr/>
        </p:nvGrpSpPr>
        <p:grpSpPr>
          <a:xfrm>
            <a:off x="1500267" y="3746284"/>
            <a:ext cx="9191465" cy="2549012"/>
            <a:chOff x="0" y="0"/>
            <a:chExt cx="6216650" cy="1724025"/>
          </a:xfrm>
          <a:solidFill>
            <a:schemeClr val="accent2"/>
          </a:solidFill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60459A2-2B93-4678-B578-34BBB6AF2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83"/>
            <a:stretch/>
          </p:blipFill>
          <p:spPr bwMode="auto">
            <a:xfrm>
              <a:off x="1685925" y="19050"/>
              <a:ext cx="238950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2A54F34-2234-46AD-BE2B-5263BA955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21"/>
            <a:stretch/>
          </p:blipFill>
          <p:spPr bwMode="auto">
            <a:xfrm>
              <a:off x="0" y="0"/>
              <a:ext cx="1581150" cy="169291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0952AE3-7D05-4FD2-A4B7-F09D3090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25" y="28575"/>
              <a:ext cx="205422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</p:pic>
      </p:grp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F96AB52-F8AA-48B1-A395-14F2A36CA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6251"/>
              </p:ext>
            </p:extLst>
          </p:nvPr>
        </p:nvGraphicFramePr>
        <p:xfrm>
          <a:off x="6300867" y="161836"/>
          <a:ext cx="5103733" cy="35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E6A4FBC-AD95-4A13-8CA0-62AAF1E5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17E2-B83F-43B6-A7E7-9C03D216BD77}" type="datetime1">
              <a:rPr lang="fr-FR" smtClean="0"/>
              <a:t>16/12/2020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62CCE5F-FFAF-4B29-8445-C8D1D356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9047685D-5F12-4494-A5EC-B51B106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2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479654" cy="1088136"/>
          </a:xfrm>
        </p:spPr>
        <p:txBody>
          <a:bodyPr anchor="b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400" dirty="0"/>
              <a:t>La télémétrie actuelle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800" dirty="0"/>
              <a:t>Utilisation du papier</a:t>
            </a:r>
          </a:p>
          <a:p>
            <a:r>
              <a:rPr lang="fr-FR" sz="1800" dirty="0"/>
              <a:t>Manque de budget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CFCC991-9C52-4C12-9C4C-5B1E0BDAC3AE}"/>
              </a:ext>
            </a:extLst>
          </p:cNvPr>
          <p:cNvGrpSpPr>
            <a:grpSpLocks noChangeAspect="1"/>
          </p:cNvGrpSpPr>
          <p:nvPr/>
        </p:nvGrpSpPr>
        <p:grpSpPr>
          <a:xfrm>
            <a:off x="1500267" y="3746284"/>
            <a:ext cx="9191465" cy="2549012"/>
            <a:chOff x="0" y="0"/>
            <a:chExt cx="6216650" cy="1724025"/>
          </a:xfrm>
          <a:solidFill>
            <a:schemeClr val="accent2"/>
          </a:solidFill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60459A2-2B93-4678-B578-34BBB6AF2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83"/>
            <a:stretch/>
          </p:blipFill>
          <p:spPr bwMode="auto">
            <a:xfrm>
              <a:off x="1685925" y="19050"/>
              <a:ext cx="238950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2A54F34-2234-46AD-BE2B-5263BA955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21"/>
            <a:stretch/>
          </p:blipFill>
          <p:spPr bwMode="auto">
            <a:xfrm>
              <a:off x="0" y="0"/>
              <a:ext cx="1581150" cy="169291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0952AE3-7D05-4FD2-A4B7-F09D3090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25" y="28575"/>
              <a:ext cx="205422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</p:pic>
      </p:grp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F96AB52-F8AA-48B1-A395-14F2A36CAB07}"/>
              </a:ext>
            </a:extLst>
          </p:cNvPr>
          <p:cNvGraphicFramePr/>
          <p:nvPr/>
        </p:nvGraphicFramePr>
        <p:xfrm>
          <a:off x="6300867" y="161836"/>
          <a:ext cx="5103733" cy="35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E6A4FBC-AD95-4A13-8CA0-62AAF1E5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17E2-B83F-43B6-A7E7-9C03D216BD77}" type="datetime1">
              <a:rPr lang="fr-FR" smtClean="0"/>
              <a:t>16/12/2020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62CCE5F-FFAF-4B29-8445-C8D1D356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9047685D-5F12-4494-A5EC-B51B106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86482A-07CE-46EF-8F6F-37E892D8F3F4}"/>
              </a:ext>
            </a:extLst>
          </p:cNvPr>
          <p:cNvSpPr txBox="1"/>
          <p:nvPr/>
        </p:nvSpPr>
        <p:spPr>
          <a:xfrm>
            <a:off x="1233048" y="4452689"/>
            <a:ext cx="10135637" cy="92333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Comment peut-t-on amélioré l’interface d’analyse de la télémétrie proposé au pilote ?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17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684520" cy="1088136"/>
          </a:xfrm>
        </p:spPr>
        <p:txBody>
          <a:bodyPr anchor="b"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sz="3600" dirty="0"/>
              <a:t>Le nouveau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fr-FR" sz="1800" dirty="0"/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9D67E6BF-CB62-48AF-88DA-02E46DE346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" y="2449043"/>
            <a:ext cx="4930251" cy="392297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8B6E913-436D-47A1-AA79-24588CE94B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87" y="2449043"/>
            <a:ext cx="5353189" cy="392297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ZoneTexte 16">
            <a:hlinkClick r:id="rId5"/>
            <a:extLst>
              <a:ext uri="{FF2B5EF4-FFF2-40B4-BE49-F238E27FC236}">
                <a16:creationId xmlns:a16="http://schemas.microsoft.com/office/drawing/2014/main" id="{D7347A36-7069-42EF-9D6F-349181CE22AC}"/>
              </a:ext>
            </a:extLst>
          </p:cNvPr>
          <p:cNvSpPr txBox="1"/>
          <p:nvPr/>
        </p:nvSpPr>
        <p:spPr>
          <a:xfrm>
            <a:off x="231710" y="2150671"/>
            <a:ext cx="11728580" cy="46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84E16D-B3F5-4A39-9918-3AFE729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E9DF-27B6-4092-BDA6-D1211405AE96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8AC0B1-F528-4545-9F98-5DD6D3BF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D35950-1D4B-4266-AFB1-09A28A23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5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074920" cy="1088136"/>
          </a:xfrm>
        </p:spPr>
        <p:txBody>
          <a:bodyPr anchor="b"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3400" dirty="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88336"/>
            <a:ext cx="4635799" cy="3584448"/>
          </a:xfrm>
        </p:spPr>
        <p:txBody>
          <a:bodyPr anchor="t"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intuitif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data studio non payant</a:t>
            </a: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Confidentialité des données</a:t>
            </a:r>
          </a:p>
          <a:p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allez plus loin :</a:t>
            </a:r>
          </a:p>
          <a:p>
            <a:pPr lvl="1"/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les bases de l’analyse de télémétrie :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ici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l’étude de la télémétrie de Michael Schumacher: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ici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4AED5C-3C41-4E3D-B1B1-F2760EB3E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8" y="1251765"/>
            <a:ext cx="6733242" cy="346281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7573277-683A-41F9-97E7-E9232730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1DF-AFC3-47C9-9F77-B741AC547280}" type="datetime1">
              <a:rPr lang="fr-FR" smtClean="0"/>
              <a:t>16/12/2020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9B94C9C-B54D-4EC7-9D10-FB2720E6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B3D85BB-97B7-4851-B369-49D33A6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98D072-FF13-46CB-9160-7AC58C84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7200" dirty="0"/>
              <a:t>MERCI</a:t>
            </a:r>
            <a:endParaRPr lang="fr-FR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2EE59-16E2-45F3-8E0B-06AB69DC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vers le Dashboard 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cliquez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ici</a:t>
            </a:r>
            <a:endParaRPr lang="fr-FR" dirty="0"/>
          </a:p>
          <a:p>
            <a:r>
              <a:rPr lang="fr-FR" dirty="0"/>
              <a:t>Source</a:t>
            </a:r>
          </a:p>
          <a:p>
            <a:pPr lvl="1"/>
            <a:r>
              <a:rPr lang="fr-FR" sz="2000" dirty="0"/>
              <a:t> sur la télémétrie :</a:t>
            </a: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https://virtualracingschool.com/academy/iracing-career-guide/second-season/practising-efficiently-analysing/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https://www.racedepartment.com/threads/telemetry-analysis-a-racers-data-acquisition-triangle.85088/</a:t>
            </a:r>
            <a:endParaRPr lang="fr-FR" sz="15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fr-FR" sz="2000" dirty="0">
                <a:ea typeface="Calibri" panose="020F0502020204030204" pitchFamily="34" charset="0"/>
                <a:cs typeface="Times New Roman" panose="02020603050405020304" pitchFamily="18" charset="0"/>
              </a:rPr>
              <a:t>pour</a:t>
            </a:r>
            <a:r>
              <a:rPr lang="fr-F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les images utilisées :</a:t>
            </a: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https://media.lactualite.com/2019/06/b028d636-f1-renault.jpg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https://f1i.auto-moto.com/magazine/magazine-technique/technique/telemetrie-course-a-linformation/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https://www.formula1.com/content/dam/fom-website/sutton/2019/Testing/BarcelonaTestOne/DayTwo/1017346209-SUT-20190219-DSC_0760-16x9.JPG.transform/9col/image.JPG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https://f1tv.formula1.com/en/</a:t>
            </a:r>
            <a:endParaRPr lang="fr-FR" sz="15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https://www.gt2i-blog.com/wp-content/uploads/2011/10/possibilite1.jpg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fr-F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09E27-580A-42CD-A425-79FEAB7F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7D9F00-42BC-4EB2-8F2C-1474BDD438D0}" type="datetime1">
              <a:rPr lang="fr-FR" smtClean="0"/>
              <a:pPr>
                <a:spcAft>
                  <a:spcPts val="600"/>
                </a:spcAft>
              </a:pPr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40917-8516-4D4B-B237-C0F8BCF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EE9CA3-7AD3-4AAB-BE47-443DC0A8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39BBE1-F6E0-4772-A717-1BC8F5988BCC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6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555</Words>
  <Application>Microsoft Office PowerPoint</Application>
  <PresentationFormat>Grand écran</PresentationFormat>
  <Paragraphs>108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du meilleur temps des essais libres: Grand prix de Bahreïn</vt:lpstr>
      <vt:lpstr>Sommaire</vt:lpstr>
      <vt:lpstr>La télémétrie actuelle</vt:lpstr>
      <vt:lpstr>La télémétrie actuelle</vt:lpstr>
      <vt:lpstr>Le nouveau Dashboard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meilleur temps des essais libres: Grand prix de Bahreïn</dc:title>
  <dc:creator>Allan Couderette</dc:creator>
  <cp:lastModifiedBy>Allan Couderette</cp:lastModifiedBy>
  <cp:revision>1</cp:revision>
  <dcterms:created xsi:type="dcterms:W3CDTF">2020-12-16T10:33:34Z</dcterms:created>
  <dcterms:modified xsi:type="dcterms:W3CDTF">2020-12-16T10:35:15Z</dcterms:modified>
</cp:coreProperties>
</file>