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ld Standard TT"/>
      <p:regular r:id="rId27"/>
      <p:bold r:id="rId28"/>
      <p: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ldStandardTT-bold.fntdata"/><Relationship Id="rId27" Type="http://schemas.openxmlformats.org/officeDocument/2006/relationships/font" Target="fonts/OldStandardT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ldStandardT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9afbe8b3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9afbe8b3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7658f176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7658f176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57658f176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57658f176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975cc9c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975cc9c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975cc9c7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975cc9c7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975cc9c7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975cc9c7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975cc9c7b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975cc9c7b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975cc9c7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975cc9c7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75cc9c7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75cc9c7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5975cc9c7b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5975cc9c7b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9e58657f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9e58657f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975cc9c7b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975cc9c7b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59a1e61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59a1e61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9e58657f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9e58657f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9e58657f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9e58657f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9e58657f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9e58657f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9e58657f0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9e58657f0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9e58657f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9e58657f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7658f176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7658f176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9afbe8b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9afbe8b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204550"/>
            <a:ext cx="8118600" cy="7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Projet BIG DATA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Cluster de serveur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4975" y="1171600"/>
            <a:ext cx="5734050" cy="36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469325"/>
            <a:ext cx="8520600" cy="30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Hive</a:t>
            </a:r>
            <a:br>
              <a:rPr lang="fr"/>
            </a:br>
            <a:br>
              <a:rPr lang="fr"/>
            </a:br>
            <a:r>
              <a:rPr lang="fr"/>
              <a:t>Outils utilisable dans l’environnement de Hadoop</a:t>
            </a:r>
            <a:br>
              <a:rPr lang="fr"/>
            </a:br>
            <a:r>
              <a:rPr lang="fr"/>
              <a:t>Permet </a:t>
            </a:r>
            <a:r>
              <a:rPr lang="fr"/>
              <a:t>d'effectuer</a:t>
            </a:r>
            <a:r>
              <a:rPr lang="fr"/>
              <a:t> des </a:t>
            </a:r>
            <a:r>
              <a:rPr lang="fr"/>
              <a:t>requêtes</a:t>
            </a:r>
            <a:r>
              <a:rPr lang="fr"/>
              <a:t> SQL sur les données HDFS</a:t>
            </a:r>
            <a:br>
              <a:rPr lang="fr"/>
            </a:br>
            <a:br>
              <a:rPr lang="fr"/>
            </a:b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1573" y="445025"/>
            <a:ext cx="1561525" cy="14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 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Spark</a:t>
            </a:r>
            <a:br>
              <a:rPr lang="fr"/>
            </a:br>
            <a:br>
              <a:rPr lang="fr"/>
            </a:br>
            <a:r>
              <a:rPr lang="fr"/>
              <a:t>Permet une exploitation “live” des données</a:t>
            </a:r>
            <a:br>
              <a:rPr lang="fr"/>
            </a:br>
            <a:r>
              <a:rPr lang="fr"/>
              <a:t>Il travaille sur l’ensemble des clusters en même temps</a:t>
            </a:r>
            <a:br>
              <a:rPr lang="fr"/>
            </a:br>
            <a:r>
              <a:rPr lang="fr"/>
              <a:t>Peut également fonctionner avec des </a:t>
            </a:r>
            <a:r>
              <a:rPr lang="fr"/>
              <a:t>requêtes</a:t>
            </a:r>
            <a:r>
              <a:rPr lang="fr"/>
              <a:t> SQL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8075" y="183688"/>
            <a:ext cx="20955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des outils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 Hadoop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Installation de spark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Installation via docker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i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 Hadoop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Java est obligatoire pour installer hadoop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Hadoop peut s’installer sur Linux comme sur windows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 Hadoop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 les variables d’environnement suivantes: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JAVA_HOME (pointant sur le dossier bin du JDK) 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HADOOP_HOME (pointant vers le bin du dossier hadoop2.7.1 extrait)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Puis dans le PATH déclarer le chemin vers c’est 2 composants.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Il faut ensuite modifier les fichier suivant: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i="1"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core-site.xml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i="1"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hdfs-site.xml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i="1"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mapred-site.xml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i="1"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hadoop-env.cmd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lance ensuite </a:t>
            </a:r>
            <a:r>
              <a:rPr lang="fr" sz="1100">
                <a:solidFill>
                  <a:schemeClr val="dk1"/>
                </a:solidFill>
                <a:highlight>
                  <a:srgbClr val="CC0000"/>
                </a:highlight>
                <a:latin typeface="Calibri"/>
                <a:ea typeface="Calibri"/>
                <a:cs typeface="Calibri"/>
                <a:sym typeface="Calibri"/>
              </a:rPr>
              <a:t>namenode -format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dans le cmd</a:t>
            </a:r>
            <a:b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Ensuite il suffira de 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lancer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hadoop 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grâce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au fichier </a:t>
            </a:r>
            <a:r>
              <a:rPr lang="fr" sz="1100">
                <a:solidFill>
                  <a:schemeClr val="dk1"/>
                </a:solidFill>
                <a:highlight>
                  <a:srgbClr val="FF0000"/>
                </a:highlight>
                <a:latin typeface="Calibri"/>
                <a:ea typeface="Calibri"/>
                <a:cs typeface="Calibri"/>
                <a:sym typeface="Calibri"/>
              </a:rPr>
              <a:t>start_all.cmd</a:t>
            </a:r>
            <a:endParaRPr sz="1100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highlight>
                <a:srgbClr val="FF00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accède</a:t>
            </a: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ensuite à Hadoop via localhost:8088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950" y="2571750"/>
            <a:ext cx="5734050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 Hadoop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erreurs possible:</a:t>
            </a:r>
            <a:br>
              <a:rPr lang="fr"/>
            </a:br>
            <a:r>
              <a:rPr lang="fr"/>
              <a:t>Lors du namenode -format</a:t>
            </a:r>
            <a:endParaRPr/>
          </a:p>
          <a:p>
            <a:pPr indent="0" lvl="0" marL="5029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Il s’agit juste du chemin vers Java qui est faux. Ou alors que le chemin vers hadoop est faux.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fr"/>
            </a:br>
            <a:br>
              <a:rPr lang="fr"/>
            </a:b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275" y="1830375"/>
            <a:ext cx="4295775" cy="111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 Spark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fr"/>
              <a:t>Spark fonctionne avec hadoop </a:t>
            </a:r>
            <a:endParaRPr/>
          </a:p>
        </p:txBody>
      </p:sp>
      <p:pic>
        <p:nvPicPr>
          <p:cNvPr id="165" name="Google Shape;16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650" y="1752497"/>
            <a:ext cx="6950700" cy="28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Installation de Spark</a:t>
            </a:r>
            <a:endParaRPr/>
          </a:p>
        </p:txBody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Ajouter les variables d’environnement suivantes: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SPARK_HOME(pointant sur le dossier bin du JDK) 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685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●"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Puis dans le PATH déclarer le chemin vers Spark bin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Lance spark-shell dans le cmd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800" y="2515050"/>
            <a:ext cx="4824424" cy="20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méthode Docker	</a:t>
            </a:r>
            <a:endParaRPr/>
          </a:p>
        </p:txBody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prérequis: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Avoir docker installer (peut importe quel OS)</a:t>
            </a:r>
            <a:br>
              <a:rPr lang="fr"/>
            </a:br>
            <a:r>
              <a:rPr lang="fr"/>
              <a:t>Télécharger l’image docker</a:t>
            </a:r>
            <a:br>
              <a:rPr lang="fr"/>
            </a:br>
            <a:br>
              <a:rPr lang="fr"/>
            </a:br>
            <a:r>
              <a:rPr lang="fr"/>
              <a:t>Les avantages: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Installations rapide et facile</a:t>
            </a:r>
            <a:br>
              <a:rPr lang="fr"/>
            </a:br>
            <a:r>
              <a:rPr lang="fr"/>
              <a:t>Utilisation rapide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Sommaire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que le big data 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Ses avantages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Ses limites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L’architecture DataLake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Présentation des outils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L’installation des outils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Présentation live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méthode Docker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fois le container </a:t>
            </a:r>
            <a:r>
              <a:rPr lang="fr"/>
              <a:t>installé</a:t>
            </a:r>
            <a:r>
              <a:rPr lang="fr"/>
              <a:t> il nous suffit uniquement de nous connecter à ce </a:t>
            </a:r>
            <a:r>
              <a:rPr lang="fr"/>
              <a:t>docker puis: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lance hadoop: ./start_hadoop.sh</a:t>
            </a:r>
            <a:br>
              <a:rPr lang="fr"/>
            </a:br>
            <a:r>
              <a:rPr lang="fr"/>
              <a:t>On lance HBase: ./start_hbase.sh</a:t>
            </a:r>
            <a:br>
              <a:rPr lang="fr"/>
            </a:br>
            <a:br>
              <a:rPr lang="fr"/>
            </a:br>
            <a:r>
              <a:rPr lang="fr"/>
              <a:t>Enfin on accède à spark avec: spark-sheel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Utilisation des outils</a:t>
            </a:r>
            <a:endParaRPr/>
          </a:p>
        </p:txBody>
      </p:sp>
      <p:sp>
        <p:nvSpPr>
          <p:cNvPr id="190" name="Google Shape;190;p33"/>
          <p:cNvSpPr txBox="1"/>
          <p:nvPr>
            <p:ph idx="1" type="body"/>
          </p:nvPr>
        </p:nvSpPr>
        <p:spPr>
          <a:xfrm>
            <a:off x="311700" y="11841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Live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Qu’est-ce que le big data	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Stockage d’un gros volume de données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Exploitation et analyse ce volume de données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Avancées </a:t>
            </a:r>
            <a:r>
              <a:rPr lang="fr"/>
              <a:t>technologiques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5V du big data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Volume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Variété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Vélocité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Valeur</a:t>
            </a: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Véracité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 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400" y="1336675"/>
            <a:ext cx="304800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avantages du big data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Plus de données → plus d’informations → analyse plus détaillée et plus proche de la réalité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Traitement rapide de gros volumes données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Aide à la prise de décision en analysant un plus gros volume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Plus grand ciblage des profils pour une utilisation commercial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faiblesses du big data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Possibilité de transaction </a:t>
            </a:r>
            <a:r>
              <a:rPr lang="fr"/>
              <a:t>limité</a:t>
            </a:r>
            <a:br>
              <a:rPr lang="fr"/>
            </a:br>
            <a:br>
              <a:rPr lang="fr"/>
            </a:br>
            <a:r>
              <a:rPr lang="fr"/>
              <a:t>Plus de vitesse ⇒ Moins de protocole de sécurisation des données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Un surplus de données </a:t>
            </a:r>
            <a:r>
              <a:rPr lang="fr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Des ressources hardware qui doivent suivre et qui sont </a:t>
            </a:r>
            <a:r>
              <a:rPr lang="fr"/>
              <a:t>coûteuses pour un système performant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fr"/>
              <a:t>Nécessité</a:t>
            </a:r>
            <a:r>
              <a:rPr lang="fr"/>
              <a:t> d’avoir </a:t>
            </a:r>
            <a:r>
              <a:rPr lang="fr"/>
              <a:t>suffisamment</a:t>
            </a:r>
            <a:r>
              <a:rPr lang="fr"/>
              <a:t> de données à jour à </a:t>
            </a:r>
            <a:r>
              <a:rPr lang="fr"/>
              <a:t>exploiter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320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L’architecture dataLake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933425"/>
            <a:ext cx="8520600" cy="38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DataLake : déf (stockage données structurées + non structurées )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Différents du datawarehouse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On stock toutes les données et on les tri plus tard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Des données non structurées (exemple: Fichier vidéo)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fr"/>
              <a:t>HDFS en </a:t>
            </a:r>
            <a:r>
              <a:rPr lang="fr"/>
              <a:t>système</a:t>
            </a:r>
            <a:r>
              <a:rPr lang="fr"/>
              <a:t> de stockage de fichiers</a:t>
            </a:r>
            <a:br>
              <a:rPr lang="fr"/>
            </a:br>
            <a:br>
              <a:rPr lang="fr"/>
            </a:br>
            <a:r>
              <a:rPr lang="fr"/>
              <a:t>Classique:</a:t>
            </a:r>
            <a:br>
              <a:rPr lang="fr"/>
            </a:br>
            <a:br>
              <a:rPr lang="fr"/>
            </a:br>
            <a:r>
              <a:rPr lang="fr"/>
              <a:t>Sélection</a:t>
            </a:r>
            <a:r>
              <a:rPr lang="fr"/>
              <a:t> et tri des données en amont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outils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1206125" y="1335950"/>
            <a:ext cx="8520600" cy="358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Hadoop</a:t>
            </a:r>
            <a:br>
              <a:rPr lang="fr"/>
            </a:br>
            <a:br>
              <a:rPr lang="fr"/>
            </a:br>
            <a:r>
              <a:rPr lang="fr"/>
              <a:t>Framework Java</a:t>
            </a:r>
            <a:br>
              <a:rPr lang="fr"/>
            </a:br>
            <a:r>
              <a:rPr lang="fr"/>
              <a:t>Conçu pour gérer un </a:t>
            </a:r>
            <a:r>
              <a:rPr lang="fr"/>
              <a:t>très</a:t>
            </a:r>
            <a:r>
              <a:rPr lang="fr"/>
              <a:t> gros volume de données et de nœuds</a:t>
            </a:r>
            <a:br>
              <a:rPr lang="fr"/>
            </a:br>
            <a:r>
              <a:rPr lang="fr"/>
              <a:t>Système</a:t>
            </a:r>
            <a:r>
              <a:rPr lang="fr"/>
              <a:t> HDFS    </a:t>
            </a:r>
            <a:br>
              <a:rPr lang="fr"/>
            </a:br>
            <a:r>
              <a:rPr lang="fr"/>
              <a:t>Fait pour utiliser de nombreux outils dessus</a:t>
            </a:r>
            <a:br>
              <a:rPr lang="fr"/>
            </a:br>
            <a:br>
              <a:rPr lang="fr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/>
              <a:t>MapReduce</a:t>
            </a:r>
            <a:br>
              <a:rPr lang="fr"/>
            </a:br>
            <a:endParaRPr i="1"/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i="1"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4250" y="445025"/>
            <a:ext cx="2095500" cy="6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Système</a:t>
            </a:r>
            <a:r>
              <a:rPr lang="fr"/>
              <a:t> HDFS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173700" y="120925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 Namenode dans l'architecture Hadoop 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 un </a:t>
            </a:r>
            <a:r>
              <a:rPr lang="fr" sz="11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point unique de défaillance (Single Point of Failure en anglais)</a:t>
            </a: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Les dataNode : Recherche les</a:t>
            </a:r>
            <a:b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informations demander par le </a:t>
            </a:r>
            <a:b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NameNode</a:t>
            </a:r>
            <a:b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br>
              <a:rPr lang="fr" sz="110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5350" y="1657200"/>
            <a:ext cx="607695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