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c6f8686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c6f8686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6f8686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6f8686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c6f86864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c6f86864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c6f86864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c6f86864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c6f86864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c6f86864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HBASE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1154" l="0" r="4324" t="16601"/>
          <a:stretch/>
        </p:blipFill>
        <p:spPr>
          <a:xfrm>
            <a:off x="197888" y="714750"/>
            <a:ext cx="8748226" cy="37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8844" l="0" r="0" t="19767"/>
          <a:stretch/>
        </p:blipFill>
        <p:spPr>
          <a:xfrm>
            <a:off x="0" y="1017725"/>
            <a:ext cx="9144001" cy="36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4412" l="0" r="0" t="19766"/>
          <a:stretch/>
        </p:blipFill>
        <p:spPr>
          <a:xfrm>
            <a:off x="0" y="1017725"/>
            <a:ext cx="9144001" cy="38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5790" l="0" r="0" t="13001"/>
          <a:stretch/>
        </p:blipFill>
        <p:spPr>
          <a:xfrm>
            <a:off x="0" y="669650"/>
            <a:ext cx="9144001" cy="41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