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b94217e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b94217e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94217e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94217e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b94217ec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b94217ec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b94217ec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b94217ec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b94217ec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b94217ec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Mise d’un fichier dans Hadoop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2012-01-01    09:00    San Jose    Men's Clothing    214.05    Amex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2012-01-01    09:00    Fort Worth    Women's Clothing    153.57    Visa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2012-01-01    09:00    San Diego    Music    66.08    Cash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2012-01-01    09:00    Pittsburgh    Pet Supplies    493.51    Discover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2012-01-01    09:00    Omaha    Children's Clothing    235.63    MasterCard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2012-01-01    09:00    Stockton    Men's Clothing    247.18    MasterCard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4683" l="50000" r="-968" t="19770"/>
          <a:stretch/>
        </p:blipFill>
        <p:spPr>
          <a:xfrm>
            <a:off x="1800775" y="262588"/>
            <a:ext cx="5542449" cy="461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Spark et mapReduce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42658" l="-775" r="0" t="19767"/>
          <a:stretch/>
        </p:blipFill>
        <p:spPr>
          <a:xfrm>
            <a:off x="-35625" y="1605949"/>
            <a:ext cx="9215251" cy="193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79238"/>
          <a:stretch/>
        </p:blipFill>
        <p:spPr>
          <a:xfrm>
            <a:off x="85500" y="-4"/>
            <a:ext cx="9144001" cy="106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 rotWithShape="1">
          <a:blip r:embed="rId4">
            <a:alphaModFix/>
          </a:blip>
          <a:srcRect b="2977" l="0" r="0" t="85882"/>
          <a:stretch/>
        </p:blipFill>
        <p:spPr>
          <a:xfrm>
            <a:off x="0" y="1152475"/>
            <a:ext cx="914400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5">
            <a:alphaModFix/>
          </a:blip>
          <a:srcRect b="66043" l="0" r="61729" t="16464"/>
          <a:stretch/>
        </p:blipFill>
        <p:spPr>
          <a:xfrm>
            <a:off x="2822300" y="1859927"/>
            <a:ext cx="3499398" cy="89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