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0" r:id="rId5"/>
    <p:sldId id="264" r:id="rId6"/>
    <p:sldId id="266" r:id="rId7"/>
    <p:sldId id="265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A6AE7B3-242A-451C-A55F-1B0AE428616E}">
          <p14:sldIdLst>
            <p14:sldId id="256"/>
            <p14:sldId id="262"/>
            <p14:sldId id="263"/>
            <p14:sldId id="260"/>
            <p14:sldId id="264"/>
            <p14:sldId id="266"/>
            <p14:sldId id="265"/>
          </p14:sldIdLst>
        </p14:section>
        <p14:section name="Transition f1 2011" id="{800D4C2B-C1F3-4E6E-AACC-22836A379D3B}">
          <p14:sldIdLst>
            <p14:sldId id="257"/>
          </p14:sldIdLst>
        </p14:section>
        <p14:section name="suite" id="{3CB0F44E-C101-4220-A815-0CAF1E5F33D0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222" autoAdjust="0"/>
  </p:normalViewPr>
  <p:slideViewPr>
    <p:cSldViewPr snapToGrid="0">
      <p:cViewPr varScale="1">
        <p:scale>
          <a:sx n="70" d="100"/>
          <a:sy n="70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DDB4-F953-40C8-8185-C28282F40A0C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FE01-05A4-4180-908D-39D9624A76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2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AmazonEmber"/>
              </a:rPr>
              <a:t>120 capteurs positionnés sur chaque voiture génèrent 3 Go de données et 1 500 points de données sont générés chaque seconde.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40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Suivre l’équipe Lotus Renault lors d’un weekend de grand prix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7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6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9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23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2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FE01-05A4-4180-908D-39D9624A76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07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91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9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8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1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9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5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2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4A33C-6CFA-4321-87C4-AB6AF2107235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F1F9-CA04-4668-88DC-47494FD7F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53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540-75A9-48EF-9C3B-CE209A3BB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 dirty="0">
                <a:latin typeface="Segoe UI" panose="020B0502040204020203" pitchFamily="34" charset="0"/>
                <a:cs typeface="Segoe UI" panose="020B0502040204020203" pitchFamily="34" charset="0"/>
              </a:rPr>
              <a:t>FORMULE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2EEDB8-A93A-436A-842A-704E84735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Quel est l’enjeu des données en formule 1?</a:t>
            </a:r>
          </a:p>
        </p:txBody>
      </p:sp>
    </p:spTree>
    <p:extLst>
      <p:ext uri="{BB962C8B-B14F-4D97-AF65-F5344CB8AC3E}">
        <p14:creationId xmlns:p14="http://schemas.microsoft.com/office/powerpoint/2010/main" val="421761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87EC0-8753-432E-8ABB-8D187E0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Segoe UI" panose="020B0502040204020203" pitchFamily="34" charset="0"/>
                <a:cs typeface="Segoe UI" panose="020B0502040204020203" pitchFamily="34" charset="0"/>
              </a:rPr>
              <a:t>Quel est l’enjeu des données en formule 1?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7CDBC-7D72-4A56-9684-1696F172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11" y="2036574"/>
            <a:ext cx="3786378" cy="392944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8F836FE-1BA4-4C01-8A66-5CE01F3D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12C37F-1145-4336-A0A1-32711860A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8"/>
          <a:stretch/>
        </p:blipFill>
        <p:spPr bwMode="auto">
          <a:xfrm>
            <a:off x="5414679" y="2151501"/>
            <a:ext cx="6048375" cy="369958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7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87EC0-8753-432E-8ABB-8D187E0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>
                <a:latin typeface="Segoe UI" panose="020B0502040204020203" pitchFamily="34" charset="0"/>
                <a:cs typeface="Segoe UI" panose="020B0502040204020203" pitchFamily="34" charset="0"/>
              </a:rPr>
              <a:t>Quel est l’enjeu des données en formule 1?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7CDBC-7D72-4A56-9684-1696F172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68" y="2036574"/>
            <a:ext cx="3786378" cy="392944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8F836FE-1BA4-4C01-8A66-5CE01F3D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D0956-206C-4F0C-882E-D83EB3E1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44" y="2036574"/>
            <a:ext cx="6912904" cy="3929440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3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CFC07-60D1-4117-A294-63951BC3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C3170-F26A-4D11-8836-4D3A068B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Prédire le résultat des qualifications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Evaluer le niveau des autres équipes</a:t>
            </a:r>
          </a:p>
        </p:txBody>
      </p:sp>
      <p:pic>
        <p:nvPicPr>
          <p:cNvPr id="11" name="Image 10" descr="Une image contenant route, équitation, conduisant, voiture&#10;&#10;Description générée automatiquement">
            <a:extLst>
              <a:ext uri="{FF2B5EF4-FFF2-40B4-BE49-F238E27FC236}">
                <a16:creationId xmlns:a16="http://schemas.microsoft.com/office/drawing/2014/main" id="{F303CD19-84E4-4DDD-BCA3-31292A5C9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7" b="11669"/>
          <a:stretch/>
        </p:blipFill>
        <p:spPr>
          <a:xfrm>
            <a:off x="13648" y="3745934"/>
            <a:ext cx="12192000" cy="39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table, assis, cuir&#10;&#10;Description générée automatiquement">
            <a:extLst>
              <a:ext uri="{FF2B5EF4-FFF2-40B4-BE49-F238E27FC236}">
                <a16:creationId xmlns:a16="http://schemas.microsoft.com/office/drawing/2014/main" id="{CB57AE59-D8C9-4E85-BE0F-05CFAA0FE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"/>
          <a:stretch/>
        </p:blipFill>
        <p:spPr>
          <a:xfrm>
            <a:off x="0" y="245664"/>
            <a:ext cx="12192000" cy="6605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165EA8-F218-4EE0-BD5F-64C9F46D9126}"/>
              </a:ext>
            </a:extLst>
          </p:cNvPr>
          <p:cNvSpPr/>
          <p:nvPr/>
        </p:nvSpPr>
        <p:spPr>
          <a:xfrm rot="10800000">
            <a:off x="27296" y="-2"/>
            <a:ext cx="12151056" cy="5158856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0"/>
                  <a:lumMod val="77000"/>
                </a:schemeClr>
              </a:gs>
              <a:gs pos="36000">
                <a:schemeClr val="bg1">
                  <a:alpha val="75000"/>
                </a:schemeClr>
              </a:gs>
              <a:gs pos="70000">
                <a:schemeClr val="bg1">
                  <a:alpha val="84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CFC07-60D1-4117-A294-63951BC3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C3170-F26A-4D11-8836-4D3A068B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Essaie libre	–	Prédire le résultat des qualifications 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Qualification	–	Choisir une stratégie de course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Course		–	Evaluer le niveau des autres équipes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3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table, assis, cuir&#10;&#10;Description générée automatiquement">
            <a:extLst>
              <a:ext uri="{FF2B5EF4-FFF2-40B4-BE49-F238E27FC236}">
                <a16:creationId xmlns:a16="http://schemas.microsoft.com/office/drawing/2014/main" id="{CB57AE59-D8C9-4E85-BE0F-05CFAA0FEE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"/>
          <a:stretch/>
        </p:blipFill>
        <p:spPr>
          <a:xfrm>
            <a:off x="0" y="245664"/>
            <a:ext cx="12192000" cy="6605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165EA8-F218-4EE0-BD5F-64C9F46D9126}"/>
              </a:ext>
            </a:extLst>
          </p:cNvPr>
          <p:cNvSpPr/>
          <p:nvPr/>
        </p:nvSpPr>
        <p:spPr>
          <a:xfrm rot="10800000">
            <a:off x="27296" y="-2"/>
            <a:ext cx="12151056" cy="5158856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0"/>
                  <a:lumMod val="77000"/>
                </a:schemeClr>
              </a:gs>
              <a:gs pos="36000">
                <a:schemeClr val="bg1">
                  <a:alpha val="75000"/>
                </a:schemeClr>
              </a:gs>
              <a:gs pos="70000">
                <a:schemeClr val="bg1">
                  <a:alpha val="84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CFC07-60D1-4117-A294-63951BC3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C3170-F26A-4D11-8836-4D3A068B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Weekend de course  –	Définir les objectifs du weekend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Weekend de course	  –	Définir la stratégie de course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Après course		  –	Evaluer le niveau des autres équipes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9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table, assis, cuir&#10;&#10;Description générée automatiquement">
            <a:extLst>
              <a:ext uri="{FF2B5EF4-FFF2-40B4-BE49-F238E27FC236}">
                <a16:creationId xmlns:a16="http://schemas.microsoft.com/office/drawing/2014/main" id="{CB57AE59-D8C9-4E85-BE0F-05CFAA0F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165EA8-F218-4EE0-BD5F-64C9F46D9126}"/>
              </a:ext>
            </a:extLst>
          </p:cNvPr>
          <p:cNvSpPr/>
          <p:nvPr/>
        </p:nvSpPr>
        <p:spPr>
          <a:xfrm rot="10800000">
            <a:off x="27296" y="-1"/>
            <a:ext cx="12151056" cy="3698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  <a:lumMod val="77000"/>
                </a:schemeClr>
              </a:gs>
              <a:gs pos="16000">
                <a:schemeClr val="bg1">
                  <a:alpha val="55000"/>
                </a:schemeClr>
              </a:gs>
              <a:gs pos="39000">
                <a:schemeClr val="bg1">
                  <a:alpha val="71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CFC07-60D1-4117-A294-63951BC3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C3170-F26A-4D11-8836-4D3A068B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Prédire le résultat des qualifications</a:t>
            </a: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Evaluer le niveau des autres équipes</a:t>
            </a:r>
          </a:p>
        </p:txBody>
      </p:sp>
    </p:spTree>
    <p:extLst>
      <p:ext uri="{BB962C8B-B14F-4D97-AF65-F5344CB8AC3E}">
        <p14:creationId xmlns:p14="http://schemas.microsoft.com/office/powerpoint/2010/main" val="251399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ress_start">
            <a:hlinkClick r:id="" action="ppaction://media"/>
            <a:extLst>
              <a:ext uri="{FF2B5EF4-FFF2-40B4-BE49-F238E27FC236}">
                <a16:creationId xmlns:a16="http://schemas.microsoft.com/office/drawing/2014/main" id="{6AE3B56D-663E-498D-BD91-E405CAD5FA09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50.8888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017897-CD4B-426A-8475-F32CB510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66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F656F-B9DB-4A24-BD0C-98DD9E49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Avant course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38F3D-B079-4E8F-961C-EF2CC4A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35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161</Words>
  <Application>Microsoft Office PowerPoint</Application>
  <PresentationFormat>Grand écran</PresentationFormat>
  <Paragraphs>28</Paragraphs>
  <Slides>9</Slides>
  <Notes>7</Notes>
  <HiddenSlides>4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AmazonEmber</vt:lpstr>
      <vt:lpstr>Arial</vt:lpstr>
      <vt:lpstr>Calibri</vt:lpstr>
      <vt:lpstr>Calibri Light</vt:lpstr>
      <vt:lpstr>Segoe UI</vt:lpstr>
      <vt:lpstr>Office Theme</vt:lpstr>
      <vt:lpstr>FORMULE 1</vt:lpstr>
      <vt:lpstr>Quel est l’enjeu des données en formule 1?</vt:lpstr>
      <vt:lpstr>Quel est l’enjeu des données en formule 1?</vt:lpstr>
      <vt:lpstr>Sommaire</vt:lpstr>
      <vt:lpstr>Sommaire</vt:lpstr>
      <vt:lpstr>Sommaire</vt:lpstr>
      <vt:lpstr>Sommaire</vt:lpstr>
      <vt:lpstr>Présentation PowerPoint</vt:lpstr>
      <vt:lpstr>Avant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COUDERETTE Allan</dc:creator>
  <cp:lastModifiedBy>COUDERETTE Allan</cp:lastModifiedBy>
  <cp:revision>24</cp:revision>
  <dcterms:created xsi:type="dcterms:W3CDTF">2020-09-16T18:50:59Z</dcterms:created>
  <dcterms:modified xsi:type="dcterms:W3CDTF">2020-09-17T10:24:07Z</dcterms:modified>
</cp:coreProperties>
</file>