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7" r:id="rId4"/>
    <p:sldId id="270" r:id="rId5"/>
    <p:sldId id="269" r:id="rId6"/>
    <p:sldId id="271" r:id="rId7"/>
    <p:sldId id="273" r:id="rId8"/>
    <p:sldId id="282" r:id="rId9"/>
    <p:sldId id="272" r:id="rId10"/>
    <p:sldId id="274" r:id="rId11"/>
    <p:sldId id="275" r:id="rId12"/>
    <p:sldId id="280" r:id="rId13"/>
    <p:sldId id="277" r:id="rId14"/>
    <p:sldId id="283" r:id="rId15"/>
    <p:sldId id="278" r:id="rId16"/>
    <p:sldId id="27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88323-ECEB-4F61-94D7-22F574AA3A25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14FA7-FD02-42E1-9004-82E9A300C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73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6F7B5-A266-46D9-95A8-87DAE0A56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87907C-562F-403E-9F60-2CA8D0862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A61F9-0015-4396-AA4A-694A5C5D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EC5D-704F-4F89-8015-8C279D7FF19A}" type="datetime1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ADEE1-F4E5-4A3B-A9E3-9DE1954D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25D52-B4A7-4B09-8F3E-803BF3B5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55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53589-F9A3-4A8D-8E96-F6187A7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9AAAB9-F5C6-4677-B660-C7F32FF2A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0AB68F-BE5A-403C-BDA2-A6D0483A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B3A1-7D14-43E2-A62A-EB110FC919C2}" type="datetime1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60971-ADDB-4BB0-A7CA-B01CBADD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0E4C98-1F4F-4BD1-941B-2FAD94A9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22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7BB225-1AFA-4F57-9232-12E7B3E55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3D56EC-36CE-452B-9782-96E11A0AA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C3FCC5-16A2-4DE6-B82B-EA6A0F95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643-D045-4FBC-BEC0-9CAC65BC06B0}" type="datetime1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83993-C029-4997-ABEF-632E9280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4F383-F91B-445A-9F3B-037FE4FD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1D390-B243-4FAA-9526-F6DDBC9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B0C9E-AABB-4139-8D21-2BA49F2D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24BEA8-F6D3-4751-852E-71530A44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5A46-5EEE-41AC-98D0-77E026E1FC8F}" type="datetime1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B6C76-C18C-4B5B-97F6-CB0DF3A3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C5840-9437-42AA-BB14-C98E1C85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83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7F984-8D9E-4CED-AB29-F8B4F333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FF43B9-0DA0-420F-90F6-7174A716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ECD08D-069D-4F49-9DA3-B828DB5A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9B3C-5389-425B-8AB2-FC3D447BCA4F}" type="datetime1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24337-7906-40D1-8C5A-4D4FAC3E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9B471C-7F98-4D42-A6A5-219999F1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64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62006-F02F-4DF0-8593-B3C38D37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E3049-CD74-440D-8298-D7DA7F5F5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8C2009-30D9-4F57-B6C5-EC50DCA9E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CCCBE1-2AF4-4258-9D83-66A79BF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804D-6F1A-4836-B5C4-2215C02B009E}" type="datetime1">
              <a:rPr lang="fr-FR" smtClean="0"/>
              <a:t>29/10/2020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F4D441-023A-4ACA-AD1A-FD8C8E45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080FC-1B59-4775-B20A-895CEE11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4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3DF1A-D31F-4FD5-BD0B-21CBE20D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BDACAA-C870-48BD-90DA-94DA0174D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9E9E4E-C50B-457F-896D-3078564F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F62769-4837-454D-9BC3-A4638FA01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A68BA1-4B7F-482A-A7BB-243B2E594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AD7893-68AA-44A6-9039-A94EB333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04-E9DA-4212-A823-E055FAF737D5}" type="datetime1">
              <a:rPr lang="fr-FR" smtClean="0"/>
              <a:t>29/10/2020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A5FDB6-77E7-4E11-B85A-3A7C2992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40B166-C2AA-4D3F-B943-AAC4FF6A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3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0EE76-F4A0-40AA-A3D9-5F82BB1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CBCFB9-638A-4505-A6F6-6CA1882B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469A-3E27-4C32-B3AF-D393D9ACF716}" type="datetime1">
              <a:rPr lang="fr-FR" smtClean="0"/>
              <a:t>29/10/2020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1966FF-0713-4E84-8E2A-E05BCC0E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0F7DF1-8C3A-4EFC-A1EB-B6DFD023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3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D15995-7093-48F3-AE9C-5DC55959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3825-7F39-45CB-9CDD-883AFB194AE1}" type="datetime1">
              <a:rPr lang="fr-FR" smtClean="0"/>
              <a:t>29/10/2020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1C8B8E-DC24-4128-AB8B-2D357FE2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C428E7-E5BB-4770-9F69-9B60B51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9B099-6605-44B5-ADEE-9E344FC4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9A5541-FBA4-4277-AA48-EF36DF55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6D4F0E-2A89-4203-A8E5-0666882E8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0CAE1A-A01E-4E10-BE5B-CACA4594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EBC7-D2AE-4B2B-BDB4-030BD5739971}" type="datetime1">
              <a:rPr lang="fr-FR" smtClean="0"/>
              <a:t>29/10/2020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431013-B622-4F1C-8F52-6057CC82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1A93B-0DCB-4F8E-8625-970326D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4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86C13-DBD3-456A-81FF-40BEDF63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B51D7D-10FE-4E29-B916-DD757B8AB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767D15-6C63-4D4A-B131-55D83B64A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1853D5-74C3-4A7F-B13D-26BD100E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CA6E-9175-4B18-A531-E429001C0F50}" type="datetime1">
              <a:rPr lang="fr-FR" smtClean="0"/>
              <a:t>29/10/2020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267E9F-AD25-4591-8A41-57634CBA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2696F4-7DA2-4B9E-A2F8-8D6EE569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7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624F24-B44A-4E24-800D-B8D19F79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A1D99-6A81-454F-B1DB-4F1697F89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53DA8-34CF-41A5-996E-CF10667BF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5889-5278-47C0-A99D-C2BB7C443DF6}" type="datetime1">
              <a:rPr lang="fr-FR" smtClean="0"/>
              <a:t>29/10/2020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2F5B3-A96E-472A-AED4-04BD3D40F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FE77F-5010-4B7E-BBE6-FC9F657D8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C5C4-F6EE-4910-9FCD-8A37C84F5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0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ar_power" TargetMode="External"/><Relationship Id="rId2" Type="http://schemas.openxmlformats.org/officeDocument/2006/relationships/hyperlink" Target="https://www.kaggle.com/anikannal/solar-power-generation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CC41F-300E-40CD-B886-1557C6E2F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Solar Power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AD467-5BAF-44E2-9003-93312EA1C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prédire que le rendement d'un panneau solaire est optimal 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7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7FD07-61C8-45FB-B671-D339D8E1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 l'efficacité (EFFICIENCY)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30CA5-B2EE-40E8-96FA-181EA1CA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D3F747-665C-4497-B677-A29F6A93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55" y="2897932"/>
            <a:ext cx="4343400" cy="2667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B05043-0EEB-45A6-AE4C-7571C041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646" y="2926507"/>
            <a:ext cx="3771900" cy="2638425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5202549-6161-4D0C-89EF-AAB3C44E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06F1B3-F5E3-469F-ACFD-AA5E4932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11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7FD07-61C8-45FB-B671-D339D8E1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 l'efficacité (EFFICIENCY)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30CA5-B2EE-40E8-96FA-181EA1CA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Température Ambiante</a:t>
            </a:r>
          </a:p>
          <a:p>
            <a:r>
              <a:rPr lang="fr-FR" dirty="0"/>
              <a:t>Courant continue (DC_POWER)</a:t>
            </a:r>
          </a:p>
          <a:p>
            <a:r>
              <a:rPr lang="fr-FR" dirty="0"/>
              <a:t>Irradiation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5F79A3-4C76-4732-9E41-4345A4A4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63" y="1978850"/>
            <a:ext cx="5072160" cy="4044887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FA2CC-DF3B-4E63-AE12-EFD5271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53A93D-ED9A-4659-899B-9033F8F5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5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483FC-34C7-46FF-A24B-9D6282D7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62AAC-D9F8-4F01-A68C-90351DD4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KNN (88,4%)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FD241F-52C8-4D9C-AFE9-3816A7C2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80" y="2270956"/>
            <a:ext cx="9810750" cy="3667125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A49E87-9AFA-401F-93A3-F4659702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82C69-482E-4E7D-BDFD-D25D28C8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0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483FC-34C7-46FF-A24B-9D6282D7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62AAC-D9F8-4F01-A68C-90351DD4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DecisionTree</a:t>
            </a:r>
            <a:r>
              <a:rPr lang="fr-FR" dirty="0"/>
              <a:t> (94,9%)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5AF12C-BAF1-4D71-9124-EB8F8018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29" y="2308079"/>
            <a:ext cx="9848850" cy="3629025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42D42B7-E6F3-4637-A7DA-9568CBBD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3F396BE-9ACB-4CDF-BE48-BD999BCC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3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483FC-34C7-46FF-A24B-9D6282D7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62AAC-D9F8-4F01-A68C-90351DD4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42D42B7-E6F3-4637-A7DA-9568CBBD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3F396BE-9ACB-4CDF-BE48-BD999BCC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8542C2-F7FE-4C6C-9827-49877339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33" y="2436085"/>
            <a:ext cx="10159933" cy="31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8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11481-2AD3-48DF-8FB1-024FDD83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243-6D59-4B39-9FCB-796BFB71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avec un score de 94.9%</a:t>
            </a:r>
          </a:p>
          <a:p>
            <a:r>
              <a:rPr lang="fr-FR" dirty="0"/>
              <a:t>Définir les endroits favorable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752729-DD58-4A01-8864-9F9C4942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005D57-C2E4-4823-BBD3-5F6D9951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19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4857-DF81-4A6F-A0CF-E9291432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EBBE9-D37F-445D-91E7-519601C8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https://www.kaggle.com/anikannal/solar-power-generation-data</a:t>
            </a:r>
            <a:endParaRPr lang="fr-FR" dirty="0"/>
          </a:p>
          <a:p>
            <a:r>
              <a:rPr lang="fr-FR" dirty="0">
                <a:hlinkClick r:id="rId3"/>
              </a:rPr>
              <a:t>https://en.wikipedia.org/wiki/Solar_power</a:t>
            </a:r>
            <a:endParaRPr lang="fr-FR" dirty="0"/>
          </a:p>
          <a:p>
            <a:r>
              <a:rPr lang="fr-FR" dirty="0"/>
              <a:t>https://www.reddit.com/r/MapPorn/comments/9sc1a8/detailed_map_of_annual_average_temperature_around/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4FCAC4-D99E-4BD4-B61B-98EC6F35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61067-E986-4982-8D95-2DE757A5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08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5883C-AEBD-4BC2-94F3-68AF7655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Comment prédire que le rendement d'un panneau solaire est optimal ?</a:t>
            </a:r>
          </a:p>
        </p:txBody>
      </p:sp>
      <p:pic>
        <p:nvPicPr>
          <p:cNvPr id="5" name="Espace réservé du contenu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0277DF62-6BDB-4BF1-B319-BE6F7E5FE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9" y="2268327"/>
            <a:ext cx="6153168" cy="3031462"/>
          </a:xfrm>
        </p:spPr>
      </p:pic>
      <p:pic>
        <p:nvPicPr>
          <p:cNvPr id="7" name="Image 6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76D0D080-A0BF-4D56-8C54-D1907081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00" y="2339406"/>
            <a:ext cx="5464097" cy="2745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241FEC6-94D6-4BBB-9A3C-2D56418F19AF}"/>
              </a:ext>
            </a:extLst>
          </p:cNvPr>
          <p:cNvSpPr txBox="1"/>
          <p:nvPr/>
        </p:nvSpPr>
        <p:spPr>
          <a:xfrm>
            <a:off x="1931436" y="5514392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des radiations solaires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1D47D3-B43A-4E0F-B7FF-5B828B6CF015}"/>
              </a:ext>
            </a:extLst>
          </p:cNvPr>
          <p:cNvSpPr txBox="1"/>
          <p:nvPr/>
        </p:nvSpPr>
        <p:spPr>
          <a:xfrm>
            <a:off x="7939228" y="5487579"/>
            <a:ext cx="255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des températures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60A335F-8F97-4CBD-AF7D-2527808A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6D75B68-24E0-4AE9-A8EB-3E65DD7D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55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91C27-6193-46FB-AE7B-6400D1B6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423BE-DDD4-4A39-B5CD-E5123099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Concept du panneau photovoltaïque</a:t>
            </a:r>
          </a:p>
          <a:p>
            <a:r>
              <a:rPr lang="fr-FR" dirty="0"/>
              <a:t>2) Analyse de l'efficacité (EFFICIENCY)</a:t>
            </a:r>
          </a:p>
          <a:p>
            <a:r>
              <a:rPr lang="fr-FR" dirty="0"/>
              <a:t>3) Les algorithmes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F72C96-F855-4338-BC60-AF501A91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9FDF01-4255-4064-B449-90E6C04C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20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4F56F-7583-4B66-8F89-04C214D1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du panneau photovoltaïque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B9C6C-C1C0-4C8A-9093-F38010DC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899F87-4721-4DA4-83A4-F55D75F7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69" y="2133820"/>
            <a:ext cx="5540331" cy="3563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9BB670D-2B71-4CB9-980F-38713239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47" y="1825625"/>
            <a:ext cx="2776829" cy="4180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7F0E54-43AB-470B-ADB6-A7C2728D2632}"/>
              </a:ext>
            </a:extLst>
          </p:cNvPr>
          <p:cNvSpPr txBox="1"/>
          <p:nvPr/>
        </p:nvSpPr>
        <p:spPr>
          <a:xfrm>
            <a:off x="6953807" y="5821130"/>
            <a:ext cx="357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du système photovoltaïque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91B13C-6171-4975-8DDE-B6613ED3B4DD}"/>
              </a:ext>
            </a:extLst>
          </p:cNvPr>
          <p:cNvSpPr txBox="1"/>
          <p:nvPr/>
        </p:nvSpPr>
        <p:spPr>
          <a:xfrm>
            <a:off x="1350398" y="6123543"/>
            <a:ext cx="277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variables données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9F289CCB-F225-4010-8F23-2C5E3307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63D90A9-58C4-466B-B4CE-C1E1D808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21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4F56F-7583-4B66-8F89-04C214D1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du panneau photovoltaïque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B9C6C-C1C0-4C8A-9093-F38010DC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Que-ce passe-t-il en journée?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4B9A3-0BC5-4181-8AE0-F7ABABA6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539244"/>
            <a:ext cx="10267950" cy="332422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7FD48-593C-4A7E-A059-3C40B1D1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13D8A-4A66-486C-8700-FE3EEAB3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30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4F56F-7583-4B66-8F89-04C214D1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du panneau photovoltaïque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B9C6C-C1C0-4C8A-9093-F38010DC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ce passe-t-il sur la période?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420CC0-8FA9-4FA2-AB41-F47BECC6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466698"/>
            <a:ext cx="10229850" cy="323850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C51EB-AC47-40AE-A8FE-3464EA9A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CE55A-6A8C-4068-ABFF-8D00C200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97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4F56F-7583-4B66-8F89-04C214D1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du panneau photovoltaïque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B9C6C-C1C0-4C8A-9093-F38010DC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Y-a-t-il corrélation entre le delta du courant et la température?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F489A9-08FF-4C16-89FA-A8CF6309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595331"/>
            <a:ext cx="10258425" cy="337185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A768A-654E-422F-ADFD-6177AD35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D2B6F-6CD5-4191-A986-A517319B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0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4F56F-7583-4B66-8F89-04C214D1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du panneau photovoltaïque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B9C6C-C1C0-4C8A-9093-F38010DC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luminosité peux faire varier le DC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105CCE-0152-4D58-B38F-88476AA5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655069"/>
            <a:ext cx="10182225" cy="33147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33A8D-B887-4AFC-85A4-9544BE4A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6BC3E9-DDDD-4271-8CE8-E7D3B7D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2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7FD07-61C8-45FB-B671-D339D8E1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 l'efficacité (EFFICIENCY)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A30CA5-B2EE-40E8-96FA-181EA1CA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3A5235-9C1D-43E5-B415-437449B5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09" y="2601159"/>
            <a:ext cx="4562781" cy="3090916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50233-0684-4439-9250-0F6CCE1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Allan Couderette - H3 Hitema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E7067A-17D9-43EA-AC27-901B1D9B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3C5C4-F6EE-4910-9FCD-8A37C84F56E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425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307</Words>
  <Application>Microsoft Office PowerPoint</Application>
  <PresentationFormat>Grand écran</PresentationFormat>
  <Paragraphs>68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Solar Power</vt:lpstr>
      <vt:lpstr>Comment prédire que le rendement d'un panneau solaire est optimal ?</vt:lpstr>
      <vt:lpstr>Sommaire</vt:lpstr>
      <vt:lpstr>Concept du panneau photovoltaïque</vt:lpstr>
      <vt:lpstr>Concept du panneau photovoltaïque</vt:lpstr>
      <vt:lpstr>Concept du panneau photovoltaïque</vt:lpstr>
      <vt:lpstr>Concept du panneau photovoltaïque</vt:lpstr>
      <vt:lpstr>Concept du panneau photovoltaïque</vt:lpstr>
      <vt:lpstr>Analyse de l'efficacité (EFFICIENCY)</vt:lpstr>
      <vt:lpstr>Analyse de l'efficacité (EFFICIENCY)</vt:lpstr>
      <vt:lpstr>Analyse de l'efficacité (EFFICIENCY)</vt:lpstr>
      <vt:lpstr>Les algorithmes</vt:lpstr>
      <vt:lpstr>Les algorithmes</vt:lpstr>
      <vt:lpstr>Les algorithmes</vt:lpstr>
      <vt:lpstr>Conclusion</vt:lpstr>
      <vt:lpstr>Glossaire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</dc:title>
  <dc:creator>Allan Couderette</dc:creator>
  <cp:lastModifiedBy>Allan Couderette</cp:lastModifiedBy>
  <cp:revision>12</cp:revision>
  <dcterms:created xsi:type="dcterms:W3CDTF">2020-10-29T15:24:54Z</dcterms:created>
  <dcterms:modified xsi:type="dcterms:W3CDTF">2020-10-29T16:39:26Z</dcterms:modified>
</cp:coreProperties>
</file>