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4" r:id="rId9"/>
    <p:sldId id="262" r:id="rId10"/>
    <p:sldId id="263" r:id="rId11"/>
    <p:sldId id="278" r:id="rId12"/>
    <p:sldId id="265" r:id="rId13"/>
    <p:sldId id="266" r:id="rId14"/>
    <p:sldId id="267" r:id="rId15"/>
    <p:sldId id="275" r:id="rId16"/>
    <p:sldId id="277" r:id="rId17"/>
    <p:sldId id="271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>
        <p:scale>
          <a:sx n="50" d="100"/>
          <a:sy n="50" d="100"/>
        </p:scale>
        <p:origin x="2154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9D7D4-CF20-43EA-B484-611948857A79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9BA605F5-EAEE-4011-B45E-8AC1CBF46FAC}">
      <dgm:prSet phldrT="[Texte]"/>
      <dgm:spPr/>
      <dgm:t>
        <a:bodyPr/>
        <a:lstStyle/>
        <a:p>
          <a:r>
            <a:rPr lang="fr-FR" dirty="0"/>
            <a:t>Base de données PostgreSQL</a:t>
          </a:r>
        </a:p>
      </dgm:t>
    </dgm:pt>
    <dgm:pt modelId="{8A5FF368-C126-424C-8902-208075C2ABF1}" type="parTrans" cxnId="{3EAE0D64-344F-46F9-85D7-A1691A0F8AC3}">
      <dgm:prSet/>
      <dgm:spPr/>
      <dgm:t>
        <a:bodyPr/>
        <a:lstStyle/>
        <a:p>
          <a:endParaRPr lang="fr-FR"/>
        </a:p>
      </dgm:t>
    </dgm:pt>
    <dgm:pt modelId="{F0F2B2F0-8C09-4161-95B7-DD9EA1DEC732}" type="sibTrans" cxnId="{3EAE0D64-344F-46F9-85D7-A1691A0F8AC3}">
      <dgm:prSet/>
      <dgm:spPr/>
      <dgm:t>
        <a:bodyPr/>
        <a:lstStyle/>
        <a:p>
          <a:endParaRPr lang="fr-FR"/>
        </a:p>
      </dgm:t>
    </dgm:pt>
    <dgm:pt modelId="{EA0E3CB9-E42B-4E1E-A5EE-CB864F5B4E67}">
      <dgm:prSet phldrT="[Texte]"/>
      <dgm:spPr/>
      <dgm:t>
        <a:bodyPr/>
        <a:lstStyle/>
        <a:p>
          <a:r>
            <a:rPr lang="fr-FR" dirty="0"/>
            <a:t>Table USER avec les champs du </a:t>
          </a:r>
          <a:r>
            <a:rPr lang="fr-FR" dirty="0" err="1"/>
            <a:t>dataset</a:t>
          </a:r>
          <a:endParaRPr lang="fr-FR" dirty="0"/>
        </a:p>
      </dgm:t>
    </dgm:pt>
    <dgm:pt modelId="{EBAC56CE-AE81-4049-B760-8B6E523F100D}" type="parTrans" cxnId="{E4B71CBE-3571-4B0D-9FDE-6FC355A46A35}">
      <dgm:prSet/>
      <dgm:spPr/>
      <dgm:t>
        <a:bodyPr/>
        <a:lstStyle/>
        <a:p>
          <a:endParaRPr lang="fr-FR"/>
        </a:p>
      </dgm:t>
    </dgm:pt>
    <dgm:pt modelId="{0A351BA8-098A-4800-87BB-FF26E80FE861}" type="sibTrans" cxnId="{E4B71CBE-3571-4B0D-9FDE-6FC355A46A35}">
      <dgm:prSet/>
      <dgm:spPr/>
      <dgm:t>
        <a:bodyPr/>
        <a:lstStyle/>
        <a:p>
          <a:endParaRPr lang="fr-FR"/>
        </a:p>
      </dgm:t>
    </dgm:pt>
    <dgm:pt modelId="{003D93CA-F12C-4E52-A294-E7E8E9A8D352}">
      <dgm:prSet phldrT="[Texte]"/>
      <dgm:spPr/>
      <dgm:t>
        <a:bodyPr/>
        <a:lstStyle/>
        <a:p>
          <a:r>
            <a:rPr lang="fr-FR" dirty="0"/>
            <a:t>API </a:t>
          </a:r>
          <a:r>
            <a:rPr lang="fr-FR" dirty="0" err="1"/>
            <a:t>FastAPI</a:t>
          </a:r>
          <a:endParaRPr lang="fr-FR" dirty="0"/>
        </a:p>
      </dgm:t>
    </dgm:pt>
    <dgm:pt modelId="{2A7A1031-F123-44C0-981F-5EFA4F593CF9}" type="parTrans" cxnId="{78DD7282-F1E8-4BDD-BF41-E453658DADBB}">
      <dgm:prSet/>
      <dgm:spPr/>
      <dgm:t>
        <a:bodyPr/>
        <a:lstStyle/>
        <a:p>
          <a:endParaRPr lang="fr-FR"/>
        </a:p>
      </dgm:t>
    </dgm:pt>
    <dgm:pt modelId="{8DFDD97E-C0D4-414D-A821-FFDD00810326}" type="sibTrans" cxnId="{78DD7282-F1E8-4BDD-BF41-E453658DADBB}">
      <dgm:prSet/>
      <dgm:spPr/>
      <dgm:t>
        <a:bodyPr/>
        <a:lstStyle/>
        <a:p>
          <a:endParaRPr lang="fr-FR"/>
        </a:p>
      </dgm:t>
    </dgm:pt>
    <dgm:pt modelId="{45AB72E5-8D5C-44E4-8ECC-D04412852F47}">
      <dgm:prSet phldrT="[Texte]"/>
      <dgm:spPr/>
      <dgm:t>
        <a:bodyPr/>
        <a:lstStyle/>
        <a:p>
          <a:r>
            <a:rPr lang="fr-FR" dirty="0" err="1"/>
            <a:t>predictRandomForest</a:t>
          </a:r>
          <a:endParaRPr lang="fr-FR" dirty="0"/>
        </a:p>
      </dgm:t>
    </dgm:pt>
    <dgm:pt modelId="{976DCD71-701C-44F3-A258-5C03C067DE37}" type="parTrans" cxnId="{BC3BE97B-C75D-4F45-9FE8-ECC08A29A694}">
      <dgm:prSet/>
      <dgm:spPr/>
      <dgm:t>
        <a:bodyPr/>
        <a:lstStyle/>
        <a:p>
          <a:endParaRPr lang="fr-FR"/>
        </a:p>
      </dgm:t>
    </dgm:pt>
    <dgm:pt modelId="{DD900384-7865-4128-9D01-273FFCF70B1E}" type="sibTrans" cxnId="{BC3BE97B-C75D-4F45-9FE8-ECC08A29A694}">
      <dgm:prSet/>
      <dgm:spPr/>
      <dgm:t>
        <a:bodyPr/>
        <a:lstStyle/>
        <a:p>
          <a:endParaRPr lang="fr-FR"/>
        </a:p>
      </dgm:t>
    </dgm:pt>
    <dgm:pt modelId="{E1319C12-BD92-46C4-868F-BE1981B2B152}">
      <dgm:prSet phldrT="[Texte]"/>
      <dgm:spPr/>
      <dgm:t>
        <a:bodyPr/>
        <a:lstStyle/>
        <a:p>
          <a:r>
            <a:rPr lang="fr-FR" dirty="0" err="1"/>
            <a:t>predictLogisticRegression</a:t>
          </a:r>
          <a:endParaRPr lang="fr-FR" dirty="0"/>
        </a:p>
      </dgm:t>
    </dgm:pt>
    <dgm:pt modelId="{B4FBB9DE-249A-470F-BEC4-DCF3F9E51848}" type="parTrans" cxnId="{81E59CED-C118-4C8E-AC02-049E5166E9CF}">
      <dgm:prSet/>
      <dgm:spPr/>
      <dgm:t>
        <a:bodyPr/>
        <a:lstStyle/>
        <a:p>
          <a:endParaRPr lang="fr-FR"/>
        </a:p>
      </dgm:t>
    </dgm:pt>
    <dgm:pt modelId="{C976BA82-E67C-4143-88BC-AC9BD316BB0F}" type="sibTrans" cxnId="{81E59CED-C118-4C8E-AC02-049E5166E9CF}">
      <dgm:prSet/>
      <dgm:spPr/>
      <dgm:t>
        <a:bodyPr/>
        <a:lstStyle/>
        <a:p>
          <a:endParaRPr lang="fr-FR"/>
        </a:p>
      </dgm:t>
    </dgm:pt>
    <dgm:pt modelId="{97266123-E872-4CF2-98BD-A75E8D7F6EE4}" type="pres">
      <dgm:prSet presAssocID="{F2B9D7D4-CF20-43EA-B484-611948857A79}" presName="linearFlow" presStyleCnt="0">
        <dgm:presLayoutVars>
          <dgm:dir/>
          <dgm:animLvl val="lvl"/>
          <dgm:resizeHandles val="exact"/>
        </dgm:presLayoutVars>
      </dgm:prSet>
      <dgm:spPr/>
    </dgm:pt>
    <dgm:pt modelId="{DF8D3F15-BD7B-401A-BE1D-5EB500BD9D82}" type="pres">
      <dgm:prSet presAssocID="{9BA605F5-EAEE-4011-B45E-8AC1CBF46FAC}" presName="composite" presStyleCnt="0"/>
      <dgm:spPr/>
    </dgm:pt>
    <dgm:pt modelId="{52FB6FE4-CCD5-45EF-90DA-992D7240A8FE}" type="pres">
      <dgm:prSet presAssocID="{9BA605F5-EAEE-4011-B45E-8AC1CBF46FA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B5E4F66-7F1B-4190-97E4-B403108CFEB2}" type="pres">
      <dgm:prSet presAssocID="{9BA605F5-EAEE-4011-B45E-8AC1CBF46FAC}" presName="parSh" presStyleLbl="node1" presStyleIdx="0" presStyleCnt="2"/>
      <dgm:spPr/>
    </dgm:pt>
    <dgm:pt modelId="{BAE5DF0A-5584-4766-9455-76F8400C9215}" type="pres">
      <dgm:prSet presAssocID="{9BA605F5-EAEE-4011-B45E-8AC1CBF46FAC}" presName="desTx" presStyleLbl="fgAcc1" presStyleIdx="0" presStyleCnt="2">
        <dgm:presLayoutVars>
          <dgm:bulletEnabled val="1"/>
        </dgm:presLayoutVars>
      </dgm:prSet>
      <dgm:spPr/>
    </dgm:pt>
    <dgm:pt modelId="{04F70B03-8B63-49B3-9E57-90C3F128D25A}" type="pres">
      <dgm:prSet presAssocID="{F0F2B2F0-8C09-4161-95B7-DD9EA1DEC732}" presName="sibTrans" presStyleLbl="sibTrans2D1" presStyleIdx="0" presStyleCnt="1"/>
      <dgm:spPr/>
    </dgm:pt>
    <dgm:pt modelId="{9E6F0D5B-FEDF-46C8-A928-DF54352E76BF}" type="pres">
      <dgm:prSet presAssocID="{F0F2B2F0-8C09-4161-95B7-DD9EA1DEC732}" presName="connTx" presStyleLbl="sibTrans2D1" presStyleIdx="0" presStyleCnt="1"/>
      <dgm:spPr/>
    </dgm:pt>
    <dgm:pt modelId="{9ED3DC97-5655-40AF-8499-0DC6E142F113}" type="pres">
      <dgm:prSet presAssocID="{003D93CA-F12C-4E52-A294-E7E8E9A8D352}" presName="composite" presStyleCnt="0"/>
      <dgm:spPr/>
    </dgm:pt>
    <dgm:pt modelId="{1963EA6B-16E8-4715-9CF7-C472E402F926}" type="pres">
      <dgm:prSet presAssocID="{003D93CA-F12C-4E52-A294-E7E8E9A8D352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D16611A-B273-42FB-B80A-F89D05AD0AC7}" type="pres">
      <dgm:prSet presAssocID="{003D93CA-F12C-4E52-A294-E7E8E9A8D352}" presName="parSh" presStyleLbl="node1" presStyleIdx="1" presStyleCnt="2"/>
      <dgm:spPr/>
    </dgm:pt>
    <dgm:pt modelId="{575D4FD9-FFD5-42DA-9DE2-41E6F6ECE4BF}" type="pres">
      <dgm:prSet presAssocID="{003D93CA-F12C-4E52-A294-E7E8E9A8D352}" presName="desTx" presStyleLbl="fgAcc1" presStyleIdx="1" presStyleCnt="2">
        <dgm:presLayoutVars>
          <dgm:bulletEnabled val="1"/>
        </dgm:presLayoutVars>
      </dgm:prSet>
      <dgm:spPr/>
    </dgm:pt>
  </dgm:ptLst>
  <dgm:cxnLst>
    <dgm:cxn modelId="{6E473301-46B8-4B6F-B9D9-600C56296E07}" type="presOf" srcId="{003D93CA-F12C-4E52-A294-E7E8E9A8D352}" destId="{2D16611A-B273-42FB-B80A-F89D05AD0AC7}" srcOrd="1" destOrd="0" presId="urn:microsoft.com/office/officeart/2005/8/layout/process3"/>
    <dgm:cxn modelId="{2223D30B-32A9-442D-A73D-AAF0A2CFCB49}" type="presOf" srcId="{F0F2B2F0-8C09-4161-95B7-DD9EA1DEC732}" destId="{04F70B03-8B63-49B3-9E57-90C3F128D25A}" srcOrd="0" destOrd="0" presId="urn:microsoft.com/office/officeart/2005/8/layout/process3"/>
    <dgm:cxn modelId="{5566E010-C3C2-477F-864A-9A477960792A}" type="presOf" srcId="{F2B9D7D4-CF20-43EA-B484-611948857A79}" destId="{97266123-E872-4CF2-98BD-A75E8D7F6EE4}" srcOrd="0" destOrd="0" presId="urn:microsoft.com/office/officeart/2005/8/layout/process3"/>
    <dgm:cxn modelId="{67521023-2F07-4690-8758-B02148F65B5A}" type="presOf" srcId="{9BA605F5-EAEE-4011-B45E-8AC1CBF46FAC}" destId="{52FB6FE4-CCD5-45EF-90DA-992D7240A8FE}" srcOrd="0" destOrd="0" presId="urn:microsoft.com/office/officeart/2005/8/layout/process3"/>
    <dgm:cxn modelId="{65DE4839-C5D5-489F-9392-0573AE35ECDF}" type="presOf" srcId="{F0F2B2F0-8C09-4161-95B7-DD9EA1DEC732}" destId="{9E6F0D5B-FEDF-46C8-A928-DF54352E76BF}" srcOrd="1" destOrd="0" presId="urn:microsoft.com/office/officeart/2005/8/layout/process3"/>
    <dgm:cxn modelId="{3EAE0D64-344F-46F9-85D7-A1691A0F8AC3}" srcId="{F2B9D7D4-CF20-43EA-B484-611948857A79}" destId="{9BA605F5-EAEE-4011-B45E-8AC1CBF46FAC}" srcOrd="0" destOrd="0" parTransId="{8A5FF368-C126-424C-8902-208075C2ABF1}" sibTransId="{F0F2B2F0-8C09-4161-95B7-DD9EA1DEC732}"/>
    <dgm:cxn modelId="{1741384B-E480-4FBE-8AB5-4E3A4E8B17EE}" type="presOf" srcId="{003D93CA-F12C-4E52-A294-E7E8E9A8D352}" destId="{1963EA6B-16E8-4715-9CF7-C472E402F926}" srcOrd="0" destOrd="0" presId="urn:microsoft.com/office/officeart/2005/8/layout/process3"/>
    <dgm:cxn modelId="{BC3BE97B-C75D-4F45-9FE8-ECC08A29A694}" srcId="{003D93CA-F12C-4E52-A294-E7E8E9A8D352}" destId="{45AB72E5-8D5C-44E4-8ECC-D04412852F47}" srcOrd="0" destOrd="0" parTransId="{976DCD71-701C-44F3-A258-5C03C067DE37}" sibTransId="{DD900384-7865-4128-9D01-273FFCF70B1E}"/>
    <dgm:cxn modelId="{78DD7282-F1E8-4BDD-BF41-E453658DADBB}" srcId="{F2B9D7D4-CF20-43EA-B484-611948857A79}" destId="{003D93CA-F12C-4E52-A294-E7E8E9A8D352}" srcOrd="1" destOrd="0" parTransId="{2A7A1031-F123-44C0-981F-5EFA4F593CF9}" sibTransId="{8DFDD97E-C0D4-414D-A821-FFDD00810326}"/>
    <dgm:cxn modelId="{E4B71CBE-3571-4B0D-9FDE-6FC355A46A35}" srcId="{9BA605F5-EAEE-4011-B45E-8AC1CBF46FAC}" destId="{EA0E3CB9-E42B-4E1E-A5EE-CB864F5B4E67}" srcOrd="0" destOrd="0" parTransId="{EBAC56CE-AE81-4049-B760-8B6E523F100D}" sibTransId="{0A351BA8-098A-4800-87BB-FF26E80FE861}"/>
    <dgm:cxn modelId="{C67DB1C0-0726-4F60-8456-11BFF02F0917}" type="presOf" srcId="{EA0E3CB9-E42B-4E1E-A5EE-CB864F5B4E67}" destId="{BAE5DF0A-5584-4766-9455-76F8400C9215}" srcOrd="0" destOrd="0" presId="urn:microsoft.com/office/officeart/2005/8/layout/process3"/>
    <dgm:cxn modelId="{115244ED-B191-40EF-89AA-FBC3A5A62FC0}" type="presOf" srcId="{E1319C12-BD92-46C4-868F-BE1981B2B152}" destId="{575D4FD9-FFD5-42DA-9DE2-41E6F6ECE4BF}" srcOrd="0" destOrd="1" presId="urn:microsoft.com/office/officeart/2005/8/layout/process3"/>
    <dgm:cxn modelId="{81E59CED-C118-4C8E-AC02-049E5166E9CF}" srcId="{003D93CA-F12C-4E52-A294-E7E8E9A8D352}" destId="{E1319C12-BD92-46C4-868F-BE1981B2B152}" srcOrd="1" destOrd="0" parTransId="{B4FBB9DE-249A-470F-BEC4-DCF3F9E51848}" sibTransId="{C976BA82-E67C-4143-88BC-AC9BD316BB0F}"/>
    <dgm:cxn modelId="{E5FE62EF-AA4B-4E8F-83A9-DD66DD0C7460}" type="presOf" srcId="{45AB72E5-8D5C-44E4-8ECC-D04412852F47}" destId="{575D4FD9-FFD5-42DA-9DE2-41E6F6ECE4BF}" srcOrd="0" destOrd="0" presId="urn:microsoft.com/office/officeart/2005/8/layout/process3"/>
    <dgm:cxn modelId="{E1408FF7-99A0-4D43-8A87-14D37A65F966}" type="presOf" srcId="{9BA605F5-EAEE-4011-B45E-8AC1CBF46FAC}" destId="{2B5E4F66-7F1B-4190-97E4-B403108CFEB2}" srcOrd="1" destOrd="0" presId="urn:microsoft.com/office/officeart/2005/8/layout/process3"/>
    <dgm:cxn modelId="{AE12EBE1-B7D2-420C-943C-85ED1C09FEC7}" type="presParOf" srcId="{97266123-E872-4CF2-98BD-A75E8D7F6EE4}" destId="{DF8D3F15-BD7B-401A-BE1D-5EB500BD9D82}" srcOrd="0" destOrd="0" presId="urn:microsoft.com/office/officeart/2005/8/layout/process3"/>
    <dgm:cxn modelId="{38890E43-8BEE-41EA-ADAB-A1401BEBB674}" type="presParOf" srcId="{DF8D3F15-BD7B-401A-BE1D-5EB500BD9D82}" destId="{52FB6FE4-CCD5-45EF-90DA-992D7240A8FE}" srcOrd="0" destOrd="0" presId="urn:microsoft.com/office/officeart/2005/8/layout/process3"/>
    <dgm:cxn modelId="{07DD0E94-9F8E-406C-A71D-057D03552E22}" type="presParOf" srcId="{DF8D3F15-BD7B-401A-BE1D-5EB500BD9D82}" destId="{2B5E4F66-7F1B-4190-97E4-B403108CFEB2}" srcOrd="1" destOrd="0" presId="urn:microsoft.com/office/officeart/2005/8/layout/process3"/>
    <dgm:cxn modelId="{708C8BBB-8E9F-41E8-AF0D-E7EAC5D69ED2}" type="presParOf" srcId="{DF8D3F15-BD7B-401A-BE1D-5EB500BD9D82}" destId="{BAE5DF0A-5584-4766-9455-76F8400C9215}" srcOrd="2" destOrd="0" presId="urn:microsoft.com/office/officeart/2005/8/layout/process3"/>
    <dgm:cxn modelId="{BF40F374-5AE4-4F2F-8529-60B375435645}" type="presParOf" srcId="{97266123-E872-4CF2-98BD-A75E8D7F6EE4}" destId="{04F70B03-8B63-49B3-9E57-90C3F128D25A}" srcOrd="1" destOrd="0" presId="urn:microsoft.com/office/officeart/2005/8/layout/process3"/>
    <dgm:cxn modelId="{2F3803BA-DE68-4E71-984B-BF64E9AD410E}" type="presParOf" srcId="{04F70B03-8B63-49B3-9E57-90C3F128D25A}" destId="{9E6F0D5B-FEDF-46C8-A928-DF54352E76BF}" srcOrd="0" destOrd="0" presId="urn:microsoft.com/office/officeart/2005/8/layout/process3"/>
    <dgm:cxn modelId="{9AF7807B-74EE-4194-8F5F-F6806DD03881}" type="presParOf" srcId="{97266123-E872-4CF2-98BD-A75E8D7F6EE4}" destId="{9ED3DC97-5655-40AF-8499-0DC6E142F113}" srcOrd="2" destOrd="0" presId="urn:microsoft.com/office/officeart/2005/8/layout/process3"/>
    <dgm:cxn modelId="{BBA04E7B-B312-4031-9BF9-2DF48635E4EF}" type="presParOf" srcId="{9ED3DC97-5655-40AF-8499-0DC6E142F113}" destId="{1963EA6B-16E8-4715-9CF7-C472E402F926}" srcOrd="0" destOrd="0" presId="urn:microsoft.com/office/officeart/2005/8/layout/process3"/>
    <dgm:cxn modelId="{B664F423-1483-48A4-8109-F2F9BE9B320A}" type="presParOf" srcId="{9ED3DC97-5655-40AF-8499-0DC6E142F113}" destId="{2D16611A-B273-42FB-B80A-F89D05AD0AC7}" srcOrd="1" destOrd="0" presId="urn:microsoft.com/office/officeart/2005/8/layout/process3"/>
    <dgm:cxn modelId="{678B6E1F-CEA5-48BF-8D6B-A8E93B610B92}" type="presParOf" srcId="{9ED3DC97-5655-40AF-8499-0DC6E142F113}" destId="{575D4FD9-FFD5-42DA-9DE2-41E6F6ECE4B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89F86-19A1-4431-8FC4-BC75278B0982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49D1E119-4CD4-4569-BF6C-C8D3E4685FAD}">
      <dgm:prSet phldrT="[Texte]"/>
      <dgm:spPr/>
      <dgm:t>
        <a:bodyPr/>
        <a:lstStyle/>
        <a:p>
          <a:r>
            <a:rPr lang="fr-FR" dirty="0"/>
            <a:t>Page web </a:t>
          </a:r>
          <a:r>
            <a:rPr lang="fr-FR" dirty="0" err="1"/>
            <a:t>Streamlit</a:t>
          </a:r>
          <a:endParaRPr lang="fr-FR" dirty="0"/>
        </a:p>
      </dgm:t>
    </dgm:pt>
    <dgm:pt modelId="{D1583893-6D8F-44FE-85CC-7E8110091673}" type="parTrans" cxnId="{94498C3F-75DA-4D1B-942F-D7C90905B060}">
      <dgm:prSet/>
      <dgm:spPr/>
      <dgm:t>
        <a:bodyPr/>
        <a:lstStyle/>
        <a:p>
          <a:endParaRPr lang="fr-FR"/>
        </a:p>
      </dgm:t>
    </dgm:pt>
    <dgm:pt modelId="{6B5FA52C-A74F-40C6-8A79-033170D4B82F}" type="sibTrans" cxnId="{94498C3F-75DA-4D1B-942F-D7C90905B060}">
      <dgm:prSet/>
      <dgm:spPr/>
      <dgm:t>
        <a:bodyPr/>
        <a:lstStyle/>
        <a:p>
          <a:endParaRPr lang="fr-FR"/>
        </a:p>
      </dgm:t>
    </dgm:pt>
    <dgm:pt modelId="{75C0DE71-1DB7-4861-9FF8-4260D7FE68A6}">
      <dgm:prSet phldrT="[Texte]"/>
      <dgm:spPr/>
      <dgm:t>
        <a:bodyPr/>
        <a:lstStyle/>
        <a:p>
          <a:r>
            <a:rPr lang="fr-FR" dirty="0"/>
            <a:t>Envoie de données vers la base de données</a:t>
          </a:r>
        </a:p>
      </dgm:t>
    </dgm:pt>
    <dgm:pt modelId="{F6E7D246-796C-4035-B86B-EC6BF7BBD4BB}" type="parTrans" cxnId="{6FDF0287-CF6C-4E83-B8D0-B9CCFDEAE130}">
      <dgm:prSet/>
      <dgm:spPr/>
      <dgm:t>
        <a:bodyPr/>
        <a:lstStyle/>
        <a:p>
          <a:endParaRPr lang="fr-FR"/>
        </a:p>
      </dgm:t>
    </dgm:pt>
    <dgm:pt modelId="{0143F390-09A1-4767-9941-B1817363E7C5}" type="sibTrans" cxnId="{6FDF0287-CF6C-4E83-B8D0-B9CCFDEAE130}">
      <dgm:prSet/>
      <dgm:spPr/>
      <dgm:t>
        <a:bodyPr/>
        <a:lstStyle/>
        <a:p>
          <a:endParaRPr lang="fr-FR"/>
        </a:p>
      </dgm:t>
    </dgm:pt>
    <dgm:pt modelId="{B90FD7CF-9BE9-4F9C-9534-B79547ECA1F2}">
      <dgm:prSet phldrT="[Texte]"/>
      <dgm:spPr/>
      <dgm:t>
        <a:bodyPr/>
        <a:lstStyle/>
        <a:p>
          <a:r>
            <a:rPr lang="fr-FR" dirty="0"/>
            <a:t>Base de données PostgreSQL</a:t>
          </a:r>
        </a:p>
      </dgm:t>
    </dgm:pt>
    <dgm:pt modelId="{87AE28CF-AE16-4E64-A3E8-0F4F57A21582}" type="parTrans" cxnId="{08B616ED-2DA3-40B4-AA53-52D61295AA04}">
      <dgm:prSet/>
      <dgm:spPr/>
      <dgm:t>
        <a:bodyPr/>
        <a:lstStyle/>
        <a:p>
          <a:endParaRPr lang="fr-FR"/>
        </a:p>
      </dgm:t>
    </dgm:pt>
    <dgm:pt modelId="{5F4F5D54-9F6A-41A8-834A-7577CC3CA457}" type="sibTrans" cxnId="{08B616ED-2DA3-40B4-AA53-52D61295AA04}">
      <dgm:prSet/>
      <dgm:spPr/>
      <dgm:t>
        <a:bodyPr/>
        <a:lstStyle/>
        <a:p>
          <a:endParaRPr lang="fr-FR"/>
        </a:p>
      </dgm:t>
    </dgm:pt>
    <dgm:pt modelId="{A8B73412-A1DF-42DC-8384-7F569A6919E1}">
      <dgm:prSet phldrT="[Texte]"/>
      <dgm:spPr/>
      <dgm:t>
        <a:bodyPr/>
        <a:lstStyle/>
        <a:p>
          <a:r>
            <a:rPr lang="fr-FR" dirty="0"/>
            <a:t>Renvoie des prédictions</a:t>
          </a:r>
        </a:p>
      </dgm:t>
    </dgm:pt>
    <dgm:pt modelId="{96027E38-D2FB-4574-9FF3-2F55CAAF6E14}" type="parTrans" cxnId="{707AA670-1CFE-4232-AE7F-31155BDFE529}">
      <dgm:prSet/>
      <dgm:spPr/>
      <dgm:t>
        <a:bodyPr/>
        <a:lstStyle/>
        <a:p>
          <a:endParaRPr lang="fr-FR"/>
        </a:p>
      </dgm:t>
    </dgm:pt>
    <dgm:pt modelId="{54F73200-B493-4952-9096-90C36209E39B}" type="sibTrans" cxnId="{707AA670-1CFE-4232-AE7F-31155BDFE529}">
      <dgm:prSet/>
      <dgm:spPr/>
      <dgm:t>
        <a:bodyPr/>
        <a:lstStyle/>
        <a:p>
          <a:endParaRPr lang="fr-FR"/>
        </a:p>
      </dgm:t>
    </dgm:pt>
    <dgm:pt modelId="{1325DDCF-25BB-456B-8DB4-B42592AB1B07}">
      <dgm:prSet phldrT="[Texte]"/>
      <dgm:spPr/>
      <dgm:t>
        <a:bodyPr/>
        <a:lstStyle/>
        <a:p>
          <a:r>
            <a:rPr lang="fr-FR" dirty="0"/>
            <a:t>Reçoit les données</a:t>
          </a:r>
        </a:p>
      </dgm:t>
    </dgm:pt>
    <dgm:pt modelId="{8FAF8B0D-F3FC-4CD5-8DBB-DE6F298558E4}" type="parTrans" cxnId="{F35E7EDC-B6EF-496D-B4EF-1D2413709CBA}">
      <dgm:prSet/>
      <dgm:spPr/>
      <dgm:t>
        <a:bodyPr/>
        <a:lstStyle/>
        <a:p>
          <a:endParaRPr lang="fr-FR"/>
        </a:p>
      </dgm:t>
    </dgm:pt>
    <dgm:pt modelId="{F0BD227E-00DC-4944-8162-4FB8B83613FD}" type="sibTrans" cxnId="{F35E7EDC-B6EF-496D-B4EF-1D2413709CBA}">
      <dgm:prSet/>
      <dgm:spPr/>
      <dgm:t>
        <a:bodyPr/>
        <a:lstStyle/>
        <a:p>
          <a:endParaRPr lang="fr-FR"/>
        </a:p>
      </dgm:t>
    </dgm:pt>
    <dgm:pt modelId="{224F87E5-CFA0-4B73-B284-C63CC84F6D95}">
      <dgm:prSet phldrT="[Texte]"/>
      <dgm:spPr/>
      <dgm:t>
        <a:bodyPr/>
        <a:lstStyle/>
        <a:p>
          <a:r>
            <a:rPr lang="fr-FR" dirty="0"/>
            <a:t>Script d’export et d’import de CSV</a:t>
          </a:r>
        </a:p>
      </dgm:t>
    </dgm:pt>
    <dgm:pt modelId="{7CC29B57-F270-4B35-8220-BE81FE4A8B34}" type="parTrans" cxnId="{4EBD12AA-E006-4837-B6C1-E903EBE1B993}">
      <dgm:prSet/>
      <dgm:spPr/>
      <dgm:t>
        <a:bodyPr/>
        <a:lstStyle/>
        <a:p>
          <a:endParaRPr lang="fr-FR"/>
        </a:p>
      </dgm:t>
    </dgm:pt>
    <dgm:pt modelId="{FD614C44-8747-48B6-82FD-C9625ED846EC}" type="sibTrans" cxnId="{4EBD12AA-E006-4837-B6C1-E903EBE1B993}">
      <dgm:prSet/>
      <dgm:spPr/>
      <dgm:t>
        <a:bodyPr/>
        <a:lstStyle/>
        <a:p>
          <a:endParaRPr lang="fr-FR"/>
        </a:p>
      </dgm:t>
    </dgm:pt>
    <dgm:pt modelId="{78E69E09-F89F-4F24-BC6C-5DDD23E96822}" type="pres">
      <dgm:prSet presAssocID="{76F89F86-19A1-4431-8FC4-BC75278B0982}" presName="linearFlow" presStyleCnt="0">
        <dgm:presLayoutVars>
          <dgm:dir/>
          <dgm:animLvl val="lvl"/>
          <dgm:resizeHandles val="exact"/>
        </dgm:presLayoutVars>
      </dgm:prSet>
      <dgm:spPr/>
    </dgm:pt>
    <dgm:pt modelId="{362AF4B1-676B-4BD9-B855-21E2028A630C}" type="pres">
      <dgm:prSet presAssocID="{49D1E119-4CD4-4569-BF6C-C8D3E4685FAD}" presName="composite" presStyleCnt="0"/>
      <dgm:spPr/>
    </dgm:pt>
    <dgm:pt modelId="{26E517C1-8404-4CD1-8DC2-8648A890F093}" type="pres">
      <dgm:prSet presAssocID="{49D1E119-4CD4-4569-BF6C-C8D3E4685FAD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E863F2C-2437-44E0-A404-638CC5CEB6B1}" type="pres">
      <dgm:prSet presAssocID="{49D1E119-4CD4-4569-BF6C-C8D3E4685FAD}" presName="parSh" presStyleLbl="node1" presStyleIdx="0" presStyleCnt="2"/>
      <dgm:spPr/>
    </dgm:pt>
    <dgm:pt modelId="{BFF102ED-1945-4BCE-ACC1-1B3B785B6B61}" type="pres">
      <dgm:prSet presAssocID="{49D1E119-4CD4-4569-BF6C-C8D3E4685FAD}" presName="desTx" presStyleLbl="fgAcc1" presStyleIdx="0" presStyleCnt="2">
        <dgm:presLayoutVars>
          <dgm:bulletEnabled val="1"/>
        </dgm:presLayoutVars>
      </dgm:prSet>
      <dgm:spPr/>
    </dgm:pt>
    <dgm:pt modelId="{FE7FE355-9C11-4D73-8D44-46818AA9C05E}" type="pres">
      <dgm:prSet presAssocID="{6B5FA52C-A74F-40C6-8A79-033170D4B82F}" presName="sibTrans" presStyleLbl="sibTrans2D1" presStyleIdx="0" presStyleCnt="1"/>
      <dgm:spPr/>
    </dgm:pt>
    <dgm:pt modelId="{8C0F6639-DD1F-4BDA-AF7F-26D8DF39A9A3}" type="pres">
      <dgm:prSet presAssocID="{6B5FA52C-A74F-40C6-8A79-033170D4B82F}" presName="connTx" presStyleLbl="sibTrans2D1" presStyleIdx="0" presStyleCnt="1"/>
      <dgm:spPr/>
    </dgm:pt>
    <dgm:pt modelId="{E70C91B9-1BAB-4587-B7AD-DE1537FE6450}" type="pres">
      <dgm:prSet presAssocID="{B90FD7CF-9BE9-4F9C-9534-B79547ECA1F2}" presName="composite" presStyleCnt="0"/>
      <dgm:spPr/>
    </dgm:pt>
    <dgm:pt modelId="{70234587-82F9-488F-97D5-3A3E561F9190}" type="pres">
      <dgm:prSet presAssocID="{B90FD7CF-9BE9-4F9C-9534-B79547ECA1F2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600B93A-1BE2-4629-8F77-040D314AE6D7}" type="pres">
      <dgm:prSet presAssocID="{B90FD7CF-9BE9-4F9C-9534-B79547ECA1F2}" presName="parSh" presStyleLbl="node1" presStyleIdx="1" presStyleCnt="2"/>
      <dgm:spPr/>
    </dgm:pt>
    <dgm:pt modelId="{EE7FE84C-C884-49E4-A12E-8B90BC97C859}" type="pres">
      <dgm:prSet presAssocID="{B90FD7CF-9BE9-4F9C-9534-B79547ECA1F2}" presName="desTx" presStyleLbl="fgAcc1" presStyleIdx="1" presStyleCnt="2">
        <dgm:presLayoutVars>
          <dgm:bulletEnabled val="1"/>
        </dgm:presLayoutVars>
      </dgm:prSet>
      <dgm:spPr/>
    </dgm:pt>
  </dgm:ptLst>
  <dgm:cxnLst>
    <dgm:cxn modelId="{A6B60C0D-E182-4B33-B254-B901CEE2D03C}" type="presOf" srcId="{75C0DE71-1DB7-4861-9FF8-4260D7FE68A6}" destId="{BFF102ED-1945-4BCE-ACC1-1B3B785B6B61}" srcOrd="0" destOrd="0" presId="urn:microsoft.com/office/officeart/2005/8/layout/process3"/>
    <dgm:cxn modelId="{BA8A9315-161F-417A-B1E2-923DDCCCEC81}" type="presOf" srcId="{6B5FA52C-A74F-40C6-8A79-033170D4B82F}" destId="{8C0F6639-DD1F-4BDA-AF7F-26D8DF39A9A3}" srcOrd="1" destOrd="0" presId="urn:microsoft.com/office/officeart/2005/8/layout/process3"/>
    <dgm:cxn modelId="{036B8831-158F-42D8-922A-0C5C226B989E}" type="presOf" srcId="{76F89F86-19A1-4431-8FC4-BC75278B0982}" destId="{78E69E09-F89F-4F24-BC6C-5DDD23E96822}" srcOrd="0" destOrd="0" presId="urn:microsoft.com/office/officeart/2005/8/layout/process3"/>
    <dgm:cxn modelId="{695E1133-DD82-487E-85F4-F7D806173641}" type="presOf" srcId="{B90FD7CF-9BE9-4F9C-9534-B79547ECA1F2}" destId="{70234587-82F9-488F-97D5-3A3E561F9190}" srcOrd="0" destOrd="0" presId="urn:microsoft.com/office/officeart/2005/8/layout/process3"/>
    <dgm:cxn modelId="{94498C3F-75DA-4D1B-942F-D7C90905B060}" srcId="{76F89F86-19A1-4431-8FC4-BC75278B0982}" destId="{49D1E119-4CD4-4569-BF6C-C8D3E4685FAD}" srcOrd="0" destOrd="0" parTransId="{D1583893-6D8F-44FE-85CC-7E8110091673}" sibTransId="{6B5FA52C-A74F-40C6-8A79-033170D4B82F}"/>
    <dgm:cxn modelId="{F785106F-D6EE-4FED-BCFC-922EC55EC8E5}" type="presOf" srcId="{1325DDCF-25BB-456B-8DB4-B42592AB1B07}" destId="{EE7FE84C-C884-49E4-A12E-8B90BC97C859}" srcOrd="0" destOrd="0" presId="urn:microsoft.com/office/officeart/2005/8/layout/process3"/>
    <dgm:cxn modelId="{707AA670-1CFE-4232-AE7F-31155BDFE529}" srcId="{49D1E119-4CD4-4569-BF6C-C8D3E4685FAD}" destId="{A8B73412-A1DF-42DC-8384-7F569A6919E1}" srcOrd="1" destOrd="0" parTransId="{96027E38-D2FB-4574-9FF3-2F55CAAF6E14}" sibTransId="{54F73200-B493-4952-9096-90C36209E39B}"/>
    <dgm:cxn modelId="{B233137F-3B23-4188-9153-5BA08885E979}" type="presOf" srcId="{49D1E119-4CD4-4569-BF6C-C8D3E4685FAD}" destId="{1E863F2C-2437-44E0-A404-638CC5CEB6B1}" srcOrd="1" destOrd="0" presId="urn:microsoft.com/office/officeart/2005/8/layout/process3"/>
    <dgm:cxn modelId="{6FDF0287-CF6C-4E83-B8D0-B9CCFDEAE130}" srcId="{49D1E119-4CD4-4569-BF6C-C8D3E4685FAD}" destId="{75C0DE71-1DB7-4861-9FF8-4260D7FE68A6}" srcOrd="0" destOrd="0" parTransId="{F6E7D246-796C-4035-B86B-EC6BF7BBD4BB}" sibTransId="{0143F390-09A1-4767-9941-B1817363E7C5}"/>
    <dgm:cxn modelId="{B32D218B-E9EF-41BC-9D8A-7268471A54D6}" type="presOf" srcId="{A8B73412-A1DF-42DC-8384-7F569A6919E1}" destId="{BFF102ED-1945-4BCE-ACC1-1B3B785B6B61}" srcOrd="0" destOrd="1" presId="urn:microsoft.com/office/officeart/2005/8/layout/process3"/>
    <dgm:cxn modelId="{EA16B98C-A2E5-4675-81E0-C58F5D3D2098}" type="presOf" srcId="{6B5FA52C-A74F-40C6-8A79-033170D4B82F}" destId="{FE7FE355-9C11-4D73-8D44-46818AA9C05E}" srcOrd="0" destOrd="0" presId="urn:microsoft.com/office/officeart/2005/8/layout/process3"/>
    <dgm:cxn modelId="{937891A1-6848-433A-A91C-A66801AF79B9}" type="presOf" srcId="{49D1E119-4CD4-4569-BF6C-C8D3E4685FAD}" destId="{26E517C1-8404-4CD1-8DC2-8648A890F093}" srcOrd="0" destOrd="0" presId="urn:microsoft.com/office/officeart/2005/8/layout/process3"/>
    <dgm:cxn modelId="{4EBD12AA-E006-4837-B6C1-E903EBE1B993}" srcId="{B90FD7CF-9BE9-4F9C-9534-B79547ECA1F2}" destId="{224F87E5-CFA0-4B73-B284-C63CC84F6D95}" srcOrd="1" destOrd="0" parTransId="{7CC29B57-F270-4B35-8220-BE81FE4A8B34}" sibTransId="{FD614C44-8747-48B6-82FD-C9625ED846EC}"/>
    <dgm:cxn modelId="{6FD448B2-3AAE-4AA8-A44C-63F39A07EB67}" type="presOf" srcId="{B90FD7CF-9BE9-4F9C-9534-B79547ECA1F2}" destId="{6600B93A-1BE2-4629-8F77-040D314AE6D7}" srcOrd="1" destOrd="0" presId="urn:microsoft.com/office/officeart/2005/8/layout/process3"/>
    <dgm:cxn modelId="{B9F97EBD-E536-4310-B1ED-3ECB9EDA901C}" type="presOf" srcId="{224F87E5-CFA0-4B73-B284-C63CC84F6D95}" destId="{EE7FE84C-C884-49E4-A12E-8B90BC97C859}" srcOrd="0" destOrd="1" presId="urn:microsoft.com/office/officeart/2005/8/layout/process3"/>
    <dgm:cxn modelId="{F35E7EDC-B6EF-496D-B4EF-1D2413709CBA}" srcId="{B90FD7CF-9BE9-4F9C-9534-B79547ECA1F2}" destId="{1325DDCF-25BB-456B-8DB4-B42592AB1B07}" srcOrd="0" destOrd="0" parTransId="{8FAF8B0D-F3FC-4CD5-8DBB-DE6F298558E4}" sibTransId="{F0BD227E-00DC-4944-8162-4FB8B83613FD}"/>
    <dgm:cxn modelId="{08B616ED-2DA3-40B4-AA53-52D61295AA04}" srcId="{76F89F86-19A1-4431-8FC4-BC75278B0982}" destId="{B90FD7CF-9BE9-4F9C-9534-B79547ECA1F2}" srcOrd="1" destOrd="0" parTransId="{87AE28CF-AE16-4E64-A3E8-0F4F57A21582}" sibTransId="{5F4F5D54-9F6A-41A8-834A-7577CC3CA457}"/>
    <dgm:cxn modelId="{FF73DA0A-6AD2-4FD5-9DCD-3A21B0941B9A}" type="presParOf" srcId="{78E69E09-F89F-4F24-BC6C-5DDD23E96822}" destId="{362AF4B1-676B-4BD9-B855-21E2028A630C}" srcOrd="0" destOrd="0" presId="urn:microsoft.com/office/officeart/2005/8/layout/process3"/>
    <dgm:cxn modelId="{3CFC701A-53FB-4147-B8F8-F77E046263D3}" type="presParOf" srcId="{362AF4B1-676B-4BD9-B855-21E2028A630C}" destId="{26E517C1-8404-4CD1-8DC2-8648A890F093}" srcOrd="0" destOrd="0" presId="urn:microsoft.com/office/officeart/2005/8/layout/process3"/>
    <dgm:cxn modelId="{3F8BDDAA-2449-4E85-ABD4-351A5264676F}" type="presParOf" srcId="{362AF4B1-676B-4BD9-B855-21E2028A630C}" destId="{1E863F2C-2437-44E0-A404-638CC5CEB6B1}" srcOrd="1" destOrd="0" presId="urn:microsoft.com/office/officeart/2005/8/layout/process3"/>
    <dgm:cxn modelId="{A663ED9A-1EA2-4458-9480-4AFCFDF056AE}" type="presParOf" srcId="{362AF4B1-676B-4BD9-B855-21E2028A630C}" destId="{BFF102ED-1945-4BCE-ACC1-1B3B785B6B61}" srcOrd="2" destOrd="0" presId="urn:microsoft.com/office/officeart/2005/8/layout/process3"/>
    <dgm:cxn modelId="{5098291F-9B05-4853-96BC-9895DCADA77B}" type="presParOf" srcId="{78E69E09-F89F-4F24-BC6C-5DDD23E96822}" destId="{FE7FE355-9C11-4D73-8D44-46818AA9C05E}" srcOrd="1" destOrd="0" presId="urn:microsoft.com/office/officeart/2005/8/layout/process3"/>
    <dgm:cxn modelId="{F746973C-FB48-4EF5-86B8-1B77ACE25F40}" type="presParOf" srcId="{FE7FE355-9C11-4D73-8D44-46818AA9C05E}" destId="{8C0F6639-DD1F-4BDA-AF7F-26D8DF39A9A3}" srcOrd="0" destOrd="0" presId="urn:microsoft.com/office/officeart/2005/8/layout/process3"/>
    <dgm:cxn modelId="{7A5BB048-BB21-4BD9-A66D-C379FDD88BF2}" type="presParOf" srcId="{78E69E09-F89F-4F24-BC6C-5DDD23E96822}" destId="{E70C91B9-1BAB-4587-B7AD-DE1537FE6450}" srcOrd="2" destOrd="0" presId="urn:microsoft.com/office/officeart/2005/8/layout/process3"/>
    <dgm:cxn modelId="{09BBCE5C-6E25-48FB-BC07-7DF9007C4EE8}" type="presParOf" srcId="{E70C91B9-1BAB-4587-B7AD-DE1537FE6450}" destId="{70234587-82F9-488F-97D5-3A3E561F9190}" srcOrd="0" destOrd="0" presId="urn:microsoft.com/office/officeart/2005/8/layout/process3"/>
    <dgm:cxn modelId="{8BC43CFA-B995-4582-BF1D-4819E550C64A}" type="presParOf" srcId="{E70C91B9-1BAB-4587-B7AD-DE1537FE6450}" destId="{6600B93A-1BE2-4629-8F77-040D314AE6D7}" srcOrd="1" destOrd="0" presId="urn:microsoft.com/office/officeart/2005/8/layout/process3"/>
    <dgm:cxn modelId="{8D8BE5CA-3D1C-4ABF-95DF-2DF6D420E3F5}" type="presParOf" srcId="{E70C91B9-1BAB-4587-B7AD-DE1537FE6450}" destId="{EE7FE84C-C884-49E4-A12E-8B90BC97C8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56EF9-2688-4B07-968D-4E751BCD36CB}" type="doc">
      <dgm:prSet loTypeId="urn:microsoft.com/office/officeart/2005/8/layout/h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A2560A60-DC3F-4FE0-8319-B2D7C2B76A3E}">
      <dgm:prSet phldrT="[Texte]"/>
      <dgm:spPr/>
      <dgm:t>
        <a:bodyPr/>
        <a:lstStyle/>
        <a:p>
          <a:r>
            <a:rPr lang="fr-FR" dirty="0"/>
            <a:t>Docker</a:t>
          </a:r>
        </a:p>
      </dgm:t>
    </dgm:pt>
    <dgm:pt modelId="{402CE97C-90E1-4F19-9EB9-B8C415DB5704}" type="parTrans" cxnId="{77F2C4F8-E004-464D-BD00-154FA586F59E}">
      <dgm:prSet/>
      <dgm:spPr/>
      <dgm:t>
        <a:bodyPr/>
        <a:lstStyle/>
        <a:p>
          <a:endParaRPr lang="fr-FR"/>
        </a:p>
      </dgm:t>
    </dgm:pt>
    <dgm:pt modelId="{7E58E02A-8641-462B-89AB-92C7D8CD0E1F}" type="sibTrans" cxnId="{77F2C4F8-E004-464D-BD00-154FA586F59E}">
      <dgm:prSet/>
      <dgm:spPr/>
      <dgm:t>
        <a:bodyPr/>
        <a:lstStyle/>
        <a:p>
          <a:endParaRPr lang="fr-FR"/>
        </a:p>
      </dgm:t>
    </dgm:pt>
    <dgm:pt modelId="{655A7E72-7CDA-43C8-A407-5F33EE4DE5BA}">
      <dgm:prSet phldrT="[Texte]"/>
      <dgm:spPr/>
      <dgm:t>
        <a:bodyPr/>
        <a:lstStyle/>
        <a:p>
          <a:r>
            <a:rPr lang="fr-FR" dirty="0"/>
            <a:t>Base de données PostgreSQL</a:t>
          </a:r>
        </a:p>
        <a:p>
          <a:r>
            <a:rPr lang="fr-FR" dirty="0"/>
            <a:t>(127.0.0.3:5432)</a:t>
          </a:r>
        </a:p>
      </dgm:t>
    </dgm:pt>
    <dgm:pt modelId="{44BDE6A0-2143-40E5-85EF-BC90BA018D1F}" type="parTrans" cxnId="{E9B80C49-8D97-43DA-9C39-270448849B8C}">
      <dgm:prSet/>
      <dgm:spPr/>
      <dgm:t>
        <a:bodyPr/>
        <a:lstStyle/>
        <a:p>
          <a:endParaRPr lang="fr-FR"/>
        </a:p>
      </dgm:t>
    </dgm:pt>
    <dgm:pt modelId="{58631DF8-A661-4B4A-A53B-404FC088FFF0}" type="sibTrans" cxnId="{E9B80C49-8D97-43DA-9C39-270448849B8C}">
      <dgm:prSet/>
      <dgm:spPr/>
      <dgm:t>
        <a:bodyPr/>
        <a:lstStyle/>
        <a:p>
          <a:endParaRPr lang="fr-FR"/>
        </a:p>
      </dgm:t>
    </dgm:pt>
    <dgm:pt modelId="{07D918FB-F85D-42CF-BE96-3B751E41B026}">
      <dgm:prSet phldrT="[Texte]"/>
      <dgm:spPr/>
      <dgm:t>
        <a:bodyPr/>
        <a:lstStyle/>
        <a:p>
          <a:r>
            <a:rPr lang="fr-FR" dirty="0"/>
            <a:t>API </a:t>
          </a:r>
          <a:r>
            <a:rPr lang="fr-FR" dirty="0" err="1"/>
            <a:t>FastAPI</a:t>
          </a:r>
          <a:endParaRPr lang="fr-FR" dirty="0"/>
        </a:p>
        <a:p>
          <a:r>
            <a:rPr lang="fr-FR" dirty="0"/>
            <a:t>(172.0.0.2:8001)</a:t>
          </a:r>
        </a:p>
      </dgm:t>
    </dgm:pt>
    <dgm:pt modelId="{29AE14E9-7F1F-48BE-843A-F542E68DAF42}" type="parTrans" cxnId="{D2669C07-2968-4D00-A6B8-597372B4920C}">
      <dgm:prSet/>
      <dgm:spPr/>
      <dgm:t>
        <a:bodyPr/>
        <a:lstStyle/>
        <a:p>
          <a:endParaRPr lang="fr-FR"/>
        </a:p>
      </dgm:t>
    </dgm:pt>
    <dgm:pt modelId="{03EE99E9-4941-4ED9-B731-A13089F16D2E}" type="sibTrans" cxnId="{D2669C07-2968-4D00-A6B8-597372B4920C}">
      <dgm:prSet/>
      <dgm:spPr/>
      <dgm:t>
        <a:bodyPr/>
        <a:lstStyle/>
        <a:p>
          <a:endParaRPr lang="fr-FR"/>
        </a:p>
      </dgm:t>
    </dgm:pt>
    <dgm:pt modelId="{356E769E-720A-48C5-8EA0-CAF9F3994532}">
      <dgm:prSet phldrT="[Texte]"/>
      <dgm:spPr/>
      <dgm:t>
        <a:bodyPr/>
        <a:lstStyle/>
        <a:p>
          <a:r>
            <a:rPr lang="fr-FR" dirty="0"/>
            <a:t>Site Web </a:t>
          </a:r>
          <a:r>
            <a:rPr lang="fr-FR" dirty="0" err="1"/>
            <a:t>Streamlit</a:t>
          </a:r>
          <a:endParaRPr lang="fr-FR" dirty="0"/>
        </a:p>
        <a:p>
          <a:r>
            <a:rPr lang="fr-FR" dirty="0"/>
            <a:t>(172.0.0.4:8501)</a:t>
          </a:r>
        </a:p>
      </dgm:t>
    </dgm:pt>
    <dgm:pt modelId="{68A13276-83E4-4EB6-B79A-44211D0D9EF0}" type="parTrans" cxnId="{023A820D-5197-4586-A5D9-A736153A9C6E}">
      <dgm:prSet/>
      <dgm:spPr/>
      <dgm:t>
        <a:bodyPr/>
        <a:lstStyle/>
        <a:p>
          <a:endParaRPr lang="fr-FR"/>
        </a:p>
      </dgm:t>
    </dgm:pt>
    <dgm:pt modelId="{0FEE5056-E892-476E-9BB9-499BE44E94E8}" type="sibTrans" cxnId="{023A820D-5197-4586-A5D9-A736153A9C6E}">
      <dgm:prSet/>
      <dgm:spPr/>
      <dgm:t>
        <a:bodyPr/>
        <a:lstStyle/>
        <a:p>
          <a:endParaRPr lang="fr-FR"/>
        </a:p>
      </dgm:t>
    </dgm:pt>
    <dgm:pt modelId="{701C2EC5-271A-4737-84D5-F15E4EF23C5F}" type="pres">
      <dgm:prSet presAssocID="{46256EF9-2688-4B07-968D-4E751BCD36CB}" presName="composite" presStyleCnt="0">
        <dgm:presLayoutVars>
          <dgm:chMax val="1"/>
          <dgm:dir/>
          <dgm:resizeHandles val="exact"/>
        </dgm:presLayoutVars>
      </dgm:prSet>
      <dgm:spPr/>
    </dgm:pt>
    <dgm:pt modelId="{E932350C-99CE-480E-8BDA-F0A89B5ECDE5}" type="pres">
      <dgm:prSet presAssocID="{A2560A60-DC3F-4FE0-8319-B2D7C2B76A3E}" presName="roof" presStyleLbl="dkBgShp" presStyleIdx="0" presStyleCnt="2"/>
      <dgm:spPr/>
    </dgm:pt>
    <dgm:pt modelId="{05A3DBB9-4FE9-4941-99D6-F32F1E9DF088}" type="pres">
      <dgm:prSet presAssocID="{A2560A60-DC3F-4FE0-8319-B2D7C2B76A3E}" presName="pillars" presStyleCnt="0"/>
      <dgm:spPr/>
    </dgm:pt>
    <dgm:pt modelId="{561FCA1A-A731-4BAC-8915-95E464A765C1}" type="pres">
      <dgm:prSet presAssocID="{A2560A60-DC3F-4FE0-8319-B2D7C2B76A3E}" presName="pillar1" presStyleLbl="node1" presStyleIdx="0" presStyleCnt="3">
        <dgm:presLayoutVars>
          <dgm:bulletEnabled val="1"/>
        </dgm:presLayoutVars>
      </dgm:prSet>
      <dgm:spPr/>
    </dgm:pt>
    <dgm:pt modelId="{9346B0AE-604E-476A-B426-F7BC3AC48089}" type="pres">
      <dgm:prSet presAssocID="{07D918FB-F85D-42CF-BE96-3B751E41B026}" presName="pillarX" presStyleLbl="node1" presStyleIdx="1" presStyleCnt="3">
        <dgm:presLayoutVars>
          <dgm:bulletEnabled val="1"/>
        </dgm:presLayoutVars>
      </dgm:prSet>
      <dgm:spPr/>
    </dgm:pt>
    <dgm:pt modelId="{8661E9AA-F31B-49E9-A2E4-C4FD73A5A38E}" type="pres">
      <dgm:prSet presAssocID="{356E769E-720A-48C5-8EA0-CAF9F3994532}" presName="pillarX" presStyleLbl="node1" presStyleIdx="2" presStyleCnt="3">
        <dgm:presLayoutVars>
          <dgm:bulletEnabled val="1"/>
        </dgm:presLayoutVars>
      </dgm:prSet>
      <dgm:spPr/>
    </dgm:pt>
    <dgm:pt modelId="{2659F0EF-84D6-4067-8977-88A9273E3972}" type="pres">
      <dgm:prSet presAssocID="{A2560A60-DC3F-4FE0-8319-B2D7C2B76A3E}" presName="base" presStyleLbl="dkBgShp" presStyleIdx="1" presStyleCnt="2"/>
      <dgm:spPr/>
    </dgm:pt>
  </dgm:ptLst>
  <dgm:cxnLst>
    <dgm:cxn modelId="{D2669C07-2968-4D00-A6B8-597372B4920C}" srcId="{A2560A60-DC3F-4FE0-8319-B2D7C2B76A3E}" destId="{07D918FB-F85D-42CF-BE96-3B751E41B026}" srcOrd="1" destOrd="0" parTransId="{29AE14E9-7F1F-48BE-843A-F542E68DAF42}" sibTransId="{03EE99E9-4941-4ED9-B731-A13089F16D2E}"/>
    <dgm:cxn modelId="{023A820D-5197-4586-A5D9-A736153A9C6E}" srcId="{A2560A60-DC3F-4FE0-8319-B2D7C2B76A3E}" destId="{356E769E-720A-48C5-8EA0-CAF9F3994532}" srcOrd="2" destOrd="0" parTransId="{68A13276-83E4-4EB6-B79A-44211D0D9EF0}" sibTransId="{0FEE5056-E892-476E-9BB9-499BE44E94E8}"/>
    <dgm:cxn modelId="{E21C5810-ECE8-45D5-8768-B80F62C840FE}" type="presOf" srcId="{655A7E72-7CDA-43C8-A407-5F33EE4DE5BA}" destId="{561FCA1A-A731-4BAC-8915-95E464A765C1}" srcOrd="0" destOrd="0" presId="urn:microsoft.com/office/officeart/2005/8/layout/hList3"/>
    <dgm:cxn modelId="{08995025-06A2-41F3-9918-FECC8FD80F7F}" type="presOf" srcId="{356E769E-720A-48C5-8EA0-CAF9F3994532}" destId="{8661E9AA-F31B-49E9-A2E4-C4FD73A5A38E}" srcOrd="0" destOrd="0" presId="urn:microsoft.com/office/officeart/2005/8/layout/hList3"/>
    <dgm:cxn modelId="{E9B80C49-8D97-43DA-9C39-270448849B8C}" srcId="{A2560A60-DC3F-4FE0-8319-B2D7C2B76A3E}" destId="{655A7E72-7CDA-43C8-A407-5F33EE4DE5BA}" srcOrd="0" destOrd="0" parTransId="{44BDE6A0-2143-40E5-85EF-BC90BA018D1F}" sibTransId="{58631DF8-A661-4B4A-A53B-404FC088FFF0}"/>
    <dgm:cxn modelId="{113F1A9E-8FEB-4D66-94C0-3E3EE848018C}" type="presOf" srcId="{07D918FB-F85D-42CF-BE96-3B751E41B026}" destId="{9346B0AE-604E-476A-B426-F7BC3AC48089}" srcOrd="0" destOrd="0" presId="urn:microsoft.com/office/officeart/2005/8/layout/hList3"/>
    <dgm:cxn modelId="{7BF979BD-0160-44C3-8BBA-54B1463AF1CC}" type="presOf" srcId="{A2560A60-DC3F-4FE0-8319-B2D7C2B76A3E}" destId="{E932350C-99CE-480E-8BDA-F0A89B5ECDE5}" srcOrd="0" destOrd="0" presId="urn:microsoft.com/office/officeart/2005/8/layout/hList3"/>
    <dgm:cxn modelId="{69BB15C8-92CA-4202-AD45-8FFFEE8F56BE}" type="presOf" srcId="{46256EF9-2688-4B07-968D-4E751BCD36CB}" destId="{701C2EC5-271A-4737-84D5-F15E4EF23C5F}" srcOrd="0" destOrd="0" presId="urn:microsoft.com/office/officeart/2005/8/layout/hList3"/>
    <dgm:cxn modelId="{77F2C4F8-E004-464D-BD00-154FA586F59E}" srcId="{46256EF9-2688-4B07-968D-4E751BCD36CB}" destId="{A2560A60-DC3F-4FE0-8319-B2D7C2B76A3E}" srcOrd="0" destOrd="0" parTransId="{402CE97C-90E1-4F19-9EB9-B8C415DB5704}" sibTransId="{7E58E02A-8641-462B-89AB-92C7D8CD0E1F}"/>
    <dgm:cxn modelId="{233B0116-3196-4A4D-B99F-A5E6FC6B24B1}" type="presParOf" srcId="{701C2EC5-271A-4737-84D5-F15E4EF23C5F}" destId="{E932350C-99CE-480E-8BDA-F0A89B5ECDE5}" srcOrd="0" destOrd="0" presId="urn:microsoft.com/office/officeart/2005/8/layout/hList3"/>
    <dgm:cxn modelId="{16AF5A63-8DA7-4DA5-BEE3-BD84B606D0A1}" type="presParOf" srcId="{701C2EC5-271A-4737-84D5-F15E4EF23C5F}" destId="{05A3DBB9-4FE9-4941-99D6-F32F1E9DF088}" srcOrd="1" destOrd="0" presId="urn:microsoft.com/office/officeart/2005/8/layout/hList3"/>
    <dgm:cxn modelId="{29DF2C0A-989B-4696-8F84-D7AC85BF830B}" type="presParOf" srcId="{05A3DBB9-4FE9-4941-99D6-F32F1E9DF088}" destId="{561FCA1A-A731-4BAC-8915-95E464A765C1}" srcOrd="0" destOrd="0" presId="urn:microsoft.com/office/officeart/2005/8/layout/hList3"/>
    <dgm:cxn modelId="{C9967FD0-68FD-4765-8DC4-EFF2AA3BBF45}" type="presParOf" srcId="{05A3DBB9-4FE9-4941-99D6-F32F1E9DF088}" destId="{9346B0AE-604E-476A-B426-F7BC3AC48089}" srcOrd="1" destOrd="0" presId="urn:microsoft.com/office/officeart/2005/8/layout/hList3"/>
    <dgm:cxn modelId="{7E342BFE-B01A-4775-867F-DD876B4FFE2E}" type="presParOf" srcId="{05A3DBB9-4FE9-4941-99D6-F32F1E9DF088}" destId="{8661E9AA-F31B-49E9-A2E4-C4FD73A5A38E}" srcOrd="2" destOrd="0" presId="urn:microsoft.com/office/officeart/2005/8/layout/hList3"/>
    <dgm:cxn modelId="{14D940B1-FFCA-442E-ABCF-6442974C7573}" type="presParOf" srcId="{701C2EC5-271A-4737-84D5-F15E4EF23C5F}" destId="{2659F0EF-84D6-4067-8977-88A9273E397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256EF9-2688-4B07-968D-4E751BCD36CB}" type="doc">
      <dgm:prSet loTypeId="urn:microsoft.com/office/officeart/2005/8/layout/h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A2560A60-DC3F-4FE0-8319-B2D7C2B76A3E}">
      <dgm:prSet phldrT="[Texte]"/>
      <dgm:spPr/>
      <dgm:t>
        <a:bodyPr/>
        <a:lstStyle/>
        <a:p>
          <a:r>
            <a:rPr lang="fr-FR" dirty="0"/>
            <a:t>Docker</a:t>
          </a:r>
        </a:p>
      </dgm:t>
    </dgm:pt>
    <dgm:pt modelId="{402CE97C-90E1-4F19-9EB9-B8C415DB5704}" type="parTrans" cxnId="{77F2C4F8-E004-464D-BD00-154FA586F59E}">
      <dgm:prSet/>
      <dgm:spPr/>
      <dgm:t>
        <a:bodyPr/>
        <a:lstStyle/>
        <a:p>
          <a:endParaRPr lang="fr-FR"/>
        </a:p>
      </dgm:t>
    </dgm:pt>
    <dgm:pt modelId="{7E58E02A-8641-462B-89AB-92C7D8CD0E1F}" type="sibTrans" cxnId="{77F2C4F8-E004-464D-BD00-154FA586F59E}">
      <dgm:prSet/>
      <dgm:spPr/>
      <dgm:t>
        <a:bodyPr/>
        <a:lstStyle/>
        <a:p>
          <a:endParaRPr lang="fr-FR"/>
        </a:p>
      </dgm:t>
    </dgm:pt>
    <dgm:pt modelId="{655A7E72-7CDA-43C8-A407-5F33EE4DE5BA}">
      <dgm:prSet phldrT="[Texte]"/>
      <dgm:spPr/>
      <dgm:t>
        <a:bodyPr/>
        <a:lstStyle/>
        <a:p>
          <a:r>
            <a:rPr lang="fr-FR" dirty="0"/>
            <a:t>Base de données PostgreSQL</a:t>
          </a:r>
        </a:p>
        <a:p>
          <a:r>
            <a:rPr lang="fr-FR" dirty="0"/>
            <a:t>(127.0.0.3:5432)</a:t>
          </a:r>
        </a:p>
      </dgm:t>
    </dgm:pt>
    <dgm:pt modelId="{44BDE6A0-2143-40E5-85EF-BC90BA018D1F}" type="parTrans" cxnId="{E9B80C49-8D97-43DA-9C39-270448849B8C}">
      <dgm:prSet/>
      <dgm:spPr/>
      <dgm:t>
        <a:bodyPr/>
        <a:lstStyle/>
        <a:p>
          <a:endParaRPr lang="fr-FR"/>
        </a:p>
      </dgm:t>
    </dgm:pt>
    <dgm:pt modelId="{58631DF8-A661-4B4A-A53B-404FC088FFF0}" type="sibTrans" cxnId="{E9B80C49-8D97-43DA-9C39-270448849B8C}">
      <dgm:prSet/>
      <dgm:spPr/>
      <dgm:t>
        <a:bodyPr/>
        <a:lstStyle/>
        <a:p>
          <a:endParaRPr lang="fr-FR"/>
        </a:p>
      </dgm:t>
    </dgm:pt>
    <dgm:pt modelId="{07D918FB-F85D-42CF-BE96-3B751E41B026}">
      <dgm:prSet phldrT="[Texte]"/>
      <dgm:spPr/>
      <dgm:t>
        <a:bodyPr/>
        <a:lstStyle/>
        <a:p>
          <a:r>
            <a:rPr lang="fr-FR" dirty="0"/>
            <a:t>API </a:t>
          </a:r>
          <a:r>
            <a:rPr lang="fr-FR" dirty="0" err="1"/>
            <a:t>FastAPI</a:t>
          </a:r>
          <a:endParaRPr lang="fr-FR" dirty="0"/>
        </a:p>
        <a:p>
          <a:r>
            <a:rPr lang="fr-FR" dirty="0"/>
            <a:t>(172.0.0.2:8001)</a:t>
          </a:r>
        </a:p>
      </dgm:t>
    </dgm:pt>
    <dgm:pt modelId="{29AE14E9-7F1F-48BE-843A-F542E68DAF42}" type="parTrans" cxnId="{D2669C07-2968-4D00-A6B8-597372B4920C}">
      <dgm:prSet/>
      <dgm:spPr/>
      <dgm:t>
        <a:bodyPr/>
        <a:lstStyle/>
        <a:p>
          <a:endParaRPr lang="fr-FR"/>
        </a:p>
      </dgm:t>
    </dgm:pt>
    <dgm:pt modelId="{03EE99E9-4941-4ED9-B731-A13089F16D2E}" type="sibTrans" cxnId="{D2669C07-2968-4D00-A6B8-597372B4920C}">
      <dgm:prSet/>
      <dgm:spPr/>
      <dgm:t>
        <a:bodyPr/>
        <a:lstStyle/>
        <a:p>
          <a:endParaRPr lang="fr-FR"/>
        </a:p>
      </dgm:t>
    </dgm:pt>
    <dgm:pt modelId="{356E769E-720A-48C5-8EA0-CAF9F3994532}">
      <dgm:prSet phldrT="[Texte]"/>
      <dgm:spPr/>
      <dgm:t>
        <a:bodyPr/>
        <a:lstStyle/>
        <a:p>
          <a:r>
            <a:rPr lang="fr-FR" dirty="0"/>
            <a:t>Site Web </a:t>
          </a:r>
          <a:r>
            <a:rPr lang="fr-FR" dirty="0" err="1"/>
            <a:t>Streamlit</a:t>
          </a:r>
          <a:endParaRPr lang="fr-FR" dirty="0"/>
        </a:p>
        <a:p>
          <a:r>
            <a:rPr lang="fr-FR" dirty="0"/>
            <a:t>(172.0.0.4:8501)</a:t>
          </a:r>
        </a:p>
      </dgm:t>
    </dgm:pt>
    <dgm:pt modelId="{68A13276-83E4-4EB6-B79A-44211D0D9EF0}" type="parTrans" cxnId="{023A820D-5197-4586-A5D9-A736153A9C6E}">
      <dgm:prSet/>
      <dgm:spPr/>
      <dgm:t>
        <a:bodyPr/>
        <a:lstStyle/>
        <a:p>
          <a:endParaRPr lang="fr-FR"/>
        </a:p>
      </dgm:t>
    </dgm:pt>
    <dgm:pt modelId="{0FEE5056-E892-476E-9BB9-499BE44E94E8}" type="sibTrans" cxnId="{023A820D-5197-4586-A5D9-A736153A9C6E}">
      <dgm:prSet/>
      <dgm:spPr/>
      <dgm:t>
        <a:bodyPr/>
        <a:lstStyle/>
        <a:p>
          <a:endParaRPr lang="fr-FR"/>
        </a:p>
      </dgm:t>
    </dgm:pt>
    <dgm:pt modelId="{701C2EC5-271A-4737-84D5-F15E4EF23C5F}" type="pres">
      <dgm:prSet presAssocID="{46256EF9-2688-4B07-968D-4E751BCD36CB}" presName="composite" presStyleCnt="0">
        <dgm:presLayoutVars>
          <dgm:chMax val="1"/>
          <dgm:dir/>
          <dgm:resizeHandles val="exact"/>
        </dgm:presLayoutVars>
      </dgm:prSet>
      <dgm:spPr/>
    </dgm:pt>
    <dgm:pt modelId="{E932350C-99CE-480E-8BDA-F0A89B5ECDE5}" type="pres">
      <dgm:prSet presAssocID="{A2560A60-DC3F-4FE0-8319-B2D7C2B76A3E}" presName="roof" presStyleLbl="dkBgShp" presStyleIdx="0" presStyleCnt="2"/>
      <dgm:spPr/>
    </dgm:pt>
    <dgm:pt modelId="{05A3DBB9-4FE9-4941-99D6-F32F1E9DF088}" type="pres">
      <dgm:prSet presAssocID="{A2560A60-DC3F-4FE0-8319-B2D7C2B76A3E}" presName="pillars" presStyleCnt="0"/>
      <dgm:spPr/>
    </dgm:pt>
    <dgm:pt modelId="{561FCA1A-A731-4BAC-8915-95E464A765C1}" type="pres">
      <dgm:prSet presAssocID="{A2560A60-DC3F-4FE0-8319-B2D7C2B76A3E}" presName="pillar1" presStyleLbl="node1" presStyleIdx="0" presStyleCnt="3">
        <dgm:presLayoutVars>
          <dgm:bulletEnabled val="1"/>
        </dgm:presLayoutVars>
      </dgm:prSet>
      <dgm:spPr/>
    </dgm:pt>
    <dgm:pt modelId="{9346B0AE-604E-476A-B426-F7BC3AC48089}" type="pres">
      <dgm:prSet presAssocID="{07D918FB-F85D-42CF-BE96-3B751E41B026}" presName="pillarX" presStyleLbl="node1" presStyleIdx="1" presStyleCnt="3">
        <dgm:presLayoutVars>
          <dgm:bulletEnabled val="1"/>
        </dgm:presLayoutVars>
      </dgm:prSet>
      <dgm:spPr/>
    </dgm:pt>
    <dgm:pt modelId="{8661E9AA-F31B-49E9-A2E4-C4FD73A5A38E}" type="pres">
      <dgm:prSet presAssocID="{356E769E-720A-48C5-8EA0-CAF9F3994532}" presName="pillarX" presStyleLbl="node1" presStyleIdx="2" presStyleCnt="3">
        <dgm:presLayoutVars>
          <dgm:bulletEnabled val="1"/>
        </dgm:presLayoutVars>
      </dgm:prSet>
      <dgm:spPr/>
    </dgm:pt>
    <dgm:pt modelId="{2659F0EF-84D6-4067-8977-88A9273E3972}" type="pres">
      <dgm:prSet presAssocID="{A2560A60-DC3F-4FE0-8319-B2D7C2B76A3E}" presName="base" presStyleLbl="dkBgShp" presStyleIdx="1" presStyleCnt="2"/>
      <dgm:spPr/>
    </dgm:pt>
  </dgm:ptLst>
  <dgm:cxnLst>
    <dgm:cxn modelId="{D2669C07-2968-4D00-A6B8-597372B4920C}" srcId="{A2560A60-DC3F-4FE0-8319-B2D7C2B76A3E}" destId="{07D918FB-F85D-42CF-BE96-3B751E41B026}" srcOrd="1" destOrd="0" parTransId="{29AE14E9-7F1F-48BE-843A-F542E68DAF42}" sibTransId="{03EE99E9-4941-4ED9-B731-A13089F16D2E}"/>
    <dgm:cxn modelId="{023A820D-5197-4586-A5D9-A736153A9C6E}" srcId="{A2560A60-DC3F-4FE0-8319-B2D7C2B76A3E}" destId="{356E769E-720A-48C5-8EA0-CAF9F3994532}" srcOrd="2" destOrd="0" parTransId="{68A13276-83E4-4EB6-B79A-44211D0D9EF0}" sibTransId="{0FEE5056-E892-476E-9BB9-499BE44E94E8}"/>
    <dgm:cxn modelId="{E21C5810-ECE8-45D5-8768-B80F62C840FE}" type="presOf" srcId="{655A7E72-7CDA-43C8-A407-5F33EE4DE5BA}" destId="{561FCA1A-A731-4BAC-8915-95E464A765C1}" srcOrd="0" destOrd="0" presId="urn:microsoft.com/office/officeart/2005/8/layout/hList3"/>
    <dgm:cxn modelId="{08995025-06A2-41F3-9918-FECC8FD80F7F}" type="presOf" srcId="{356E769E-720A-48C5-8EA0-CAF9F3994532}" destId="{8661E9AA-F31B-49E9-A2E4-C4FD73A5A38E}" srcOrd="0" destOrd="0" presId="urn:microsoft.com/office/officeart/2005/8/layout/hList3"/>
    <dgm:cxn modelId="{E9B80C49-8D97-43DA-9C39-270448849B8C}" srcId="{A2560A60-DC3F-4FE0-8319-B2D7C2B76A3E}" destId="{655A7E72-7CDA-43C8-A407-5F33EE4DE5BA}" srcOrd="0" destOrd="0" parTransId="{44BDE6A0-2143-40E5-85EF-BC90BA018D1F}" sibTransId="{58631DF8-A661-4B4A-A53B-404FC088FFF0}"/>
    <dgm:cxn modelId="{113F1A9E-8FEB-4D66-94C0-3E3EE848018C}" type="presOf" srcId="{07D918FB-F85D-42CF-BE96-3B751E41B026}" destId="{9346B0AE-604E-476A-B426-F7BC3AC48089}" srcOrd="0" destOrd="0" presId="urn:microsoft.com/office/officeart/2005/8/layout/hList3"/>
    <dgm:cxn modelId="{7BF979BD-0160-44C3-8BBA-54B1463AF1CC}" type="presOf" srcId="{A2560A60-DC3F-4FE0-8319-B2D7C2B76A3E}" destId="{E932350C-99CE-480E-8BDA-F0A89B5ECDE5}" srcOrd="0" destOrd="0" presId="urn:microsoft.com/office/officeart/2005/8/layout/hList3"/>
    <dgm:cxn modelId="{69BB15C8-92CA-4202-AD45-8FFFEE8F56BE}" type="presOf" srcId="{46256EF9-2688-4B07-968D-4E751BCD36CB}" destId="{701C2EC5-271A-4737-84D5-F15E4EF23C5F}" srcOrd="0" destOrd="0" presId="urn:microsoft.com/office/officeart/2005/8/layout/hList3"/>
    <dgm:cxn modelId="{77F2C4F8-E004-464D-BD00-154FA586F59E}" srcId="{46256EF9-2688-4B07-968D-4E751BCD36CB}" destId="{A2560A60-DC3F-4FE0-8319-B2D7C2B76A3E}" srcOrd="0" destOrd="0" parTransId="{402CE97C-90E1-4F19-9EB9-B8C415DB5704}" sibTransId="{7E58E02A-8641-462B-89AB-92C7D8CD0E1F}"/>
    <dgm:cxn modelId="{233B0116-3196-4A4D-B99F-A5E6FC6B24B1}" type="presParOf" srcId="{701C2EC5-271A-4737-84D5-F15E4EF23C5F}" destId="{E932350C-99CE-480E-8BDA-F0A89B5ECDE5}" srcOrd="0" destOrd="0" presId="urn:microsoft.com/office/officeart/2005/8/layout/hList3"/>
    <dgm:cxn modelId="{16AF5A63-8DA7-4DA5-BEE3-BD84B606D0A1}" type="presParOf" srcId="{701C2EC5-271A-4737-84D5-F15E4EF23C5F}" destId="{05A3DBB9-4FE9-4941-99D6-F32F1E9DF088}" srcOrd="1" destOrd="0" presId="urn:microsoft.com/office/officeart/2005/8/layout/hList3"/>
    <dgm:cxn modelId="{29DF2C0A-989B-4696-8F84-D7AC85BF830B}" type="presParOf" srcId="{05A3DBB9-4FE9-4941-99D6-F32F1E9DF088}" destId="{561FCA1A-A731-4BAC-8915-95E464A765C1}" srcOrd="0" destOrd="0" presId="urn:microsoft.com/office/officeart/2005/8/layout/hList3"/>
    <dgm:cxn modelId="{C9967FD0-68FD-4765-8DC4-EFF2AA3BBF45}" type="presParOf" srcId="{05A3DBB9-4FE9-4941-99D6-F32F1E9DF088}" destId="{9346B0AE-604E-476A-B426-F7BC3AC48089}" srcOrd="1" destOrd="0" presId="urn:microsoft.com/office/officeart/2005/8/layout/hList3"/>
    <dgm:cxn modelId="{7E342BFE-B01A-4775-867F-DD876B4FFE2E}" type="presParOf" srcId="{05A3DBB9-4FE9-4941-99D6-F32F1E9DF088}" destId="{8661E9AA-F31B-49E9-A2E4-C4FD73A5A38E}" srcOrd="2" destOrd="0" presId="urn:microsoft.com/office/officeart/2005/8/layout/hList3"/>
    <dgm:cxn modelId="{14D940B1-FFCA-442E-ABCF-6442974C7573}" type="presParOf" srcId="{701C2EC5-271A-4737-84D5-F15E4EF23C5F}" destId="{2659F0EF-84D6-4067-8977-88A9273E397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4F66-7F1B-4190-97E4-B403108CFEB2}">
      <dsp:nvSpPr>
        <dsp:cNvPr id="0" name=""/>
        <dsp:cNvSpPr/>
      </dsp:nvSpPr>
      <dsp:spPr>
        <a:xfrm>
          <a:off x="4353" y="1064984"/>
          <a:ext cx="3737505" cy="13448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Base de données PostgreSQL</a:t>
          </a:r>
        </a:p>
      </dsp:txBody>
      <dsp:txXfrm>
        <a:off x="4353" y="1064984"/>
        <a:ext cx="3737505" cy="896569"/>
      </dsp:txXfrm>
    </dsp:sp>
    <dsp:sp modelId="{BAE5DF0A-5584-4766-9455-76F8400C9215}">
      <dsp:nvSpPr>
        <dsp:cNvPr id="0" name=""/>
        <dsp:cNvSpPr/>
      </dsp:nvSpPr>
      <dsp:spPr>
        <a:xfrm>
          <a:off x="769866" y="1961553"/>
          <a:ext cx="3737505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Table USER avec les champs du </a:t>
          </a:r>
          <a:r>
            <a:rPr lang="fr-FR" sz="2300" kern="1200" dirty="0" err="1"/>
            <a:t>dataset</a:t>
          </a:r>
          <a:endParaRPr lang="fr-FR" sz="2300" kern="1200" dirty="0"/>
        </a:p>
      </dsp:txBody>
      <dsp:txXfrm>
        <a:off x="808668" y="2000355"/>
        <a:ext cx="3659901" cy="1247196"/>
      </dsp:txXfrm>
    </dsp:sp>
    <dsp:sp modelId="{04F70B03-8B63-49B3-9E57-90C3F128D25A}">
      <dsp:nvSpPr>
        <dsp:cNvPr id="0" name=""/>
        <dsp:cNvSpPr/>
      </dsp:nvSpPr>
      <dsp:spPr>
        <a:xfrm>
          <a:off x="4308451" y="1048003"/>
          <a:ext cx="1201175" cy="93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308451" y="1234109"/>
        <a:ext cx="922016" cy="558318"/>
      </dsp:txXfrm>
    </dsp:sp>
    <dsp:sp modelId="{2D16611A-B273-42FB-B80A-F89D05AD0AC7}">
      <dsp:nvSpPr>
        <dsp:cNvPr id="0" name=""/>
        <dsp:cNvSpPr/>
      </dsp:nvSpPr>
      <dsp:spPr>
        <a:xfrm>
          <a:off x="6008227" y="1064984"/>
          <a:ext cx="3737505" cy="13448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API </a:t>
          </a:r>
          <a:r>
            <a:rPr lang="fr-FR" sz="2300" kern="1200" dirty="0" err="1"/>
            <a:t>FastAPI</a:t>
          </a:r>
          <a:endParaRPr lang="fr-FR" sz="2300" kern="1200" dirty="0"/>
        </a:p>
      </dsp:txBody>
      <dsp:txXfrm>
        <a:off x="6008227" y="1064984"/>
        <a:ext cx="3737505" cy="896569"/>
      </dsp:txXfrm>
    </dsp:sp>
    <dsp:sp modelId="{575D4FD9-FFD5-42DA-9DE2-41E6F6ECE4BF}">
      <dsp:nvSpPr>
        <dsp:cNvPr id="0" name=""/>
        <dsp:cNvSpPr/>
      </dsp:nvSpPr>
      <dsp:spPr>
        <a:xfrm>
          <a:off x="6773741" y="1961553"/>
          <a:ext cx="3737505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predictRandomForest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predictLogisticRegression</a:t>
          </a:r>
          <a:endParaRPr lang="fr-FR" sz="2300" kern="1200" dirty="0"/>
        </a:p>
      </dsp:txBody>
      <dsp:txXfrm>
        <a:off x="6812543" y="2000355"/>
        <a:ext cx="3659901" cy="1247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63F2C-2437-44E0-A404-638CC5CEB6B1}">
      <dsp:nvSpPr>
        <dsp:cNvPr id="0" name=""/>
        <dsp:cNvSpPr/>
      </dsp:nvSpPr>
      <dsp:spPr>
        <a:xfrm>
          <a:off x="4353" y="84799"/>
          <a:ext cx="3737505" cy="18662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Page web </a:t>
          </a:r>
          <a:r>
            <a:rPr lang="fr-FR" sz="3200" kern="1200" dirty="0" err="1"/>
            <a:t>Streamlit</a:t>
          </a:r>
          <a:endParaRPr lang="fr-FR" sz="3200" kern="1200" dirty="0"/>
        </a:p>
      </dsp:txBody>
      <dsp:txXfrm>
        <a:off x="4353" y="84799"/>
        <a:ext cx="3737505" cy="1244138"/>
      </dsp:txXfrm>
    </dsp:sp>
    <dsp:sp modelId="{BFF102ED-1945-4BCE-ACC1-1B3B785B6B61}">
      <dsp:nvSpPr>
        <dsp:cNvPr id="0" name=""/>
        <dsp:cNvSpPr/>
      </dsp:nvSpPr>
      <dsp:spPr>
        <a:xfrm>
          <a:off x="769866" y="1328938"/>
          <a:ext cx="3737505" cy="2937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Envoie de données vers la base de données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Renvoie des prédictions</a:t>
          </a:r>
        </a:p>
      </dsp:txBody>
      <dsp:txXfrm>
        <a:off x="855905" y="1414977"/>
        <a:ext cx="3565427" cy="2765521"/>
      </dsp:txXfrm>
    </dsp:sp>
    <dsp:sp modelId="{FE7FE355-9C11-4D73-8D44-46818AA9C05E}">
      <dsp:nvSpPr>
        <dsp:cNvPr id="0" name=""/>
        <dsp:cNvSpPr/>
      </dsp:nvSpPr>
      <dsp:spPr>
        <a:xfrm>
          <a:off x="4308451" y="241603"/>
          <a:ext cx="1201175" cy="93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/>
        </a:p>
      </dsp:txBody>
      <dsp:txXfrm>
        <a:off x="4308451" y="427709"/>
        <a:ext cx="922016" cy="558318"/>
      </dsp:txXfrm>
    </dsp:sp>
    <dsp:sp modelId="{6600B93A-1BE2-4629-8F77-040D314AE6D7}">
      <dsp:nvSpPr>
        <dsp:cNvPr id="0" name=""/>
        <dsp:cNvSpPr/>
      </dsp:nvSpPr>
      <dsp:spPr>
        <a:xfrm>
          <a:off x="6008227" y="84799"/>
          <a:ext cx="3737505" cy="18662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Base de données PostgreSQL</a:t>
          </a:r>
        </a:p>
      </dsp:txBody>
      <dsp:txXfrm>
        <a:off x="6008227" y="84799"/>
        <a:ext cx="3737505" cy="1244138"/>
      </dsp:txXfrm>
    </dsp:sp>
    <dsp:sp modelId="{EE7FE84C-C884-49E4-A12E-8B90BC97C859}">
      <dsp:nvSpPr>
        <dsp:cNvPr id="0" name=""/>
        <dsp:cNvSpPr/>
      </dsp:nvSpPr>
      <dsp:spPr>
        <a:xfrm>
          <a:off x="6773741" y="1328938"/>
          <a:ext cx="3737505" cy="2937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Reçoit les données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Script d’export et d’import de CSV</a:t>
          </a:r>
        </a:p>
      </dsp:txBody>
      <dsp:txXfrm>
        <a:off x="6859780" y="1414977"/>
        <a:ext cx="3565427" cy="2765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350C-99CE-480E-8BDA-F0A89B5ECDE5}">
      <dsp:nvSpPr>
        <dsp:cNvPr id="0" name=""/>
        <dsp:cNvSpPr/>
      </dsp:nvSpPr>
      <dsp:spPr>
        <a:xfrm>
          <a:off x="0" y="0"/>
          <a:ext cx="10515600" cy="130540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 dirty="0"/>
            <a:t>Docker</a:t>
          </a:r>
        </a:p>
      </dsp:txBody>
      <dsp:txXfrm>
        <a:off x="0" y="0"/>
        <a:ext cx="10515600" cy="1305401"/>
      </dsp:txXfrm>
    </dsp:sp>
    <dsp:sp modelId="{561FCA1A-A731-4BAC-8915-95E464A765C1}">
      <dsp:nvSpPr>
        <dsp:cNvPr id="0" name=""/>
        <dsp:cNvSpPr/>
      </dsp:nvSpPr>
      <dsp:spPr>
        <a:xfrm>
          <a:off x="5134" y="1305401"/>
          <a:ext cx="3501776" cy="274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Base de données PostgreSQL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(127.0.0.3:5432)</a:t>
          </a:r>
        </a:p>
      </dsp:txBody>
      <dsp:txXfrm>
        <a:off x="5134" y="1305401"/>
        <a:ext cx="3501776" cy="2741342"/>
      </dsp:txXfrm>
    </dsp:sp>
    <dsp:sp modelId="{9346B0AE-604E-476A-B426-F7BC3AC48089}">
      <dsp:nvSpPr>
        <dsp:cNvPr id="0" name=""/>
        <dsp:cNvSpPr/>
      </dsp:nvSpPr>
      <dsp:spPr>
        <a:xfrm>
          <a:off x="3506911" y="1305401"/>
          <a:ext cx="3501776" cy="274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API </a:t>
          </a:r>
          <a:r>
            <a:rPr lang="fr-FR" sz="3700" kern="1200" dirty="0" err="1"/>
            <a:t>FastAPI</a:t>
          </a:r>
          <a:endParaRPr lang="fr-FR" sz="3700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(172.0.0.2:8001)</a:t>
          </a:r>
        </a:p>
      </dsp:txBody>
      <dsp:txXfrm>
        <a:off x="3506911" y="1305401"/>
        <a:ext cx="3501776" cy="2741342"/>
      </dsp:txXfrm>
    </dsp:sp>
    <dsp:sp modelId="{8661E9AA-F31B-49E9-A2E4-C4FD73A5A38E}">
      <dsp:nvSpPr>
        <dsp:cNvPr id="0" name=""/>
        <dsp:cNvSpPr/>
      </dsp:nvSpPr>
      <dsp:spPr>
        <a:xfrm>
          <a:off x="7008688" y="1305401"/>
          <a:ext cx="3501776" cy="274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Site Web </a:t>
          </a:r>
          <a:r>
            <a:rPr lang="fr-FR" sz="3700" kern="1200" dirty="0" err="1"/>
            <a:t>Streamlit</a:t>
          </a:r>
          <a:endParaRPr lang="fr-FR" sz="3700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(172.0.0.4:8501)</a:t>
          </a:r>
        </a:p>
      </dsp:txBody>
      <dsp:txXfrm>
        <a:off x="7008688" y="1305401"/>
        <a:ext cx="3501776" cy="2741342"/>
      </dsp:txXfrm>
    </dsp:sp>
    <dsp:sp modelId="{2659F0EF-84D6-4067-8977-88A9273E3972}">
      <dsp:nvSpPr>
        <dsp:cNvPr id="0" name=""/>
        <dsp:cNvSpPr/>
      </dsp:nvSpPr>
      <dsp:spPr>
        <a:xfrm>
          <a:off x="0" y="4046744"/>
          <a:ext cx="10515600" cy="30459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350C-99CE-480E-8BDA-F0A89B5ECDE5}">
      <dsp:nvSpPr>
        <dsp:cNvPr id="0" name=""/>
        <dsp:cNvSpPr/>
      </dsp:nvSpPr>
      <dsp:spPr>
        <a:xfrm>
          <a:off x="0" y="0"/>
          <a:ext cx="10515600" cy="130540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 dirty="0"/>
            <a:t>Docker</a:t>
          </a:r>
        </a:p>
      </dsp:txBody>
      <dsp:txXfrm>
        <a:off x="0" y="0"/>
        <a:ext cx="10515600" cy="1305401"/>
      </dsp:txXfrm>
    </dsp:sp>
    <dsp:sp modelId="{561FCA1A-A731-4BAC-8915-95E464A765C1}">
      <dsp:nvSpPr>
        <dsp:cNvPr id="0" name=""/>
        <dsp:cNvSpPr/>
      </dsp:nvSpPr>
      <dsp:spPr>
        <a:xfrm>
          <a:off x="5134" y="1305401"/>
          <a:ext cx="3501776" cy="274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Base de données PostgreSQL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(127.0.0.3:5432)</a:t>
          </a:r>
        </a:p>
      </dsp:txBody>
      <dsp:txXfrm>
        <a:off x="5134" y="1305401"/>
        <a:ext cx="3501776" cy="2741342"/>
      </dsp:txXfrm>
    </dsp:sp>
    <dsp:sp modelId="{9346B0AE-604E-476A-B426-F7BC3AC48089}">
      <dsp:nvSpPr>
        <dsp:cNvPr id="0" name=""/>
        <dsp:cNvSpPr/>
      </dsp:nvSpPr>
      <dsp:spPr>
        <a:xfrm>
          <a:off x="3506911" y="1305401"/>
          <a:ext cx="3501776" cy="274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API </a:t>
          </a:r>
          <a:r>
            <a:rPr lang="fr-FR" sz="3700" kern="1200" dirty="0" err="1"/>
            <a:t>FastAPI</a:t>
          </a:r>
          <a:endParaRPr lang="fr-FR" sz="3700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(172.0.0.2:8001)</a:t>
          </a:r>
        </a:p>
      </dsp:txBody>
      <dsp:txXfrm>
        <a:off x="3506911" y="1305401"/>
        <a:ext cx="3501776" cy="2741342"/>
      </dsp:txXfrm>
    </dsp:sp>
    <dsp:sp modelId="{8661E9AA-F31B-49E9-A2E4-C4FD73A5A38E}">
      <dsp:nvSpPr>
        <dsp:cNvPr id="0" name=""/>
        <dsp:cNvSpPr/>
      </dsp:nvSpPr>
      <dsp:spPr>
        <a:xfrm>
          <a:off x="7008688" y="1305401"/>
          <a:ext cx="3501776" cy="274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Site Web </a:t>
          </a:r>
          <a:r>
            <a:rPr lang="fr-FR" sz="3700" kern="1200" dirty="0" err="1"/>
            <a:t>Streamlit</a:t>
          </a:r>
          <a:endParaRPr lang="fr-FR" sz="3700" kern="1200" dirty="0"/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(172.0.0.4:8501)</a:t>
          </a:r>
        </a:p>
      </dsp:txBody>
      <dsp:txXfrm>
        <a:off x="7008688" y="1305401"/>
        <a:ext cx="3501776" cy="2741342"/>
      </dsp:txXfrm>
    </dsp:sp>
    <dsp:sp modelId="{2659F0EF-84D6-4067-8977-88A9273E3972}">
      <dsp:nvSpPr>
        <dsp:cNvPr id="0" name=""/>
        <dsp:cNvSpPr/>
      </dsp:nvSpPr>
      <dsp:spPr>
        <a:xfrm>
          <a:off x="0" y="4046744"/>
          <a:ext cx="10515600" cy="30459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40396-8F02-44E3-ACC0-26CE13D933C0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FBA86-0554-4882-94E0-1DDDDE32C2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25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FBA86-0554-4882-94E0-1DDDDE32C25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50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Forte sensation de pression derrière le sternum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Douleur intense derrière le sternum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Douleur intense sur le côté gauche de la poitrine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Apparition soudaine de la douleur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douleur persiste pendant plus de cinq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Douleur rayonnante dans les deux bras, le haut de l'abdomen, le dos entre les omoplates, le cou et la mâchoire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Anxiété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Essoufflement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Pâleur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Oppression thoracique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Évanouissements et chocs circulatoires possibles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Palpitations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Sueur froide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Agitation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Nausée ou vomissements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Vertiges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FBA86-0554-4882-94E0-1DDDDE32C25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43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L'Anémie est le manque d'hémoglobine.  C'est manque qui entraîne un mauvais transport par le sang du dioxygène et cause notamment une pâleur de la peau et des muqueuses.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La Créatine Phosphokinase est une protéine importante dans le métabolisme énergétique. Elle est connu pour être en relation avec le diagnostic d'un infarctus.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La fraction d’éjection est le pourcentage d'éjection du sang contenu dans une cavité cardiaque lors d'un battement.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FBA86-0554-4882-94E0-1DDDDE32C25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31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E1C48-06C7-4F63-ABDD-82D75516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2B2E2B-88BF-48A0-B8CE-7705ECE6F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CEFF1-CB0E-443F-889F-E35B8D11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D13-C678-40B1-AFDB-1A3E59BB5D08}" type="datetime1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BD5E6-5693-43EF-A276-275F99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5AF74-8686-4D5F-8D28-5B179553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45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E1E03-64AC-464F-B3AB-C4E6A476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4233D2-367A-4404-8E2B-CEE361E4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EAE77-6AFE-48F8-B9E6-2536E188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848F-D433-4702-AB5B-239B6BE5BD27}" type="datetime1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5BA90-DC5A-4988-99EF-F1AF0944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93A9B-197B-4795-9615-42961D0D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2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A5C7D2-B348-4002-8D7D-9300B3D2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0830CC-21D4-49B8-A245-CDE4627F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746FA-99CA-4456-A48B-7BEAB00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B7AD-30D5-4D52-B2FB-F680563D41DD}" type="datetime1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FF327D-27C8-4A45-919C-FE600BDA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590E7-C10D-40DA-9C31-54DEBDCC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4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14AE3-5668-4B6D-A68A-C0F97455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A8FA4-4C91-4063-88AA-1D1DD650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5330B2-C743-4759-B6F1-F13BD534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091-7C5D-4536-A063-05194E76824C}" type="datetime1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42F5D-DA71-4918-B812-F05296D0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18532-2940-43F3-8728-225E2BC3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00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E4474-1756-42B0-8CD6-FC441510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E090B-1AD6-4DBB-85DF-E2CD2F46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9C1F5-CCDE-484A-87A5-68A87337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6BF-9A31-4416-9A44-0805247F5F7A}" type="datetime1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73E0E-A8E5-4F3F-B198-390E1A61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FD51A-D4EA-496C-A442-065E152C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FB196-C3B7-4C3A-8AFF-FFCC9D24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06E4C-6D54-465E-A127-9007BF202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8A46A7-87FB-43FC-9C55-C531E8A88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00D959-D437-4B9A-87F9-B8DA9D78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7160-A7D2-496F-89F1-606AB9417CEA}" type="datetime1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CA5E3D-1592-4B3E-B26F-BF0E3195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72D51-258A-4F5B-800A-BB784BC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00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BF5D7-09AC-40FF-9EF0-1FCB981C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C6B90-64EB-411E-BC39-B2A3336A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193DF4-470B-4A21-8143-A96038BA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20C7B3-817B-4384-8EEE-6A3CB7449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1A2038-8345-4DD8-828F-14B34877C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0A6050-5290-4256-9148-22C00D12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3F90-C254-4EDB-92F4-C6EF4C5CB62E}" type="datetime1">
              <a:rPr lang="fr-FR" smtClean="0"/>
              <a:t>05/11/2020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5B3565-4E36-4805-8B1A-196E1C81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015655-EA05-4C78-81BC-F787B9EF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42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82700-0266-4175-B978-EED99937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5AA8C0-7142-45AB-B43C-373833B7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2630-32FE-46B6-A807-403EAD1F4216}" type="datetime1">
              <a:rPr lang="fr-FR" smtClean="0"/>
              <a:t>05/11/2020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8EB318-191A-4860-97BA-4696692F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2A2DDC-2302-4B6B-8532-83A72689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84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AAC74C-2CB1-4F56-828D-9DE3B9B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DB08-7935-428F-9B09-E449FBA37B80}" type="datetime1">
              <a:rPr lang="fr-FR" smtClean="0"/>
              <a:t>05/11/2020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45442B-7964-4C74-B662-791AEC5F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C41AE-F984-48FD-B858-AA1FA2F5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7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F2FE0-EF53-494E-9E83-3711C79F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80CEE-0974-40AA-B5CC-114FFF41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3A61E6-A74D-47E5-BFAA-397DA927A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01C866-34DA-45A3-821A-B2AA9D69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5706-2B29-470E-85CF-C71B6354D989}" type="datetime1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5A1EC7-4977-4855-AC3B-0DFC95A6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BA86F4-ABE6-4E1D-B567-B12545EB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5C32A-D9C0-4658-82AF-D997958B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77305-7BF0-4D43-AD96-F3BD24711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2BBC81-091E-4490-AEEC-CBB03A4D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E2BC33-6A82-44D8-A508-9CBFEB32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95D2-41EE-47F7-A5DC-12C7AA6A3C6B}" type="datetime1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CA5BA-0821-4B20-84B9-4D88654F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42236E-D636-448D-B20F-C656C868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9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133238-314E-436B-8318-DBD08657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87B11-57DE-4928-83BE-B41028C3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07731-16F1-4D34-8553-66BA1D892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036B-CC4E-4332-A06C-DF0560FB0A05}" type="datetime1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6C638-BB54-4C96-9A4F-16B32B90A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6979F-5ED0-495F-A219-B25DFA190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CF1B-A1EB-4045-B4A9-93AB95FD57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3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diosecur.com/fr/magazine/articles-specialises/ischemie/crise-cardiaque" TargetMode="External"/><Relationship Id="rId2" Type="http://schemas.openxmlformats.org/officeDocument/2006/relationships/hyperlink" Target="https://www.afblum.be/bioafb/coeur/contcard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080B32-326C-401E-9973-2978A345B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516014"/>
          </a:xfrm>
        </p:spPr>
        <p:txBody>
          <a:bodyPr>
            <a:normAutofit/>
          </a:bodyPr>
          <a:lstStyle/>
          <a:p>
            <a:pPr algn="l"/>
            <a:r>
              <a:rPr lang="fr-FR" sz="4800">
                <a:solidFill>
                  <a:srgbClr val="FFFFFF"/>
                </a:solidFill>
              </a:rPr>
              <a:t>Heart failure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597BA1-79AF-406A-AD00-18F3AC1A7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550568"/>
            <a:ext cx="6465286" cy="602551"/>
          </a:xfrm>
        </p:spPr>
        <p:txBody>
          <a:bodyPr>
            <a:normAutofit/>
          </a:bodyPr>
          <a:lstStyle/>
          <a:p>
            <a:pPr algn="l"/>
            <a:r>
              <a:rPr lang="fr-FR" sz="2000" kern="150" spc="-50">
                <a:solidFill>
                  <a:srgbClr val="F5715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Peut-on prédire une mort dû à un arrêt cardiaque ?</a:t>
            </a:r>
            <a:endParaRPr lang="fr-FR" sz="2000">
              <a:solidFill>
                <a:srgbClr val="F571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74BCEE4D-552C-4F92-8AC7-F857FA467D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24" r="31834" b="-1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3F6C110-80AC-4AD7-B3C9-F931952D3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6" r="1" b="1"/>
          <a:stretch/>
        </p:blipFill>
        <p:spPr bwMode="auto">
          <a:xfrm>
            <a:off x="4654296" y="299363"/>
            <a:ext cx="7217085" cy="3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9900-893F-4BC9-A952-B1D4CF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C967407-DDAA-442A-9134-BD089AF9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12247"/>
            <a:ext cx="5271547" cy="3622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65E926-51FF-44D3-AC43-28A4737B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92B370-63E9-4C3F-A930-3DC7DE0F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51D064-66C4-42B6-A3A7-D32C879A2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3" y="2129566"/>
            <a:ext cx="4486275" cy="3705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52AB364-12E8-4492-9C04-DC93BF5524C0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8EACA4-0A11-4BEA-8594-869391196BC6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B592A6-C100-4ABD-BA40-A5557D86FF8F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40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9900-893F-4BC9-A952-B1D4CF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C967407-DDAA-442A-9134-BD089AF9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12247"/>
            <a:ext cx="5271547" cy="3622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65E926-51FF-44D3-AC43-28A4737B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92B370-63E9-4C3F-A930-3DC7DE0F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51D064-66C4-42B6-A3A7-D32C879A2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3" y="2129566"/>
            <a:ext cx="4486275" cy="3705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91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9900-893F-4BC9-A952-B1D4CF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et 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96DDA-70E3-49FB-A920-7D975E26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Manque de données (~290)</a:t>
            </a:r>
          </a:p>
          <a:p>
            <a:r>
              <a:rPr lang="fr-FR" dirty="0"/>
              <a:t>Seulement 2 jours pour l’analyse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6DE5C2-052C-4A4F-8859-E5FE1166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38F563-DCE9-4011-939D-593CAEBB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12</a:t>
            </a:fld>
            <a:endParaRPr lang="fr-FR"/>
          </a:p>
        </p:txBody>
      </p:sp>
      <p:grpSp>
        <p:nvGrpSpPr>
          <p:cNvPr id="6" name="Diagramme 14">
            <a:extLst>
              <a:ext uri="{FF2B5EF4-FFF2-40B4-BE49-F238E27FC236}">
                <a16:creationId xmlns:a16="http://schemas.microsoft.com/office/drawing/2014/main" id="{40CFFBA0-53DD-4031-957E-BB585BA3211F}"/>
              </a:ext>
            </a:extLst>
          </p:cNvPr>
          <p:cNvGrpSpPr/>
          <p:nvPr/>
        </p:nvGrpSpPr>
        <p:grpSpPr>
          <a:xfrm>
            <a:off x="6708636" y="2065094"/>
            <a:ext cx="5114925" cy="4058452"/>
            <a:chOff x="0" y="0"/>
            <a:chExt cx="5115464" cy="1636400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66DE31AB-F396-4121-B776-067E910758A3}"/>
                </a:ext>
              </a:extLst>
            </p:cNvPr>
            <p:cNvSpPr/>
            <p:nvPr/>
          </p:nvSpPr>
          <p:spPr>
            <a:xfrm>
              <a:off x="1841565" y="40233"/>
              <a:ext cx="3273899" cy="3152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5293"/>
                <a:gd name="f7" fmla="val 2764823"/>
                <a:gd name="f8" fmla="val 460817"/>
                <a:gd name="f9" fmla="val 2304006"/>
                <a:gd name="f10" fmla="val 2558510"/>
                <a:gd name="f11" fmla="val 312610"/>
                <a:gd name="f12" fmla="val 2764819"/>
                <a:gd name="f13" fmla="val 309300"/>
                <a:gd name="f14" fmla="val 4"/>
                <a:gd name="f15" fmla="val 206313"/>
                <a:gd name="f16" fmla="+- 0 0 -90"/>
                <a:gd name="f17" fmla="*/ f3 1 315293"/>
                <a:gd name="f18" fmla="*/ f4 1 2764823"/>
                <a:gd name="f19" fmla="+- f7 0 f5"/>
                <a:gd name="f20" fmla="+- f6 0 f5"/>
                <a:gd name="f21" fmla="*/ f16 f0 1"/>
                <a:gd name="f22" fmla="*/ f20 1 315293"/>
                <a:gd name="f23" fmla="*/ f19 1 2764823"/>
                <a:gd name="f24" fmla="*/ 52550 f20 1"/>
                <a:gd name="f25" fmla="*/ 0 f19 1"/>
                <a:gd name="f26" fmla="*/ 262743 f20 1"/>
                <a:gd name="f27" fmla="*/ 315293 f20 1"/>
                <a:gd name="f28" fmla="*/ 52550 f19 1"/>
                <a:gd name="f29" fmla="*/ 2764823 f19 1"/>
                <a:gd name="f30" fmla="*/ 0 f20 1"/>
                <a:gd name="f31" fmla="*/ f21 1 f2"/>
                <a:gd name="f32" fmla="*/ f24 1 315293"/>
                <a:gd name="f33" fmla="*/ f25 1 2764823"/>
                <a:gd name="f34" fmla="*/ f26 1 315293"/>
                <a:gd name="f35" fmla="*/ f27 1 315293"/>
                <a:gd name="f36" fmla="*/ f28 1 2764823"/>
                <a:gd name="f37" fmla="*/ f29 1 2764823"/>
                <a:gd name="f38" fmla="*/ f30 1 315293"/>
                <a:gd name="f39" fmla="*/ f5 1 f22"/>
                <a:gd name="f40" fmla="*/ f6 1 f22"/>
                <a:gd name="f41" fmla="*/ f5 1 f23"/>
                <a:gd name="f42" fmla="*/ f7 1 f23"/>
                <a:gd name="f43" fmla="+- f31 0 f1"/>
                <a:gd name="f44" fmla="*/ f32 1 f22"/>
                <a:gd name="f45" fmla="*/ f33 1 f23"/>
                <a:gd name="f46" fmla="*/ f34 1 f22"/>
                <a:gd name="f47" fmla="*/ f35 1 f22"/>
                <a:gd name="f48" fmla="*/ f36 1 f23"/>
                <a:gd name="f49" fmla="*/ f37 1 f23"/>
                <a:gd name="f50" fmla="*/ f38 1 f22"/>
                <a:gd name="f51" fmla="*/ f39 f17 1"/>
                <a:gd name="f52" fmla="*/ f40 f17 1"/>
                <a:gd name="f53" fmla="*/ f42 f18 1"/>
                <a:gd name="f54" fmla="*/ f41 f18 1"/>
                <a:gd name="f55" fmla="*/ f44 f17 1"/>
                <a:gd name="f56" fmla="*/ f45 f18 1"/>
                <a:gd name="f57" fmla="*/ f46 f17 1"/>
                <a:gd name="f58" fmla="*/ f47 f17 1"/>
                <a:gd name="f59" fmla="*/ f48 f18 1"/>
                <a:gd name="f60" fmla="*/ f49 f18 1"/>
                <a:gd name="f61" fmla="*/ f5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5" y="f56"/>
                </a:cxn>
                <a:cxn ang="f43">
                  <a:pos x="f57" y="f56"/>
                </a:cxn>
                <a:cxn ang="f43">
                  <a:pos x="f58" y="f59"/>
                </a:cxn>
                <a:cxn ang="f43">
                  <a:pos x="f58" y="f60"/>
                </a:cxn>
                <a:cxn ang="f43">
                  <a:pos x="f58" y="f60"/>
                </a:cxn>
                <a:cxn ang="f43">
                  <a:pos x="f61" y="f60"/>
                </a:cxn>
                <a:cxn ang="f43">
                  <a:pos x="f61" y="f60"/>
                </a:cxn>
                <a:cxn ang="f43">
                  <a:pos x="f61" y="f59"/>
                </a:cxn>
                <a:cxn ang="f43">
                  <a:pos x="f55" y="f56"/>
                </a:cxn>
              </a:cxnLst>
              <a:rect l="f51" t="f54" r="f52" b="f53"/>
              <a:pathLst>
                <a:path w="315293" h="2764823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F8D7CD">
                <a:alpha val="90000"/>
              </a:srgbClr>
            </a:solidFill>
            <a:ln w="12701" cap="flat">
              <a:solidFill>
                <a:srgbClr val="F8D7CD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60963" tIns="45866" rIns="76352" bIns="45875" anchor="ctr" anchorCtr="0" compatLnSpc="0">
              <a:noAutofit/>
            </a:bodyPr>
            <a:lstStyle/>
            <a:p>
              <a:pPr marL="742950" lvl="1" indent="-28575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fr-FR" sz="1550" kern="1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74,8%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85DEF25-1232-4F04-B720-EBDC44BDF3FA}"/>
                </a:ext>
              </a:extLst>
            </p:cNvPr>
            <p:cNvSpPr/>
            <p:nvPr/>
          </p:nvSpPr>
          <p:spPr>
            <a:xfrm>
              <a:off x="0" y="0"/>
              <a:ext cx="1841565" cy="3941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13"/>
                <a:gd name="f7" fmla="val 394116"/>
                <a:gd name="f8" fmla="val 65687"/>
                <a:gd name="f9" fmla="val 29409"/>
                <a:gd name="f10" fmla="val 1489526"/>
                <a:gd name="f11" fmla="val 1525804"/>
                <a:gd name="f12" fmla="val 328429"/>
                <a:gd name="f13" fmla="val 364707"/>
                <a:gd name="f14" fmla="+- 0 0 -90"/>
                <a:gd name="f15" fmla="*/ f3 1 1555213"/>
                <a:gd name="f16" fmla="*/ f4 1 394116"/>
                <a:gd name="f17" fmla="+- f7 0 f5"/>
                <a:gd name="f18" fmla="+- f6 0 f5"/>
                <a:gd name="f19" fmla="*/ f14 f0 1"/>
                <a:gd name="f20" fmla="*/ f18 1 1555213"/>
                <a:gd name="f21" fmla="*/ f17 1 394116"/>
                <a:gd name="f22" fmla="*/ 0 f18 1"/>
                <a:gd name="f23" fmla="*/ 65687 f17 1"/>
                <a:gd name="f24" fmla="*/ 65687 f18 1"/>
                <a:gd name="f25" fmla="*/ 0 f17 1"/>
                <a:gd name="f26" fmla="*/ 1489526 f18 1"/>
                <a:gd name="f27" fmla="*/ 1555213 f18 1"/>
                <a:gd name="f28" fmla="*/ 328429 f17 1"/>
                <a:gd name="f29" fmla="*/ 394116 f17 1"/>
                <a:gd name="f30" fmla="*/ f19 1 f2"/>
                <a:gd name="f31" fmla="*/ f22 1 1555213"/>
                <a:gd name="f32" fmla="*/ f23 1 394116"/>
                <a:gd name="f33" fmla="*/ f24 1 1555213"/>
                <a:gd name="f34" fmla="*/ f25 1 394116"/>
                <a:gd name="f35" fmla="*/ f26 1 1555213"/>
                <a:gd name="f36" fmla="*/ f27 1 1555213"/>
                <a:gd name="f37" fmla="*/ f28 1 394116"/>
                <a:gd name="f38" fmla="*/ f29 1 39411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55213" h="39411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202" tIns="49715" rIns="80202" bIns="49715" anchor="ctr" anchorCtr="1" compatLnSpc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fr-FR" sz="1550" b="1" kern="1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LinearSVC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4997E2D9-1A2D-46C6-90FC-3F1613316C1B}"/>
                </a:ext>
              </a:extLst>
            </p:cNvPr>
            <p:cNvSpPr/>
            <p:nvPr/>
          </p:nvSpPr>
          <p:spPr>
            <a:xfrm>
              <a:off x="1841565" y="454054"/>
              <a:ext cx="3273899" cy="3152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5293"/>
                <a:gd name="f7" fmla="val 2764823"/>
                <a:gd name="f8" fmla="val 460817"/>
                <a:gd name="f9" fmla="val 2304006"/>
                <a:gd name="f10" fmla="val 2558510"/>
                <a:gd name="f11" fmla="val 312610"/>
                <a:gd name="f12" fmla="val 2764819"/>
                <a:gd name="f13" fmla="val 309300"/>
                <a:gd name="f14" fmla="val 4"/>
                <a:gd name="f15" fmla="val 206313"/>
                <a:gd name="f16" fmla="+- 0 0 -90"/>
                <a:gd name="f17" fmla="*/ f3 1 315293"/>
                <a:gd name="f18" fmla="*/ f4 1 2764823"/>
                <a:gd name="f19" fmla="+- f7 0 f5"/>
                <a:gd name="f20" fmla="+- f6 0 f5"/>
                <a:gd name="f21" fmla="*/ f16 f0 1"/>
                <a:gd name="f22" fmla="*/ f20 1 315293"/>
                <a:gd name="f23" fmla="*/ f19 1 2764823"/>
                <a:gd name="f24" fmla="*/ 52550 f20 1"/>
                <a:gd name="f25" fmla="*/ 0 f19 1"/>
                <a:gd name="f26" fmla="*/ 262743 f20 1"/>
                <a:gd name="f27" fmla="*/ 315293 f20 1"/>
                <a:gd name="f28" fmla="*/ 52550 f19 1"/>
                <a:gd name="f29" fmla="*/ 2764823 f19 1"/>
                <a:gd name="f30" fmla="*/ 0 f20 1"/>
                <a:gd name="f31" fmla="*/ f21 1 f2"/>
                <a:gd name="f32" fmla="*/ f24 1 315293"/>
                <a:gd name="f33" fmla="*/ f25 1 2764823"/>
                <a:gd name="f34" fmla="*/ f26 1 315293"/>
                <a:gd name="f35" fmla="*/ f27 1 315293"/>
                <a:gd name="f36" fmla="*/ f28 1 2764823"/>
                <a:gd name="f37" fmla="*/ f29 1 2764823"/>
                <a:gd name="f38" fmla="*/ f30 1 315293"/>
                <a:gd name="f39" fmla="*/ f5 1 f22"/>
                <a:gd name="f40" fmla="*/ f6 1 f22"/>
                <a:gd name="f41" fmla="*/ f5 1 f23"/>
                <a:gd name="f42" fmla="*/ f7 1 f23"/>
                <a:gd name="f43" fmla="+- f31 0 f1"/>
                <a:gd name="f44" fmla="*/ f32 1 f22"/>
                <a:gd name="f45" fmla="*/ f33 1 f23"/>
                <a:gd name="f46" fmla="*/ f34 1 f22"/>
                <a:gd name="f47" fmla="*/ f35 1 f22"/>
                <a:gd name="f48" fmla="*/ f36 1 f23"/>
                <a:gd name="f49" fmla="*/ f37 1 f23"/>
                <a:gd name="f50" fmla="*/ f38 1 f22"/>
                <a:gd name="f51" fmla="*/ f39 f17 1"/>
                <a:gd name="f52" fmla="*/ f40 f17 1"/>
                <a:gd name="f53" fmla="*/ f42 f18 1"/>
                <a:gd name="f54" fmla="*/ f41 f18 1"/>
                <a:gd name="f55" fmla="*/ f44 f17 1"/>
                <a:gd name="f56" fmla="*/ f45 f18 1"/>
                <a:gd name="f57" fmla="*/ f46 f17 1"/>
                <a:gd name="f58" fmla="*/ f47 f17 1"/>
                <a:gd name="f59" fmla="*/ f48 f18 1"/>
                <a:gd name="f60" fmla="*/ f49 f18 1"/>
                <a:gd name="f61" fmla="*/ f5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5" y="f56"/>
                </a:cxn>
                <a:cxn ang="f43">
                  <a:pos x="f57" y="f56"/>
                </a:cxn>
                <a:cxn ang="f43">
                  <a:pos x="f58" y="f59"/>
                </a:cxn>
                <a:cxn ang="f43">
                  <a:pos x="f58" y="f60"/>
                </a:cxn>
                <a:cxn ang="f43">
                  <a:pos x="f58" y="f60"/>
                </a:cxn>
                <a:cxn ang="f43">
                  <a:pos x="f61" y="f60"/>
                </a:cxn>
                <a:cxn ang="f43">
                  <a:pos x="f61" y="f60"/>
                </a:cxn>
                <a:cxn ang="f43">
                  <a:pos x="f61" y="f59"/>
                </a:cxn>
                <a:cxn ang="f43">
                  <a:pos x="f55" y="f56"/>
                </a:cxn>
              </a:cxnLst>
              <a:rect l="f51" t="f54" r="f52" b="f53"/>
              <a:pathLst>
                <a:path w="315293" h="2764823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F1D8D3">
                <a:alpha val="90000"/>
              </a:srgbClr>
            </a:solidFill>
            <a:ln w="12701" cap="flat">
              <a:solidFill>
                <a:srgbClr val="F1D8D3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60963" tIns="45866" rIns="76352" bIns="45875" anchor="ctr" anchorCtr="0" compatLnSpc="0">
              <a:noAutofit/>
            </a:bodyPr>
            <a:lstStyle/>
            <a:p>
              <a:pPr marL="742950" lvl="1" indent="-28575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fr-FR" sz="1550" kern="1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78,0%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DC79018-D93E-472A-88D5-5589A82FFA03}"/>
                </a:ext>
              </a:extLst>
            </p:cNvPr>
            <p:cNvSpPr/>
            <p:nvPr/>
          </p:nvSpPr>
          <p:spPr>
            <a:xfrm>
              <a:off x="0" y="414643"/>
              <a:ext cx="1841565" cy="3941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13"/>
                <a:gd name="f7" fmla="val 394116"/>
                <a:gd name="f8" fmla="val 65687"/>
                <a:gd name="f9" fmla="val 29409"/>
                <a:gd name="f10" fmla="val 1489526"/>
                <a:gd name="f11" fmla="val 1525804"/>
                <a:gd name="f12" fmla="val 328429"/>
                <a:gd name="f13" fmla="val 364707"/>
                <a:gd name="f14" fmla="+- 0 0 -90"/>
                <a:gd name="f15" fmla="*/ f3 1 1555213"/>
                <a:gd name="f16" fmla="*/ f4 1 394116"/>
                <a:gd name="f17" fmla="+- f7 0 f5"/>
                <a:gd name="f18" fmla="+- f6 0 f5"/>
                <a:gd name="f19" fmla="*/ f14 f0 1"/>
                <a:gd name="f20" fmla="*/ f18 1 1555213"/>
                <a:gd name="f21" fmla="*/ f17 1 394116"/>
                <a:gd name="f22" fmla="*/ 0 f18 1"/>
                <a:gd name="f23" fmla="*/ 65687 f17 1"/>
                <a:gd name="f24" fmla="*/ 65687 f18 1"/>
                <a:gd name="f25" fmla="*/ 0 f17 1"/>
                <a:gd name="f26" fmla="*/ 1489526 f18 1"/>
                <a:gd name="f27" fmla="*/ 1555213 f18 1"/>
                <a:gd name="f28" fmla="*/ 328429 f17 1"/>
                <a:gd name="f29" fmla="*/ 394116 f17 1"/>
                <a:gd name="f30" fmla="*/ f19 1 f2"/>
                <a:gd name="f31" fmla="*/ f22 1 1555213"/>
                <a:gd name="f32" fmla="*/ f23 1 394116"/>
                <a:gd name="f33" fmla="*/ f24 1 1555213"/>
                <a:gd name="f34" fmla="*/ f25 1 394116"/>
                <a:gd name="f35" fmla="*/ f26 1 1555213"/>
                <a:gd name="f36" fmla="*/ f27 1 1555213"/>
                <a:gd name="f37" fmla="*/ f28 1 394116"/>
                <a:gd name="f38" fmla="*/ f29 1 39411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55213" h="39411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D17B5C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202" tIns="49715" rIns="80202" bIns="49715" anchor="ctr" anchorCtr="1" compatLnSpc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fr-FR" sz="1550" b="1" kern="1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RandomForest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23E1613-38DB-4D6C-861C-EE5E133F5584}"/>
                </a:ext>
              </a:extLst>
            </p:cNvPr>
            <p:cNvSpPr/>
            <p:nvPr/>
          </p:nvSpPr>
          <p:spPr>
            <a:xfrm>
              <a:off x="1841565" y="867875"/>
              <a:ext cx="3273899" cy="3152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5293"/>
                <a:gd name="f7" fmla="val 2764823"/>
                <a:gd name="f8" fmla="val 460817"/>
                <a:gd name="f9" fmla="val 2304006"/>
                <a:gd name="f10" fmla="val 2558510"/>
                <a:gd name="f11" fmla="val 312610"/>
                <a:gd name="f12" fmla="val 2764819"/>
                <a:gd name="f13" fmla="val 309300"/>
                <a:gd name="f14" fmla="val 4"/>
                <a:gd name="f15" fmla="val 206313"/>
                <a:gd name="f16" fmla="+- 0 0 -90"/>
                <a:gd name="f17" fmla="*/ f3 1 315293"/>
                <a:gd name="f18" fmla="*/ f4 1 2764823"/>
                <a:gd name="f19" fmla="+- f7 0 f5"/>
                <a:gd name="f20" fmla="+- f6 0 f5"/>
                <a:gd name="f21" fmla="*/ f16 f0 1"/>
                <a:gd name="f22" fmla="*/ f20 1 315293"/>
                <a:gd name="f23" fmla="*/ f19 1 2764823"/>
                <a:gd name="f24" fmla="*/ 52550 f20 1"/>
                <a:gd name="f25" fmla="*/ 0 f19 1"/>
                <a:gd name="f26" fmla="*/ 262743 f20 1"/>
                <a:gd name="f27" fmla="*/ 315293 f20 1"/>
                <a:gd name="f28" fmla="*/ 52550 f19 1"/>
                <a:gd name="f29" fmla="*/ 2764823 f19 1"/>
                <a:gd name="f30" fmla="*/ 0 f20 1"/>
                <a:gd name="f31" fmla="*/ f21 1 f2"/>
                <a:gd name="f32" fmla="*/ f24 1 315293"/>
                <a:gd name="f33" fmla="*/ f25 1 2764823"/>
                <a:gd name="f34" fmla="*/ f26 1 315293"/>
                <a:gd name="f35" fmla="*/ f27 1 315293"/>
                <a:gd name="f36" fmla="*/ f28 1 2764823"/>
                <a:gd name="f37" fmla="*/ f29 1 2764823"/>
                <a:gd name="f38" fmla="*/ f30 1 315293"/>
                <a:gd name="f39" fmla="*/ f5 1 f22"/>
                <a:gd name="f40" fmla="*/ f6 1 f22"/>
                <a:gd name="f41" fmla="*/ f5 1 f23"/>
                <a:gd name="f42" fmla="*/ f7 1 f23"/>
                <a:gd name="f43" fmla="+- f31 0 f1"/>
                <a:gd name="f44" fmla="*/ f32 1 f22"/>
                <a:gd name="f45" fmla="*/ f33 1 f23"/>
                <a:gd name="f46" fmla="*/ f34 1 f22"/>
                <a:gd name="f47" fmla="*/ f35 1 f22"/>
                <a:gd name="f48" fmla="*/ f36 1 f23"/>
                <a:gd name="f49" fmla="*/ f37 1 f23"/>
                <a:gd name="f50" fmla="*/ f38 1 f22"/>
                <a:gd name="f51" fmla="*/ f39 f17 1"/>
                <a:gd name="f52" fmla="*/ f40 f17 1"/>
                <a:gd name="f53" fmla="*/ f42 f18 1"/>
                <a:gd name="f54" fmla="*/ f41 f18 1"/>
                <a:gd name="f55" fmla="*/ f44 f17 1"/>
                <a:gd name="f56" fmla="*/ f45 f18 1"/>
                <a:gd name="f57" fmla="*/ f46 f17 1"/>
                <a:gd name="f58" fmla="*/ f47 f17 1"/>
                <a:gd name="f59" fmla="*/ f48 f18 1"/>
                <a:gd name="f60" fmla="*/ f49 f18 1"/>
                <a:gd name="f61" fmla="*/ f5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5" y="f56"/>
                </a:cxn>
                <a:cxn ang="f43">
                  <a:pos x="f57" y="f56"/>
                </a:cxn>
                <a:cxn ang="f43">
                  <a:pos x="f58" y="f59"/>
                </a:cxn>
                <a:cxn ang="f43">
                  <a:pos x="f58" y="f60"/>
                </a:cxn>
                <a:cxn ang="f43">
                  <a:pos x="f58" y="f60"/>
                </a:cxn>
                <a:cxn ang="f43">
                  <a:pos x="f61" y="f60"/>
                </a:cxn>
                <a:cxn ang="f43">
                  <a:pos x="f61" y="f60"/>
                </a:cxn>
                <a:cxn ang="f43">
                  <a:pos x="f61" y="f59"/>
                </a:cxn>
                <a:cxn ang="f43">
                  <a:pos x="f55" y="f56"/>
                </a:cxn>
              </a:cxnLst>
              <a:rect l="f51" t="f54" r="f52" b="f53"/>
              <a:pathLst>
                <a:path w="315293" h="2764823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E9DBDA">
                <a:alpha val="90000"/>
              </a:srgbClr>
            </a:solidFill>
            <a:ln w="12701" cap="flat">
              <a:solidFill>
                <a:srgbClr val="E9DBD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60963" tIns="45866" rIns="76352" bIns="45875" anchor="ctr" anchorCtr="0" compatLnSpc="0">
              <a:noAutofit/>
            </a:bodyPr>
            <a:lstStyle/>
            <a:p>
              <a:pPr marL="742950" lvl="1" indent="-28575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fr-FR" sz="1550" kern="15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74,6%</a:t>
              </a:r>
              <a:endPara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EF0A7B60-6281-4745-BE46-FBC527FF5BCC}"/>
                </a:ext>
              </a:extLst>
            </p:cNvPr>
            <p:cNvSpPr/>
            <p:nvPr/>
          </p:nvSpPr>
          <p:spPr>
            <a:xfrm>
              <a:off x="0" y="828464"/>
              <a:ext cx="1841565" cy="3941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13"/>
                <a:gd name="f7" fmla="val 394116"/>
                <a:gd name="f8" fmla="val 65687"/>
                <a:gd name="f9" fmla="val 29409"/>
                <a:gd name="f10" fmla="val 1489526"/>
                <a:gd name="f11" fmla="val 1525804"/>
                <a:gd name="f12" fmla="val 328429"/>
                <a:gd name="f13" fmla="val 364707"/>
                <a:gd name="f14" fmla="+- 0 0 -90"/>
                <a:gd name="f15" fmla="*/ f3 1 1555213"/>
                <a:gd name="f16" fmla="*/ f4 1 394116"/>
                <a:gd name="f17" fmla="+- f7 0 f5"/>
                <a:gd name="f18" fmla="+- f6 0 f5"/>
                <a:gd name="f19" fmla="*/ f14 f0 1"/>
                <a:gd name="f20" fmla="*/ f18 1 1555213"/>
                <a:gd name="f21" fmla="*/ f17 1 394116"/>
                <a:gd name="f22" fmla="*/ 0 f18 1"/>
                <a:gd name="f23" fmla="*/ 65687 f17 1"/>
                <a:gd name="f24" fmla="*/ 65687 f18 1"/>
                <a:gd name="f25" fmla="*/ 0 f17 1"/>
                <a:gd name="f26" fmla="*/ 1489526 f18 1"/>
                <a:gd name="f27" fmla="*/ 1555213 f18 1"/>
                <a:gd name="f28" fmla="*/ 328429 f17 1"/>
                <a:gd name="f29" fmla="*/ 394116 f17 1"/>
                <a:gd name="f30" fmla="*/ f19 1 f2"/>
                <a:gd name="f31" fmla="*/ f22 1 1555213"/>
                <a:gd name="f32" fmla="*/ f23 1 394116"/>
                <a:gd name="f33" fmla="*/ f24 1 1555213"/>
                <a:gd name="f34" fmla="*/ f25 1 394116"/>
                <a:gd name="f35" fmla="*/ f26 1 1555213"/>
                <a:gd name="f36" fmla="*/ f27 1 1555213"/>
                <a:gd name="f37" fmla="*/ f28 1 394116"/>
                <a:gd name="f38" fmla="*/ f29 1 39411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55213" h="39411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B98A82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202" tIns="49715" rIns="80202" bIns="49715" anchor="ctr" anchorCtr="1" compatLnSpc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fr-FR" sz="1550" b="1" kern="1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DecisionTree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2B5EAAC-6A2F-46D4-91A1-FE98BCCDA03A}"/>
                </a:ext>
              </a:extLst>
            </p:cNvPr>
            <p:cNvSpPr/>
            <p:nvPr/>
          </p:nvSpPr>
          <p:spPr>
            <a:xfrm>
              <a:off x="1841565" y="1281696"/>
              <a:ext cx="3273899" cy="3152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5293"/>
                <a:gd name="f7" fmla="val 2764823"/>
                <a:gd name="f8" fmla="val 460817"/>
                <a:gd name="f9" fmla="val 2304006"/>
                <a:gd name="f10" fmla="val 2558510"/>
                <a:gd name="f11" fmla="val 312610"/>
                <a:gd name="f12" fmla="val 2764819"/>
                <a:gd name="f13" fmla="val 309300"/>
                <a:gd name="f14" fmla="val 4"/>
                <a:gd name="f15" fmla="val 206313"/>
                <a:gd name="f16" fmla="+- 0 0 -90"/>
                <a:gd name="f17" fmla="*/ f3 1 315293"/>
                <a:gd name="f18" fmla="*/ f4 1 2764823"/>
                <a:gd name="f19" fmla="+- f7 0 f5"/>
                <a:gd name="f20" fmla="+- f6 0 f5"/>
                <a:gd name="f21" fmla="*/ f16 f0 1"/>
                <a:gd name="f22" fmla="*/ f20 1 315293"/>
                <a:gd name="f23" fmla="*/ f19 1 2764823"/>
                <a:gd name="f24" fmla="*/ 52550 f20 1"/>
                <a:gd name="f25" fmla="*/ 0 f19 1"/>
                <a:gd name="f26" fmla="*/ 262743 f20 1"/>
                <a:gd name="f27" fmla="*/ 315293 f20 1"/>
                <a:gd name="f28" fmla="*/ 52550 f19 1"/>
                <a:gd name="f29" fmla="*/ 2764823 f19 1"/>
                <a:gd name="f30" fmla="*/ 0 f20 1"/>
                <a:gd name="f31" fmla="*/ f21 1 f2"/>
                <a:gd name="f32" fmla="*/ f24 1 315293"/>
                <a:gd name="f33" fmla="*/ f25 1 2764823"/>
                <a:gd name="f34" fmla="*/ f26 1 315293"/>
                <a:gd name="f35" fmla="*/ f27 1 315293"/>
                <a:gd name="f36" fmla="*/ f28 1 2764823"/>
                <a:gd name="f37" fmla="*/ f29 1 2764823"/>
                <a:gd name="f38" fmla="*/ f30 1 315293"/>
                <a:gd name="f39" fmla="*/ f5 1 f22"/>
                <a:gd name="f40" fmla="*/ f6 1 f22"/>
                <a:gd name="f41" fmla="*/ f5 1 f23"/>
                <a:gd name="f42" fmla="*/ f7 1 f23"/>
                <a:gd name="f43" fmla="+- f31 0 f1"/>
                <a:gd name="f44" fmla="*/ f32 1 f22"/>
                <a:gd name="f45" fmla="*/ f33 1 f23"/>
                <a:gd name="f46" fmla="*/ f34 1 f22"/>
                <a:gd name="f47" fmla="*/ f35 1 f22"/>
                <a:gd name="f48" fmla="*/ f36 1 f23"/>
                <a:gd name="f49" fmla="*/ f37 1 f23"/>
                <a:gd name="f50" fmla="*/ f38 1 f22"/>
                <a:gd name="f51" fmla="*/ f39 f17 1"/>
                <a:gd name="f52" fmla="*/ f40 f17 1"/>
                <a:gd name="f53" fmla="*/ f42 f18 1"/>
                <a:gd name="f54" fmla="*/ f41 f18 1"/>
                <a:gd name="f55" fmla="*/ f44 f17 1"/>
                <a:gd name="f56" fmla="*/ f45 f18 1"/>
                <a:gd name="f57" fmla="*/ f46 f17 1"/>
                <a:gd name="f58" fmla="*/ f47 f17 1"/>
                <a:gd name="f59" fmla="*/ f48 f18 1"/>
                <a:gd name="f60" fmla="*/ f49 f18 1"/>
                <a:gd name="f61" fmla="*/ f5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5" y="f56"/>
                </a:cxn>
                <a:cxn ang="f43">
                  <a:pos x="f57" y="f56"/>
                </a:cxn>
                <a:cxn ang="f43">
                  <a:pos x="f58" y="f59"/>
                </a:cxn>
                <a:cxn ang="f43">
                  <a:pos x="f58" y="f60"/>
                </a:cxn>
                <a:cxn ang="f43">
                  <a:pos x="f58" y="f60"/>
                </a:cxn>
                <a:cxn ang="f43">
                  <a:pos x="f61" y="f60"/>
                </a:cxn>
                <a:cxn ang="f43">
                  <a:pos x="f61" y="f60"/>
                </a:cxn>
                <a:cxn ang="f43">
                  <a:pos x="f61" y="f59"/>
                </a:cxn>
                <a:cxn ang="f43">
                  <a:pos x="f55" y="f56"/>
                </a:cxn>
              </a:cxnLst>
              <a:rect l="f51" t="f54" r="f52" b="f53"/>
              <a:pathLst>
                <a:path w="315293" h="2764823">
                  <a:moveTo>
                    <a:pt x="f6" y="f8"/>
                  </a:moveTo>
                  <a:lnTo>
                    <a:pt x="f6" y="f9"/>
                  </a:lnTo>
                  <a:cubicBezTo>
                    <a:pt x="f6" y="f10"/>
                    <a:pt x="f11" y="f12"/>
                    <a:pt x="f13" y="f12"/>
                  </a:cubicBezTo>
                  <a:lnTo>
                    <a:pt x="f5" y="f12"/>
                  </a:lnTo>
                  <a:lnTo>
                    <a:pt x="f5" y="f12"/>
                  </a:lnTo>
                  <a:lnTo>
                    <a:pt x="f5" y="f14"/>
                  </a:lnTo>
                  <a:lnTo>
                    <a:pt x="f5" y="f14"/>
                  </a:lnTo>
                  <a:lnTo>
                    <a:pt x="f13" y="f14"/>
                  </a:lnTo>
                  <a:cubicBezTo>
                    <a:pt x="f11" y="f14"/>
                    <a:pt x="f6" y="f15"/>
                    <a:pt x="f6" y="f8"/>
                  </a:cubicBezTo>
                  <a:close/>
                </a:path>
              </a:pathLst>
            </a:custGeom>
            <a:solidFill>
              <a:srgbClr val="E1E1E1">
                <a:alpha val="90000"/>
              </a:srgbClr>
            </a:solidFill>
            <a:ln w="12701" cap="flat">
              <a:solidFill>
                <a:srgbClr val="E1E1E1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60963" tIns="45875" rIns="76352" bIns="45875" anchor="ctr" anchorCtr="0" compatLnSpc="0">
              <a:noAutofit/>
            </a:bodyPr>
            <a:lstStyle/>
            <a:p>
              <a:pPr marL="742950" lvl="1" indent="-285750">
                <a:lnSpc>
                  <a:spcPct val="9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fr-FR" sz="1550" kern="1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74,8%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C371C185-4BF4-43FA-9BA7-65BF4AA5824E}"/>
                </a:ext>
              </a:extLst>
            </p:cNvPr>
            <p:cNvSpPr/>
            <p:nvPr/>
          </p:nvSpPr>
          <p:spPr>
            <a:xfrm>
              <a:off x="0" y="1242285"/>
              <a:ext cx="1841565" cy="3941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13"/>
                <a:gd name="f7" fmla="val 394116"/>
                <a:gd name="f8" fmla="val 65687"/>
                <a:gd name="f9" fmla="val 29409"/>
                <a:gd name="f10" fmla="val 1489526"/>
                <a:gd name="f11" fmla="val 1525804"/>
                <a:gd name="f12" fmla="val 328429"/>
                <a:gd name="f13" fmla="val 364707"/>
                <a:gd name="f14" fmla="+- 0 0 -90"/>
                <a:gd name="f15" fmla="*/ f3 1 1555213"/>
                <a:gd name="f16" fmla="*/ f4 1 394116"/>
                <a:gd name="f17" fmla="+- f7 0 f5"/>
                <a:gd name="f18" fmla="+- f6 0 f5"/>
                <a:gd name="f19" fmla="*/ f14 f0 1"/>
                <a:gd name="f20" fmla="*/ f18 1 1555213"/>
                <a:gd name="f21" fmla="*/ f17 1 394116"/>
                <a:gd name="f22" fmla="*/ 0 f18 1"/>
                <a:gd name="f23" fmla="*/ 65687 f17 1"/>
                <a:gd name="f24" fmla="*/ 65687 f18 1"/>
                <a:gd name="f25" fmla="*/ 0 f17 1"/>
                <a:gd name="f26" fmla="*/ 1489526 f18 1"/>
                <a:gd name="f27" fmla="*/ 1555213 f18 1"/>
                <a:gd name="f28" fmla="*/ 328429 f17 1"/>
                <a:gd name="f29" fmla="*/ 394116 f17 1"/>
                <a:gd name="f30" fmla="*/ f19 1 f2"/>
                <a:gd name="f31" fmla="*/ f22 1 1555213"/>
                <a:gd name="f32" fmla="*/ f23 1 394116"/>
                <a:gd name="f33" fmla="*/ f24 1 1555213"/>
                <a:gd name="f34" fmla="*/ f25 1 394116"/>
                <a:gd name="f35" fmla="*/ f26 1 1555213"/>
                <a:gd name="f36" fmla="*/ f27 1 1555213"/>
                <a:gd name="f37" fmla="*/ f28 1 394116"/>
                <a:gd name="f38" fmla="*/ f29 1 39411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55213" h="39411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202" tIns="49715" rIns="80202" bIns="49715" anchor="ctr" anchorCtr="1" compatLnSpc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fr-FR" sz="1550" kern="1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LogisticRegression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EA06F7E3-AA3B-4EE2-9414-3968761117A4}"/>
              </a:ext>
            </a:extLst>
          </p:cNvPr>
          <p:cNvSpPr/>
          <p:nvPr/>
        </p:nvSpPr>
        <p:spPr>
          <a:xfrm>
            <a:off x="6708636" y="3025986"/>
            <a:ext cx="1834662" cy="1026321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5FB17EA-D1B2-4986-8D90-9EF5632CF39F}"/>
              </a:ext>
            </a:extLst>
          </p:cNvPr>
          <p:cNvSpPr/>
          <p:nvPr/>
        </p:nvSpPr>
        <p:spPr>
          <a:xfrm>
            <a:off x="6729580" y="5131450"/>
            <a:ext cx="1834662" cy="1026321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4F86835-D49C-4BEC-BCEB-A218DDE967AC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8C9589-6D29-4CD0-B23E-EB638E7F9939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7472E2-254C-470D-B7C8-E23EEC7F0EF4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75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9900-893F-4BC9-A952-B1D4CF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et résultat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16FF440-2B5C-4CA3-91CE-243409065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4069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B5BBCC-5B6C-4392-AC29-CC53AEB1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50B4EB-E720-4DEE-9CF2-4774B069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13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DEC9D6F-C9FF-4A6A-B7F7-21D777E7978C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E19663-9840-4B4C-88E6-08006BD00A4E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DA4CCD-28BD-4AD1-A815-99808AB2A421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0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9900-893F-4BC9-A952-B1D4CF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et résultat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7F3C7F-7416-4919-AB47-03080141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24F883-F594-4F74-9476-F956409B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6B3D6212-E36F-4C2E-8AC4-8E2CED44B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958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BE5CF6F0-F478-486F-B79C-52108EC7726F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703F73-442E-4760-90CF-65A37517258A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9BC9D-C1F7-4EAB-93E8-A95ECA785F35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7042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E5F79-A417-432D-BC4E-ABA70434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et résultat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E782AB2-9BB4-4414-B925-17D8ED74C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084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DE86F-F4E4-4E28-B384-C0178775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899F3D-7261-42E8-A42F-5113E9A0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15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80B4C94-E3DF-4D22-9A45-9D431997F7A3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4AB69-21DC-46D3-B526-1084A1CFD04E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12A68E-AB55-4F97-BD40-C2D8D71C1301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51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E5F79-A417-432D-BC4E-ABA70434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et résultat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E782AB2-9BB4-4414-B925-17D8ED74C9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DE86F-F4E4-4E28-B384-C0178775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899F3D-7261-42E8-A42F-5113E9A0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7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9900-893F-4BC9-A952-B1D4CF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96DDA-70E3-49FB-A920-7D975E26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entrainé mais besoin de plus de données</a:t>
            </a:r>
          </a:p>
          <a:p>
            <a:r>
              <a:rPr lang="fr-FR" dirty="0"/>
              <a:t>Infrastructure pour l’ajout de données et l’entrainement des l’algorithmes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43053B-C3A9-4F48-A376-235471BB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0BD166-8BBE-4F2F-BB0A-A6A089CA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17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3FF005E-7E44-416D-9BEA-DD5FB335D4EF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BB09A1-EB7E-49CD-B613-46BC159384EC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5F5C3E-68B3-4D91-BF40-851C647C1F1D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7419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9900-893F-4BC9-A952-B1D4CF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96DDA-70E3-49FB-A920-7D975E26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https://www.afblum.be/bioafb/coeur/contcard.JPG</a:t>
            </a:r>
            <a:endParaRPr lang="fr-FR" dirty="0"/>
          </a:p>
          <a:p>
            <a:r>
              <a:rPr lang="fr-FR" dirty="0">
                <a:hlinkClick r:id="rId3"/>
              </a:rPr>
              <a:t>https://www.cardiosecur.com/fr/magazine/articles-specialises/ischemie/crise-cardiaque</a:t>
            </a:r>
            <a:endParaRPr lang="fr-FR" dirty="0"/>
          </a:p>
          <a:p>
            <a:r>
              <a:rPr lang="fr-FR" dirty="0"/>
              <a:t>https://www.kaggle.com/andrewmvd/heart-failure-clinical-data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DBD90C-76AB-48C9-BF68-5AAFC6A7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69BDB3-24C3-4EBF-94F5-ACE7E14A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18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4E55ABA-96C7-4AC2-BF37-65E6FD1EB887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96F76C-9083-4363-AD13-C7DB73C4958D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8C0859-F5C3-4E7F-8195-4DF24EB63A83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269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ACD2E-5DE8-45DC-B849-A03B7B17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347370"/>
            <a:ext cx="10444578" cy="1325563"/>
          </a:xfrm>
        </p:spPr>
        <p:txBody>
          <a:bodyPr>
            <a:normAutofit/>
          </a:bodyPr>
          <a:lstStyle/>
          <a:p>
            <a:r>
              <a:rPr lang="fr-FR" sz="4000" kern="15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Peut-on prédire une mort dû à un arrêt cardiaque ?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B3517-EBC9-49DB-B573-C68EA638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0FAD00-FB6A-49DA-B45D-29FA016C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6D8A27-37AB-46FD-8B72-F491145A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E31B88-A9CE-4F5C-93DD-A393FE04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6" y="1934442"/>
            <a:ext cx="5467730" cy="3779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1C4B40-5A70-479C-8044-EF3FCA9C4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164" y="2960985"/>
            <a:ext cx="5242311" cy="1726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7BAFC0A-9B5C-430C-BFCD-C5E32687968B}"/>
              </a:ext>
            </a:extLst>
          </p:cNvPr>
          <p:cNvSpPr txBox="1"/>
          <p:nvPr/>
        </p:nvSpPr>
        <p:spPr>
          <a:xfrm>
            <a:off x="8363841" y="4878415"/>
            <a:ext cx="163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symptômes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0895FE-16F9-4D0D-984F-0CDC6F0EE3BD}"/>
              </a:ext>
            </a:extLst>
          </p:cNvPr>
          <p:cNvSpPr txBox="1"/>
          <p:nvPr/>
        </p:nvSpPr>
        <p:spPr>
          <a:xfrm>
            <a:off x="1689305" y="5867440"/>
            <a:ext cx="301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L’emplacement de l’</a:t>
            </a:r>
            <a:r>
              <a:rPr lang="fr-FR" dirty="0" err="1"/>
              <a:t>hopital</a:t>
            </a:r>
            <a:endParaRPr lang="fr-FR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4F8BAFC-17A5-4084-ACAF-23E2496A172D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435013-FBF8-41C8-ACE0-BAE261636F33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352648-1E82-4390-A7A6-F238FDCAE7FC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1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ADF4D-8EE6-4DB2-9751-B9D6B97A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BD7A9-1687-44EB-9E5D-5CCFDABA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arrêts cardiaque</a:t>
            </a:r>
          </a:p>
          <a:p>
            <a:r>
              <a:rPr lang="fr-FR" dirty="0"/>
              <a:t>Analyse du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Algorithme et résultat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C38BC1-7BF1-4E7F-AA56-68A5E75B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A79ADC-0095-49D6-8888-448FE51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3</a:t>
            </a:fld>
            <a:endParaRPr lang="fr-FR"/>
          </a:p>
        </p:txBody>
      </p:sp>
      <p:pic>
        <p:nvPicPr>
          <p:cNvPr id="10" name="Image 9" descr="Une image contenant graffiti&#10;&#10;Description générée automatiquement">
            <a:extLst>
              <a:ext uri="{FF2B5EF4-FFF2-40B4-BE49-F238E27FC236}">
                <a16:creationId xmlns:a16="http://schemas.microsoft.com/office/drawing/2014/main" id="{A1C579FB-A699-45FC-A0BA-CECC1FFFD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95" y="1584002"/>
            <a:ext cx="4246209" cy="3689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CEC3DD28-9474-4CC6-AEDF-86049F02A6D1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F6CEF9-DEA8-4930-A393-95AB9C585B57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C70219-5113-493C-8F73-1EC3851E7D71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85714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ADF4D-8EE6-4DB2-9751-B9D6B97A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BD7A9-1687-44EB-9E5D-5CCFDABA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arrêts cardiaque</a:t>
            </a:r>
          </a:p>
          <a:p>
            <a:r>
              <a:rPr lang="fr-FR" dirty="0"/>
              <a:t>Analyse du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Algorithme et résultat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C38BC1-7BF1-4E7F-AA56-68A5E75B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A79ADC-0095-49D6-8888-448FE51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4</a:t>
            </a:fld>
            <a:endParaRPr lang="fr-FR"/>
          </a:p>
        </p:txBody>
      </p:sp>
      <p:pic>
        <p:nvPicPr>
          <p:cNvPr id="10" name="Image 9" descr="Une image contenant graffiti&#10;&#10;Description générée automatiquement">
            <a:extLst>
              <a:ext uri="{FF2B5EF4-FFF2-40B4-BE49-F238E27FC236}">
                <a16:creationId xmlns:a16="http://schemas.microsoft.com/office/drawing/2014/main" id="{A1C579FB-A699-45FC-A0BA-CECC1FFFD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95" y="1584002"/>
            <a:ext cx="4246209" cy="3689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89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BD5CE-41DC-4D52-B7B6-54D73F5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arrêts cardiaque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C832AD0-258C-4A94-9D1C-27FB457E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78535"/>
              </p:ext>
            </p:extLst>
          </p:nvPr>
        </p:nvGraphicFramePr>
        <p:xfrm>
          <a:off x="1015198" y="1468091"/>
          <a:ext cx="10161604" cy="477612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64116">
                  <a:extLst>
                    <a:ext uri="{9D8B030D-6E8A-4147-A177-3AD203B41FA5}">
                      <a16:colId xmlns:a16="http://schemas.microsoft.com/office/drawing/2014/main" val="3775945968"/>
                    </a:ext>
                  </a:extLst>
                </a:gridCol>
                <a:gridCol w="7397488">
                  <a:extLst>
                    <a:ext uri="{9D8B030D-6E8A-4147-A177-3AD203B41FA5}">
                      <a16:colId xmlns:a16="http://schemas.microsoft.com/office/drawing/2014/main" val="3281322727"/>
                    </a:ext>
                  </a:extLst>
                </a:gridCol>
              </a:tblGrid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Données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Description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512665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age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L'age du patient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79868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anaemia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Le patient est Aménique si 1, sinon 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497618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creatinine_phosphokinase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Niveau de Créatine PhosphoKinase patient (mcg/L)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72390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diabetes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Le patient est diabètique si 1, sinon 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068437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ejection_fraction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Fraction Ejection en pourcentage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121456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high_blood_pressure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Le patient fait de l'hyper tension si 1, sinon 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396331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platelets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Nombre de plaquette du patient (kiloplatelets/mL)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332360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serum_creatinine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Niveau de créatine dans le sang du patient (mg/dL)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294974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serum_sodium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Niveau de sodium dans le sang du patient (mEq/L)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797056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sex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Sexe du patient, 1 pour homme et 0 pour femme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145613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smoking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Le patient est un fumeur si 1, sinon 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109454"/>
                  </a:ext>
                </a:extLst>
              </a:tr>
              <a:tr h="38546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time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Nombre de jours passé après de commencement des enregistrement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675275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DEATH_EVENT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Le patient est mort si 1, sinon 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683434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594995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200">
                          <a:effectLst/>
                        </a:rPr>
                        <a:t>Day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Jour de la mesure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395891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600">
                          <a:effectLst/>
                        </a:rPr>
                        <a:t>Month</a:t>
                      </a:r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Mois de la mesure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830316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600">
                          <a:effectLst/>
                        </a:rPr>
                        <a:t>Year</a:t>
                      </a:r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Année de la mesure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253193"/>
                  </a:ext>
                </a:extLst>
              </a:tr>
              <a:tr h="25827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Date de la mesure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445192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48774-3E51-4F62-A592-15503DEE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1E244C-EBA4-4CED-B5B0-2E1CBF88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5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3599335-DAE4-492C-A33C-959E6DABB71C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08168E-1081-42AD-8896-B5B86D218B73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E0664B-52B7-49C0-ACF4-CC13D1A5C2F1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49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CA5CC-E31A-45B9-A87D-8575BEED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arrêts cardiaque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6DC0C-0037-445E-982C-BFBAC351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L'Anémie</a:t>
            </a:r>
          </a:p>
          <a:p>
            <a:r>
              <a:rPr lang="fr-FR" sz="2400" dirty="0"/>
              <a:t>La Créatine Phosphokinase</a:t>
            </a:r>
          </a:p>
          <a:p>
            <a:r>
              <a:rPr lang="fr-FR" sz="2400" dirty="0"/>
              <a:t>La fraction d’éjection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59F43A-5A44-4CA8-BF07-F8FCFB94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E7000B-C93E-427D-AF81-C0F037B0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39DC97A2-729C-4CF0-A7EB-86B6F550F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44" y="3596435"/>
            <a:ext cx="2444901" cy="2395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4C790AC-0F31-4F5F-A386-CE9BC9565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294" y="1160846"/>
            <a:ext cx="3200400" cy="1930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76CF37A-C068-4B3D-8D62-27A6B1786D37}"/>
              </a:ext>
            </a:extLst>
          </p:cNvPr>
          <p:cNvSpPr txBox="1"/>
          <p:nvPr/>
        </p:nvSpPr>
        <p:spPr>
          <a:xfrm>
            <a:off x="7516044" y="6171684"/>
            <a:ext cx="244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Créatine Phosphokinase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12415F-ECE1-4AA2-9ABD-6874EE2F2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2577"/>
            <a:ext cx="5284990" cy="2395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0F8DF5C0-7582-4520-A618-F41CE88DBC8E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93CE03-5AA2-4FF3-A469-D0567CC3BB7C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769B06-7EEB-4339-B6DE-5B4E93D481B9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142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55D2E-2C77-460F-9936-E1471990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arrêts cardiaque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D71771-41C3-47C7-A98A-4ECAD0FA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E6E3FD-9872-4DBB-A151-F9A83CA5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29D8C4-5AD3-4AC0-AED4-853441C3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60F83F-FAB4-41DB-84DD-70E7FEDA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186781"/>
            <a:ext cx="11106150" cy="362902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4783E530-C688-498A-BE5A-087E11C0D6F5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91AD21-16A1-41BF-A9A9-F691C90E6782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8AA2F4-B353-4D0A-97DA-CD74F6B0B900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8310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CA5CC-E31A-45B9-A87D-8575BEED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arrêts cardiaque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6DC0C-0037-445E-982C-BFBAC351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893FA-1E4C-41CC-9826-907E7DDF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0916AC-1E3A-438F-A72C-54B655F9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3BCC81-75DF-4F27-AC3C-3F4C52895D8B}"/>
              </a:ext>
            </a:extLst>
          </p:cNvPr>
          <p:cNvPicPr/>
          <p:nvPr/>
        </p:nvPicPr>
        <p:blipFill>
          <a:blip r:embed="rId2"/>
          <a:srcRect t="1094" r="7426"/>
          <a:stretch>
            <a:fillRect/>
          </a:stretch>
        </p:blipFill>
        <p:spPr>
          <a:xfrm>
            <a:off x="1897464" y="3146216"/>
            <a:ext cx="8084736" cy="2389711"/>
          </a:xfrm>
          <a:prstGeom prst="rect">
            <a:avLst/>
          </a:prstGeom>
          <a:noFill/>
          <a:ln>
            <a:noFill/>
            <a:prstDash/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8E4F0382-40B0-4828-B979-51FCE1C13EC5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ECFC5C-DF05-4987-A0E3-7F1917E7E065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885D16-4486-4E60-8F0E-20CD7527C002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12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9900-893F-4BC9-A952-B1D4CF7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96DDA-70E3-49FB-A920-7D975E26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07B34D-BA45-428F-8B57-D0C8242C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B60B1F-0C07-4447-B8D9-997881EF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F1B-A1EB-4045-B4A9-93AB95FD57A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E3901B-3CBC-4923-B2BC-51302D53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90" y="2224881"/>
            <a:ext cx="5181600" cy="3552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819D6F-9BA8-4CAB-A8B1-3616E02F3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8"/>
          <a:stretch/>
        </p:blipFill>
        <p:spPr>
          <a:xfrm>
            <a:off x="593815" y="2224881"/>
            <a:ext cx="5394950" cy="3552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78A21F6E-5657-42B9-B983-0E3C598365ED}"/>
              </a:ext>
            </a:extLst>
          </p:cNvPr>
          <p:cNvGrpSpPr/>
          <p:nvPr/>
        </p:nvGrpSpPr>
        <p:grpSpPr>
          <a:xfrm>
            <a:off x="-1809750" y="-2"/>
            <a:ext cx="16116302" cy="6858003"/>
            <a:chOff x="-1809750" y="-2"/>
            <a:chExt cx="16116302" cy="6858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CDF6A1-CDD1-4198-AF6F-3A24E31B5A40}"/>
                </a:ext>
              </a:extLst>
            </p:cNvPr>
            <p:cNvSpPr/>
            <p:nvPr/>
          </p:nvSpPr>
          <p:spPr>
            <a:xfrm rot="5400000">
              <a:off x="2819400" y="-4629149"/>
              <a:ext cx="6858000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85000">
                  <a:srgbClr val="DC838F">
                    <a:alpha val="0"/>
                    <a:lumMod val="90000"/>
                    <a:lumOff val="10000"/>
                  </a:srgbClr>
                </a:gs>
                <a:gs pos="16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270000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87C4DE-1D20-479D-9898-805E13D3A4EF}"/>
                </a:ext>
              </a:extLst>
            </p:cNvPr>
            <p:cNvSpPr/>
            <p:nvPr/>
          </p:nvSpPr>
          <p:spPr>
            <a:xfrm rot="5400000">
              <a:off x="2819401" y="-4629151"/>
              <a:ext cx="6858001" cy="16116300"/>
            </a:xfrm>
            <a:prstGeom prst="rect">
              <a:avLst/>
            </a:prstGeom>
            <a:gradFill flip="none" rotWithShape="1">
              <a:gsLst>
                <a:gs pos="0">
                  <a:srgbClr val="DC838F"/>
                </a:gs>
                <a:gs pos="99000">
                  <a:srgbClr val="DC838F">
                    <a:alpha val="0"/>
                    <a:lumMod val="90000"/>
                    <a:lumOff val="10000"/>
                  </a:srgbClr>
                </a:gs>
                <a:gs pos="3000">
                  <a:srgbClr val="DC838F">
                    <a:alpha val="0"/>
                    <a:lumMod val="91000"/>
                    <a:lumOff val="9000"/>
                  </a:srgbClr>
                </a:gs>
                <a:gs pos="100000">
                  <a:srgbClr val="DC838F"/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650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680</Words>
  <Application>Microsoft Office PowerPoint</Application>
  <PresentationFormat>Grand écran</PresentationFormat>
  <Paragraphs>163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Heart failure</vt:lpstr>
      <vt:lpstr>Peut-on prédire une mort dû à un arrêt cardiaque ?</vt:lpstr>
      <vt:lpstr>Sommaire</vt:lpstr>
      <vt:lpstr>Sommaire</vt:lpstr>
      <vt:lpstr>Les arrêts cardiaque</vt:lpstr>
      <vt:lpstr>Les arrêts cardiaque</vt:lpstr>
      <vt:lpstr>Les arrêts cardiaque</vt:lpstr>
      <vt:lpstr>Les arrêts cardiaque</vt:lpstr>
      <vt:lpstr>Analyse du dataset</vt:lpstr>
      <vt:lpstr>Analyse du dataset</vt:lpstr>
      <vt:lpstr>Analyse du dataset</vt:lpstr>
      <vt:lpstr>Algorithme et résultat</vt:lpstr>
      <vt:lpstr>Algorithme et résultat</vt:lpstr>
      <vt:lpstr>Algorithme et résultat</vt:lpstr>
      <vt:lpstr>Algorithme et résultat</vt:lpstr>
      <vt:lpstr>Algorithme et résultat</vt:lpstr>
      <vt:lpstr>Conclusion</vt:lpstr>
      <vt:lpstr>Glossaire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Allan Couderette</dc:creator>
  <cp:lastModifiedBy>Allan Couderette</cp:lastModifiedBy>
  <cp:revision>3</cp:revision>
  <dcterms:created xsi:type="dcterms:W3CDTF">2020-11-05T18:28:34Z</dcterms:created>
  <dcterms:modified xsi:type="dcterms:W3CDTF">2020-11-05T18:53:12Z</dcterms:modified>
</cp:coreProperties>
</file>