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6"/>
  </p:handoutMasterIdLst>
  <p:sldIdLst>
    <p:sldId id="261" r:id="rId2"/>
    <p:sldId id="274" r:id="rId3"/>
    <p:sldId id="262" r:id="rId4"/>
    <p:sldId id="263" r:id="rId5"/>
    <p:sldId id="264" r:id="rId6"/>
    <p:sldId id="265" r:id="rId7"/>
    <p:sldId id="267" r:id="rId8"/>
    <p:sldId id="272" r:id="rId9"/>
    <p:sldId id="266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6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8A4-D698-458E-B114-68E38F7B82F5}" type="datetimeFigureOut">
              <a:rPr lang="pt-BR" smtClean="0"/>
              <a:pPr/>
              <a:t>17/11/2015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2748-BB08-4AF8-A73B-9F13673007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B0061F-842A-4390-B1D7-EE23162C33E9}" type="datetimeFigureOut">
              <a:rPr lang="pt-BR" smtClean="0"/>
              <a:pPr/>
              <a:t>17/11/2015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43466A-7A4F-481C-9541-F545EAB87F4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cersee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24744" b="24744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9" name="Título 7"/>
          <p:cNvSpPr>
            <a:spLocks noGrp="1"/>
          </p:cNvSpPr>
          <p:nvPr>
            <p:ph type="title"/>
          </p:nvPr>
        </p:nvSpPr>
        <p:spPr>
          <a:xfrm>
            <a:off x="1428728" y="5072074"/>
            <a:ext cx="6715172" cy="566738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O MAIOR PORTAL DE EMPREGOS DE FUTEBOL DO MUNDO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ulo Sampaio\Pictures\img-medalha-bronze-absolu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071942"/>
            <a:ext cx="1047599" cy="1368000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480" y="4071942"/>
            <a:ext cx="5486400" cy="135732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Parceiro Bronze : Plano de 12 meses</a:t>
            </a:r>
          </a:p>
          <a:p>
            <a:pPr algn="just"/>
            <a:r>
              <a:rPr lang="pt-BR" dirty="0" smtClean="0"/>
              <a:t>Valor:R$ 10,00</a:t>
            </a:r>
            <a:r>
              <a:rPr lang="pt-BR" dirty="0"/>
              <a:t> (Dez reais) </a:t>
            </a:r>
            <a:r>
              <a:rPr lang="pt-BR" dirty="0" smtClean="0"/>
              <a:t>mensal</a:t>
            </a:r>
            <a:endParaRPr lang="pt-BR" dirty="0" smtClean="0"/>
          </a:p>
          <a:p>
            <a:pPr algn="just"/>
            <a:r>
              <a:rPr lang="pt-BR" dirty="0" smtClean="0"/>
              <a:t>Benefícios:Cadastrar </a:t>
            </a:r>
            <a:r>
              <a:rPr lang="pt-BR" dirty="0" err="1" smtClean="0"/>
              <a:t>curricúlum</a:t>
            </a:r>
            <a:r>
              <a:rPr lang="pt-BR" dirty="0" smtClean="0"/>
              <a:t> com </a:t>
            </a:r>
          </a:p>
          <a:p>
            <a:pPr algn="just"/>
            <a:r>
              <a:rPr lang="pt-BR" dirty="0" smtClean="0"/>
              <a:t>informações do jogador</a:t>
            </a:r>
            <a:r>
              <a:rPr lang="pt-BR" dirty="0"/>
              <a:t> </a:t>
            </a:r>
            <a:r>
              <a:rPr lang="pt-BR" dirty="0" smtClean="0"/>
              <a:t> uma  foto.</a:t>
            </a:r>
          </a:p>
          <a:p>
            <a:pPr algn="just"/>
            <a:r>
              <a:rPr lang="pt-BR" dirty="0" smtClean="0"/>
              <a:t>Divulgação para clubes no Brasil.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PARCEIRO BRONZE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4071942"/>
            <a:ext cx="5486400" cy="1500198"/>
          </a:xfrm>
        </p:spPr>
        <p:txBody>
          <a:bodyPr>
            <a:normAutofit lnSpcReduction="10000"/>
          </a:bodyPr>
          <a:lstStyle/>
          <a:p>
            <a:pPr lvl="0" algn="l"/>
            <a:r>
              <a:rPr lang="pt-BR" dirty="0" smtClean="0"/>
              <a:t>Parceiro Prata: Plano de 12 meses</a:t>
            </a:r>
          </a:p>
          <a:p>
            <a:pPr lvl="0" algn="l"/>
            <a:r>
              <a:rPr lang="pt-BR" dirty="0" smtClean="0"/>
              <a:t>Valor: </a:t>
            </a:r>
            <a:r>
              <a:rPr lang="pt-BR" dirty="0"/>
              <a:t>R$ </a:t>
            </a:r>
            <a:r>
              <a:rPr lang="pt-BR" dirty="0" smtClean="0"/>
              <a:t>20,00(Vinte </a:t>
            </a:r>
            <a:r>
              <a:rPr lang="pt-BR" dirty="0"/>
              <a:t>reais) </a:t>
            </a:r>
            <a:r>
              <a:rPr lang="pt-BR" dirty="0" smtClean="0"/>
              <a:t>mensal</a:t>
            </a:r>
            <a:endParaRPr lang="pt-BR" dirty="0"/>
          </a:p>
          <a:p>
            <a:pPr algn="l"/>
            <a:r>
              <a:rPr lang="pt-BR" dirty="0" smtClean="0"/>
              <a:t>Benefício:Cadastrar </a:t>
            </a:r>
            <a:r>
              <a:rPr lang="pt-BR" dirty="0" err="1" smtClean="0"/>
              <a:t>curriculum</a:t>
            </a:r>
            <a:r>
              <a:rPr lang="pt-BR" dirty="0" smtClean="0"/>
              <a:t> </a:t>
            </a:r>
          </a:p>
          <a:p>
            <a:pPr algn="l"/>
            <a:r>
              <a:rPr lang="pt-BR" dirty="0" smtClean="0"/>
              <a:t>com informações do Jogador e  </a:t>
            </a:r>
          </a:p>
          <a:p>
            <a:pPr algn="l"/>
            <a:r>
              <a:rPr lang="pt-BR" dirty="0" smtClean="0"/>
              <a:t>um vídeo e mais duas fotos. </a:t>
            </a:r>
          </a:p>
          <a:p>
            <a:pPr algn="l"/>
            <a:r>
              <a:rPr lang="pt-BR" dirty="0" smtClean="0"/>
              <a:t>Divulgação para clubes no Brasil 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56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PARCEIRO PRATA</a:t>
            </a:r>
            <a:endParaRPr lang="pt-BR" dirty="0"/>
          </a:p>
        </p:txBody>
      </p:sp>
      <p:pic>
        <p:nvPicPr>
          <p:cNvPr id="4098" name="Picture 2" descr="C:\Users\Paulo Sampaio\Pictures\img-medalha-prata-absolu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071942"/>
            <a:ext cx="1047603" cy="136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57356" y="4071942"/>
            <a:ext cx="5486400" cy="2000264"/>
          </a:xfrm>
        </p:spPr>
        <p:txBody>
          <a:bodyPr>
            <a:normAutofit/>
          </a:bodyPr>
          <a:lstStyle/>
          <a:p>
            <a:pPr lvl="0" algn="l"/>
            <a:r>
              <a:rPr lang="pt-BR" dirty="0" smtClean="0"/>
              <a:t>Parceiro Ouro: Plano de 12 meses</a:t>
            </a:r>
          </a:p>
          <a:p>
            <a:pPr lvl="0" algn="l"/>
            <a:r>
              <a:rPr lang="pt-BR" dirty="0" smtClean="0"/>
              <a:t>Valor: </a:t>
            </a:r>
            <a:r>
              <a:rPr lang="pt-BR" dirty="0"/>
              <a:t>R$ </a:t>
            </a:r>
            <a:r>
              <a:rPr lang="pt-BR" dirty="0" smtClean="0"/>
              <a:t>40,00(Quarenta </a:t>
            </a:r>
            <a:r>
              <a:rPr lang="pt-BR" dirty="0"/>
              <a:t>reais) </a:t>
            </a:r>
            <a:r>
              <a:rPr lang="pt-BR" dirty="0" smtClean="0"/>
              <a:t>mensal.</a:t>
            </a:r>
            <a:endParaRPr lang="pt-BR" dirty="0"/>
          </a:p>
          <a:p>
            <a:pPr algn="l"/>
            <a:r>
              <a:rPr lang="pt-BR" dirty="0" smtClean="0"/>
              <a:t>Benefício:Cadastrar </a:t>
            </a:r>
            <a:r>
              <a:rPr lang="pt-BR" dirty="0" err="1" smtClean="0"/>
              <a:t>curriculum</a:t>
            </a:r>
            <a:r>
              <a:rPr lang="pt-BR" dirty="0" smtClean="0"/>
              <a:t>  com</a:t>
            </a:r>
          </a:p>
          <a:p>
            <a:pPr algn="l"/>
            <a:r>
              <a:rPr lang="pt-BR" dirty="0" smtClean="0"/>
              <a:t>informações do Jogador , dois  vídeos e </a:t>
            </a:r>
          </a:p>
          <a:p>
            <a:pPr algn="l"/>
            <a:r>
              <a:rPr lang="pt-BR" dirty="0" smtClean="0"/>
              <a:t>mais quatro fotos. </a:t>
            </a:r>
          </a:p>
          <a:p>
            <a:pPr algn="l"/>
            <a:r>
              <a:rPr lang="pt-BR" dirty="0" smtClean="0"/>
              <a:t>Divulgação para clubes no Brasil e nos continentes</a:t>
            </a:r>
          </a:p>
          <a:p>
            <a:pPr algn="l"/>
            <a:r>
              <a:rPr lang="pt-BR" dirty="0" smtClean="0"/>
              <a:t>americano,europeu ,asiático  e oriente médio.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480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PARCEIRO OURO</a:t>
            </a:r>
            <a:endParaRPr lang="pt-BR" dirty="0"/>
          </a:p>
        </p:txBody>
      </p:sp>
      <p:pic>
        <p:nvPicPr>
          <p:cNvPr id="5122" name="Picture 2" descr="C:\Users\Paulo Sampaio\Pictures\img-medalha-ouro-absolu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071942"/>
            <a:ext cx="1047603" cy="136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4286256"/>
            <a:ext cx="5486400" cy="1928826"/>
          </a:xfrm>
        </p:spPr>
        <p:txBody>
          <a:bodyPr>
            <a:normAutofit lnSpcReduction="10000"/>
          </a:bodyPr>
          <a:lstStyle/>
          <a:p>
            <a:pPr lvl="0" algn="l"/>
            <a:r>
              <a:rPr lang="pt-BR" dirty="0" smtClean="0"/>
              <a:t>Parceiro Diamante: Plano de 12 meses</a:t>
            </a:r>
          </a:p>
          <a:p>
            <a:pPr lvl="0" algn="l"/>
            <a:r>
              <a:rPr lang="pt-BR" dirty="0" smtClean="0"/>
              <a:t>Valor: </a:t>
            </a:r>
            <a:r>
              <a:rPr lang="pt-BR" dirty="0"/>
              <a:t>R$ </a:t>
            </a:r>
            <a:r>
              <a:rPr lang="pt-BR" dirty="0" smtClean="0"/>
              <a:t>60,00(Sessenta </a:t>
            </a:r>
            <a:r>
              <a:rPr lang="pt-BR" dirty="0"/>
              <a:t>reais) mensal.</a:t>
            </a:r>
          </a:p>
          <a:p>
            <a:pPr algn="l"/>
            <a:r>
              <a:rPr lang="pt-BR" dirty="0" smtClean="0"/>
              <a:t>Benefício:Cadastrar </a:t>
            </a:r>
            <a:r>
              <a:rPr lang="pt-BR" dirty="0" err="1" smtClean="0"/>
              <a:t>curriculum</a:t>
            </a:r>
            <a:r>
              <a:rPr lang="pt-BR" dirty="0" smtClean="0"/>
              <a:t>  com </a:t>
            </a:r>
          </a:p>
          <a:p>
            <a:pPr algn="l"/>
            <a:r>
              <a:rPr lang="pt-BR" dirty="0" smtClean="0"/>
              <a:t>informações do  Jogador ,</a:t>
            </a:r>
          </a:p>
          <a:p>
            <a:pPr algn="l"/>
            <a:r>
              <a:rPr lang="pt-BR" dirty="0" smtClean="0"/>
              <a:t>quatro vídeos e mais  dez  fotos.</a:t>
            </a:r>
          </a:p>
          <a:p>
            <a:pPr algn="l"/>
            <a:r>
              <a:rPr lang="pt-BR" dirty="0" smtClean="0"/>
              <a:t>Divulgação para clubes no Brasil e </a:t>
            </a:r>
          </a:p>
          <a:p>
            <a:pPr algn="l"/>
            <a:r>
              <a:rPr lang="pt-BR" dirty="0" smtClean="0"/>
              <a:t>nos continentes americano,europeu ,asiático  e oriente médio.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PARCEIRO DIAMANTE</a:t>
            </a:r>
            <a:endParaRPr lang="pt-BR" dirty="0"/>
          </a:p>
        </p:txBody>
      </p:sp>
      <p:pic>
        <p:nvPicPr>
          <p:cNvPr id="6146" name="Picture 2" descr="C:\Users\Paulo Sampaio\Pictures\img-medalha-diamante-absolu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071942"/>
            <a:ext cx="1047603" cy="136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aulo Sampaio\Downloads\capa_cadastro_sites_bara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929198"/>
            <a:ext cx="4357718" cy="1571636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3929066"/>
            <a:ext cx="5486400" cy="1500198"/>
          </a:xfrm>
        </p:spPr>
        <p:txBody>
          <a:bodyPr/>
          <a:lstStyle/>
          <a:p>
            <a:pPr algn="l"/>
            <a:endParaRPr lang="pt-BR" dirty="0" smtClean="0"/>
          </a:p>
          <a:p>
            <a:pPr algn="l"/>
            <a:r>
              <a:rPr lang="pt-BR" dirty="0" smtClean="0"/>
              <a:t>Site </a:t>
            </a:r>
            <a:r>
              <a:rPr lang="pt-BR" dirty="0"/>
              <a:t>será divulgado </a:t>
            </a:r>
            <a:r>
              <a:rPr lang="pt-BR" dirty="0" smtClean="0"/>
              <a:t> no mundo inteiro e </a:t>
            </a:r>
            <a:r>
              <a:rPr lang="pt-BR" dirty="0"/>
              <a:t>terá como linguagem inglesa, portuguesa, espanhola, tendo inglês como a principal.</a:t>
            </a:r>
          </a:p>
          <a:p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3042" y="4143380"/>
            <a:ext cx="5635646" cy="202882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Pensando no dinamismo que o futebol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 proporciona,foi lançado a </a:t>
            </a:r>
            <a:r>
              <a:rPr lang="pt-BR" b="1" dirty="0" smtClean="0">
                <a:solidFill>
                  <a:schemeClr val="tx1"/>
                </a:solidFill>
              </a:rPr>
              <a:t>Soccer </a:t>
            </a:r>
            <a:r>
              <a:rPr lang="pt-BR" b="1" dirty="0" err="1" smtClean="0">
                <a:solidFill>
                  <a:schemeClr val="tx1"/>
                </a:solidFill>
              </a:rPr>
              <a:t>See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uma empresa que desenvolve soluções online.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Oferecemos  serviços de  recolocação de jogadores e treinadores </a:t>
            </a:r>
            <a:r>
              <a:rPr lang="pt-BR" dirty="0" smtClean="0"/>
              <a:t>no cenário futebolístico no Brasil e exterior</a:t>
            </a:r>
            <a:r>
              <a:rPr lang="pt-BR" dirty="0" smtClean="0">
                <a:solidFill>
                  <a:schemeClr val="tx1"/>
                </a:solidFill>
              </a:rPr>
              <a:t>,tendo hoje o melhor conjunto de soluções tanto para profissionais em busca de oportunidades de carreira como para clubes e empresários de futebol, na hora de contratar novos talentos.</a:t>
            </a:r>
            <a:endParaRPr lang="pt-BR" dirty="0"/>
          </a:p>
        </p:txBody>
      </p:sp>
      <p:pic>
        <p:nvPicPr>
          <p:cNvPr id="2050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 bwMode="auto">
          <a:xfrm>
            <a:off x="2571736" y="214290"/>
            <a:ext cx="4000528" cy="300039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042" y="3571876"/>
            <a:ext cx="5700714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pic>
        <p:nvPicPr>
          <p:cNvPr id="2051" name="Picture 3" descr="C:\Users\Paulo Sampaio\Downloads\assistirfutebolpelainterne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571876"/>
            <a:ext cx="1404939" cy="1281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aulo Sampaio\Downloads\empreendedorismo-digital-520x245.jpg"/>
          <p:cNvPicPr>
            <a:picLocks noChangeAspect="1" noChangeArrowheads="1"/>
          </p:cNvPicPr>
          <p:nvPr/>
        </p:nvPicPr>
        <p:blipFill>
          <a:blip r:embed="rId2"/>
          <a:srcRect l="545" r="24531"/>
          <a:stretch>
            <a:fillRect/>
          </a:stretch>
        </p:blipFill>
        <p:spPr bwMode="auto">
          <a:xfrm>
            <a:off x="5770528" y="3857628"/>
            <a:ext cx="1703917" cy="1071570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57356" y="4143380"/>
            <a:ext cx="5486400" cy="80486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Garantir a excelência  em serviços on-line </a:t>
            </a:r>
          </a:p>
          <a:p>
            <a:pPr algn="l"/>
            <a:r>
              <a:rPr lang="pt-BR" dirty="0" smtClean="0"/>
              <a:t>oferecendo  aos jogadores,clubes e </a:t>
            </a:r>
          </a:p>
          <a:p>
            <a:pPr algn="l"/>
            <a:r>
              <a:rPr lang="pt-BR" dirty="0" smtClean="0"/>
              <a:t>empresários  soluções de alto nível</a:t>
            </a:r>
            <a:r>
              <a:rPr lang="pt-BR" dirty="0"/>
              <a:t>.</a:t>
            </a:r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56" y="3571876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MISSÃO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aulo Sampaio\Downloads\missao-visao-valores-planejamento-de-marketing-digital.jpg"/>
          <p:cNvPicPr>
            <a:picLocks noChangeAspect="1" noChangeArrowheads="1"/>
          </p:cNvPicPr>
          <p:nvPr/>
        </p:nvPicPr>
        <p:blipFill>
          <a:blip r:embed="rId2" cstate="print"/>
          <a:srcRect t="7460"/>
          <a:stretch>
            <a:fillRect/>
          </a:stretch>
        </p:blipFill>
        <p:spPr bwMode="auto">
          <a:xfrm>
            <a:off x="5500694" y="4000504"/>
            <a:ext cx="1808489" cy="1251076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4143380"/>
            <a:ext cx="5486400" cy="80486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“Nossos valores são baseados em uma   </a:t>
            </a:r>
          </a:p>
          <a:p>
            <a:pPr algn="just"/>
            <a:r>
              <a:rPr lang="pt-BR" dirty="0" smtClean="0"/>
              <a:t>relação de transparência,moral e ética .</a:t>
            </a:r>
          </a:p>
          <a:p>
            <a:pPr algn="just"/>
            <a:r>
              <a:rPr lang="pt-BR" dirty="0" smtClean="0"/>
              <a:t>Este é o nosso diferencial.”</a:t>
            </a:r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480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VALORES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aulo Sampaio\Downloads\imagem_the_football_app00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857628"/>
            <a:ext cx="1412860" cy="963772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480" y="3929066"/>
            <a:ext cx="5486400" cy="1857388"/>
          </a:xfrm>
        </p:spPr>
        <p:txBody>
          <a:bodyPr>
            <a:normAutofit lnSpcReduction="1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comunicação favorece o relacionamento </a:t>
            </a:r>
            <a:endParaRPr lang="pt-BR" dirty="0" smtClean="0"/>
          </a:p>
          <a:p>
            <a:pPr algn="just"/>
            <a:r>
              <a:rPr lang="pt-BR" dirty="0" smtClean="0"/>
              <a:t>econômico</a:t>
            </a:r>
            <a:r>
              <a:rPr lang="pt-BR" dirty="0"/>
              <a:t>, o diálogo político e tem </a:t>
            </a:r>
            <a:r>
              <a:rPr lang="pt-BR" dirty="0" smtClean="0"/>
              <a:t>um</a:t>
            </a:r>
          </a:p>
          <a:p>
            <a:pPr algn="just"/>
            <a:r>
              <a:rPr lang="pt-BR" dirty="0" smtClean="0"/>
              <a:t>papel </a:t>
            </a:r>
            <a:r>
              <a:rPr lang="pt-BR" dirty="0"/>
              <a:t>importante também cultural e </a:t>
            </a:r>
            <a:r>
              <a:rPr lang="pt-BR" dirty="0" smtClean="0"/>
              <a:t>em</a:t>
            </a:r>
          </a:p>
          <a:p>
            <a:pPr algn="just"/>
            <a:r>
              <a:rPr lang="pt-BR" dirty="0" smtClean="0"/>
              <a:t>termos </a:t>
            </a:r>
            <a:r>
              <a:rPr lang="pt-BR" dirty="0"/>
              <a:t>de </a:t>
            </a:r>
            <a:r>
              <a:rPr lang="pt-BR" dirty="0" smtClean="0"/>
              <a:t>valores.Dentre </a:t>
            </a:r>
            <a:r>
              <a:rPr lang="pt-BR" dirty="0"/>
              <a:t>esses parâmetros, o trabalho relata a junção globalização x Internet e como essa parceria tem sido fundamental para todas as áreas da nossa vida, tal como para a evolução do homem como sociedade e mundo.</a:t>
            </a:r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357562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JUSTIFICATIVA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ulo Sampaio\Downloads\depositphotos_9941761-Tablet-Computer-or-pad-with-football-b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929066"/>
            <a:ext cx="825797" cy="1000132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4000504"/>
            <a:ext cx="5486400" cy="271464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 </a:t>
            </a:r>
            <a:r>
              <a:rPr lang="pt-BR" b="1" dirty="0" smtClean="0"/>
              <a:t>SOCCERSEE</a:t>
            </a:r>
            <a:r>
              <a:rPr lang="pt-BR" dirty="0" smtClean="0"/>
              <a:t> contará </a:t>
            </a:r>
            <a:r>
              <a:rPr lang="pt-BR" dirty="0"/>
              <a:t>com site ao qual já está </a:t>
            </a:r>
            <a:endParaRPr lang="pt-BR" dirty="0" smtClean="0"/>
          </a:p>
          <a:p>
            <a:pPr algn="l"/>
            <a:r>
              <a:rPr lang="pt-BR" dirty="0" smtClean="0"/>
              <a:t>registrado (</a:t>
            </a:r>
            <a:r>
              <a:rPr lang="pt-BR" u="sng" dirty="0" smtClean="0">
                <a:hlinkClick r:id="rId3"/>
              </a:rPr>
              <a:t>www.soccersee.com</a:t>
            </a:r>
            <a:r>
              <a:rPr lang="pt-BR" dirty="0"/>
              <a:t>) site diferenciado </a:t>
            </a:r>
            <a:endParaRPr lang="pt-BR" dirty="0" smtClean="0"/>
          </a:p>
          <a:p>
            <a:pPr algn="l"/>
            <a:r>
              <a:rPr lang="pt-BR" dirty="0" smtClean="0"/>
              <a:t>dos </a:t>
            </a:r>
            <a:r>
              <a:rPr lang="pt-BR" dirty="0"/>
              <a:t>outros com mesmo </a:t>
            </a:r>
            <a:r>
              <a:rPr lang="pt-BR" dirty="0" smtClean="0"/>
              <a:t>propósito de qualidade,</a:t>
            </a:r>
          </a:p>
          <a:p>
            <a:pPr algn="l"/>
            <a:r>
              <a:rPr lang="pt-BR" dirty="0" smtClean="0"/>
              <a:t>não </a:t>
            </a:r>
            <a:r>
              <a:rPr lang="pt-BR" dirty="0"/>
              <a:t>existindo algo igual no </a:t>
            </a:r>
            <a:r>
              <a:rPr lang="pt-BR" dirty="0" smtClean="0"/>
              <a:t>mundo.Outro </a:t>
            </a:r>
          </a:p>
          <a:p>
            <a:pPr algn="l"/>
            <a:r>
              <a:rPr lang="pt-BR" dirty="0" smtClean="0"/>
              <a:t>diferencial,será </a:t>
            </a:r>
            <a:r>
              <a:rPr lang="pt-BR" dirty="0"/>
              <a:t>integralizado a todas as redes sociais, principalmente </a:t>
            </a:r>
            <a:r>
              <a:rPr lang="pt-BR" dirty="0" err="1"/>
              <a:t>facebook</a:t>
            </a:r>
            <a:r>
              <a:rPr lang="pt-BR" dirty="0"/>
              <a:t>, feito por empresa especializada em marketing digital, através de ferramentas </a:t>
            </a:r>
            <a:r>
              <a:rPr lang="pt-BR" dirty="0" smtClean="0"/>
              <a:t>para atingir, jogadores,treinadores</a:t>
            </a:r>
            <a:r>
              <a:rPr lang="pt-BR" dirty="0"/>
              <a:t>, empresários </a:t>
            </a:r>
            <a:r>
              <a:rPr lang="pt-BR" dirty="0" smtClean="0"/>
              <a:t>,diretores </a:t>
            </a:r>
            <a:r>
              <a:rPr lang="pt-BR" dirty="0"/>
              <a:t>de equipes de </a:t>
            </a:r>
            <a:r>
              <a:rPr lang="pt-BR" dirty="0" smtClean="0"/>
              <a:t>futebol e clubes no mundo todo.</a:t>
            </a:r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357562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aulo Sampaio\Downloads\desenhos-futeb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4214818"/>
            <a:ext cx="2293006" cy="1379076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480" y="4286256"/>
            <a:ext cx="5486400" cy="857256"/>
          </a:xfrm>
        </p:spPr>
        <p:txBody>
          <a:bodyPr/>
          <a:lstStyle/>
          <a:p>
            <a:pPr algn="just"/>
            <a:r>
              <a:rPr lang="pt-BR" dirty="0"/>
              <a:t>Brasil: 2 milhões e </a:t>
            </a:r>
            <a:r>
              <a:rPr lang="pt-BR" dirty="0" smtClean="0"/>
              <a:t>100 de  </a:t>
            </a:r>
            <a:r>
              <a:rPr lang="pt-BR" dirty="0"/>
              <a:t>jogadores.</a:t>
            </a:r>
          </a:p>
          <a:p>
            <a:pPr algn="just"/>
            <a:r>
              <a:rPr lang="pt-BR" dirty="0"/>
              <a:t>Mundo: 270 milhões </a:t>
            </a:r>
            <a:r>
              <a:rPr lang="pt-BR" dirty="0" smtClean="0"/>
              <a:t>de jogadores</a:t>
            </a:r>
            <a:r>
              <a:rPr lang="pt-BR" dirty="0"/>
              <a:t>.</a:t>
            </a:r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429000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INFORMAÇÕES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aulo Sampaio\Downloads\APP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3786190"/>
            <a:ext cx="1643074" cy="1222752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3929066"/>
            <a:ext cx="5486400" cy="27146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/>
              <a:t>RECURSOS DIVERSOS</a:t>
            </a:r>
          </a:p>
          <a:p>
            <a:pPr lvl="0" algn="l"/>
            <a:r>
              <a:rPr lang="pt-BR" dirty="0"/>
              <a:t>Possibilidade de inclusão de páginas </a:t>
            </a:r>
            <a:endParaRPr lang="pt-BR" dirty="0" smtClean="0"/>
          </a:p>
          <a:p>
            <a:pPr lvl="0" algn="l"/>
            <a:r>
              <a:rPr lang="pt-BR" dirty="0" smtClean="0"/>
              <a:t>ilimitadas</a:t>
            </a:r>
            <a:r>
              <a:rPr lang="pt-BR" dirty="0"/>
              <a:t>.</a:t>
            </a:r>
          </a:p>
          <a:p>
            <a:pPr lvl="0" algn="l"/>
            <a:r>
              <a:rPr lang="pt-BR" dirty="0"/>
              <a:t>Possibilidade de inclusão de notícias e </a:t>
            </a:r>
            <a:endParaRPr lang="pt-BR" dirty="0" smtClean="0"/>
          </a:p>
          <a:p>
            <a:pPr lvl="0" algn="l"/>
            <a:r>
              <a:rPr lang="pt-BR" dirty="0" smtClean="0"/>
              <a:t>categorias </a:t>
            </a:r>
            <a:r>
              <a:rPr lang="pt-BR" dirty="0"/>
              <a:t>ilimitadas.</a:t>
            </a:r>
          </a:p>
          <a:p>
            <a:pPr lvl="0" algn="l"/>
            <a:r>
              <a:rPr lang="pt-BR" dirty="0"/>
              <a:t>Filtro de pesquisa de jogadores por posição, idade, </a:t>
            </a:r>
            <a:r>
              <a:rPr lang="pt-BR" dirty="0" smtClean="0"/>
              <a:t>altura,peso</a:t>
            </a:r>
            <a:r>
              <a:rPr lang="pt-BR" dirty="0"/>
              <a:t>.</a:t>
            </a:r>
          </a:p>
          <a:p>
            <a:pPr lvl="0" algn="l"/>
            <a:r>
              <a:rPr lang="pt-BR" dirty="0"/>
              <a:t>Publicação como Aplicativo via Google Play 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  <a:p>
            <a:pPr lvl="0" algn="l"/>
            <a:r>
              <a:rPr lang="pt-BR" dirty="0"/>
              <a:t>Publicação como Aplicativo via Apple 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  <a:p>
            <a:pPr lvl="0" algn="l"/>
            <a:r>
              <a:rPr lang="pt-BR" dirty="0"/>
              <a:t>Publicação como Aplicativo via Windows </a:t>
            </a:r>
            <a:r>
              <a:rPr lang="pt-BR" dirty="0" err="1"/>
              <a:t>Phone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  <a:p>
            <a:pPr lvl="0" algn="l"/>
            <a:r>
              <a:rPr lang="pt-BR" dirty="0"/>
              <a:t>Layout 100% </a:t>
            </a:r>
            <a:r>
              <a:rPr lang="pt-BR" dirty="0" smtClean="0"/>
              <a:t>Compatível </a:t>
            </a:r>
            <a:r>
              <a:rPr lang="pt-BR" dirty="0"/>
              <a:t>com qualquer tipo de dispositivo web.</a:t>
            </a:r>
          </a:p>
          <a:p>
            <a:pPr lvl="0" algn="l"/>
            <a:r>
              <a:rPr lang="pt-BR" dirty="0"/>
              <a:t>Á</a:t>
            </a:r>
            <a:r>
              <a:rPr lang="pt-BR" dirty="0" smtClean="0"/>
              <a:t>rea </a:t>
            </a:r>
            <a:r>
              <a:rPr lang="pt-BR" dirty="0"/>
              <a:t>do Jogador e </a:t>
            </a:r>
            <a:r>
              <a:rPr lang="pt-BR" dirty="0" smtClean="0"/>
              <a:t>Área </a:t>
            </a:r>
            <a:r>
              <a:rPr lang="pt-BR" dirty="0"/>
              <a:t>do </a:t>
            </a:r>
            <a:r>
              <a:rPr lang="pt-BR" dirty="0" smtClean="0"/>
              <a:t>Empresário </a:t>
            </a:r>
            <a:r>
              <a:rPr lang="pt-BR" dirty="0"/>
              <a:t>para alteração de campos, atualização de vídeos e fotos.</a:t>
            </a:r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3214686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RECURSOS DIVERSOS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Imagem 1" descr="C:\Users\Paulo Sampaio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643314"/>
            <a:ext cx="1571636" cy="97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85918" y="3857628"/>
            <a:ext cx="5500726" cy="30003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Pensando em uma maneira </a:t>
            </a:r>
            <a:r>
              <a:rPr lang="pt-BR" dirty="0"/>
              <a:t>inovadora  </a:t>
            </a:r>
            <a:endParaRPr lang="pt-BR" dirty="0" smtClean="0"/>
          </a:p>
          <a:p>
            <a:pPr algn="just"/>
            <a:r>
              <a:rPr lang="pt-BR" dirty="0" smtClean="0"/>
              <a:t>na divulgação dos trabalhos de jogadores </a:t>
            </a:r>
          </a:p>
          <a:p>
            <a:pPr algn="just"/>
            <a:r>
              <a:rPr lang="pt-BR" dirty="0" smtClean="0"/>
              <a:t>e treinadores estreitando laços com </a:t>
            </a:r>
          </a:p>
          <a:p>
            <a:pPr algn="just"/>
            <a:r>
              <a:rPr lang="pt-BR" dirty="0" smtClean="0"/>
              <a:t>empresários e clubes.</a:t>
            </a:r>
          </a:p>
          <a:p>
            <a:pPr algn="l"/>
            <a:r>
              <a:rPr lang="pt-BR" dirty="0" smtClean="0"/>
              <a:t>Facilitando os </a:t>
            </a:r>
            <a:r>
              <a:rPr lang="pt-BR" dirty="0"/>
              <a:t>processos de </a:t>
            </a:r>
            <a:r>
              <a:rPr lang="pt-BR" dirty="0" smtClean="0"/>
              <a:t>recrutamento </a:t>
            </a:r>
            <a:r>
              <a:rPr lang="pt-BR" dirty="0"/>
              <a:t>e seleção, </a:t>
            </a:r>
            <a:r>
              <a:rPr lang="pt-BR" dirty="0" smtClean="0"/>
              <a:t>dos clubes  </a:t>
            </a:r>
            <a:r>
              <a:rPr lang="pt-BR" dirty="0"/>
              <a:t>do </a:t>
            </a:r>
            <a:r>
              <a:rPr lang="pt-BR" b="1" dirty="0"/>
              <a:t>mundo </a:t>
            </a:r>
            <a:r>
              <a:rPr lang="pt-BR" b="1" dirty="0" smtClean="0"/>
              <a:t>inteiro.</a:t>
            </a:r>
          </a:p>
          <a:p>
            <a:pPr algn="just"/>
            <a:r>
              <a:rPr lang="pt-BR" dirty="0" smtClean="0"/>
              <a:t>A </a:t>
            </a:r>
            <a:r>
              <a:rPr lang="pt-BR" b="1" dirty="0" err="1" smtClean="0"/>
              <a:t>SoccerSee</a:t>
            </a:r>
            <a:r>
              <a:rPr lang="pt-BR" b="1" dirty="0" smtClean="0"/>
              <a:t>,</a:t>
            </a:r>
            <a:r>
              <a:rPr lang="pt-BR" dirty="0" smtClean="0"/>
              <a:t>iniciou </a:t>
            </a:r>
            <a:r>
              <a:rPr lang="pt-BR" dirty="0"/>
              <a:t>uma única, robusta e muito bem </a:t>
            </a:r>
            <a:r>
              <a:rPr lang="pt-BR" dirty="0" smtClean="0"/>
              <a:t> organizada </a:t>
            </a:r>
            <a:r>
              <a:rPr lang="pt-BR" dirty="0"/>
              <a:t>base de </a:t>
            </a:r>
            <a:r>
              <a:rPr lang="pt-BR" dirty="0" smtClean="0"/>
              <a:t>currículos e vídeos, </a:t>
            </a:r>
            <a:r>
              <a:rPr lang="pt-BR" dirty="0"/>
              <a:t>com o objetivo de oferecer </a:t>
            </a:r>
            <a:r>
              <a:rPr lang="pt-BR" dirty="0" smtClean="0"/>
              <a:t>aos clubes,treinadores e empresários  de futebol a </a:t>
            </a:r>
            <a:r>
              <a:rPr lang="pt-BR" dirty="0"/>
              <a:t>possibilidade de pesquisar profissionais com o perfil desejado em </a:t>
            </a:r>
            <a:r>
              <a:rPr lang="pt-BR" dirty="0" smtClean="0"/>
              <a:t>nossa base. Ou </a:t>
            </a:r>
            <a:r>
              <a:rPr lang="pt-BR" dirty="0"/>
              <a:t>seja, todo e qualquer profissional pode se cadastrar na </a:t>
            </a:r>
            <a:r>
              <a:rPr lang="pt-BR" b="1" dirty="0" err="1" smtClean="0"/>
              <a:t>SoccerSee</a:t>
            </a:r>
            <a:r>
              <a:rPr lang="pt-BR" b="1" dirty="0" smtClean="0"/>
              <a:t>.</a:t>
            </a:r>
            <a:r>
              <a:rPr lang="pt-BR" dirty="0" smtClean="0"/>
              <a:t>Dessa </a:t>
            </a:r>
            <a:r>
              <a:rPr lang="pt-BR" dirty="0"/>
              <a:t>forma, ele se anuncia para </a:t>
            </a:r>
            <a:r>
              <a:rPr lang="pt-BR" dirty="0" smtClean="0"/>
              <a:t>os clubes e  empresários e </a:t>
            </a:r>
            <a:r>
              <a:rPr lang="pt-BR" dirty="0"/>
              <a:t>coloca-se em evidência no </a:t>
            </a:r>
            <a:r>
              <a:rPr lang="pt-BR" dirty="0" smtClean="0"/>
              <a:t>mercado.Por </a:t>
            </a:r>
            <a:r>
              <a:rPr lang="pt-BR" dirty="0"/>
              <a:t>outro lado, não é mais o profissional que vai </a:t>
            </a:r>
            <a:r>
              <a:rPr lang="pt-BR" dirty="0" smtClean="0"/>
              <a:t> </a:t>
            </a:r>
            <a:r>
              <a:rPr lang="pt-BR" dirty="0"/>
              <a:t>atrás do emprego, mas o emprego que vai até o profissional, beneficiando dessa forma tanto os profissionais quanto  </a:t>
            </a:r>
            <a:r>
              <a:rPr lang="pt-BR" dirty="0" smtClean="0"/>
              <a:t>os clubes e empresários interessados.</a:t>
            </a:r>
            <a:endParaRPr lang="pt-BR" dirty="0"/>
          </a:p>
        </p:txBody>
      </p:sp>
      <p:pic>
        <p:nvPicPr>
          <p:cNvPr id="5" name="Picture 2" descr="C:\Users\Paulo Sampaio\Documents\braços articulados\12042760_1911536095737203_7330157139523428420_n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2571736" y="214290"/>
            <a:ext cx="3998399" cy="29988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480" y="3214686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INOVAÇÃO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3073</TotalTime>
  <Words>562</Words>
  <Application>Microsoft Office PowerPoint</Application>
  <PresentationFormat>Apresentação na tela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O MAIOR PORTAL DE EMPREGOS DE FUTEBOL DO MUNDO</vt:lpstr>
      <vt:lpstr>EMPRESA</vt:lpstr>
      <vt:lpstr>MISSÃO</vt:lpstr>
      <vt:lpstr>VALORES</vt:lpstr>
      <vt:lpstr>JUSTIFICATIVA</vt:lpstr>
      <vt:lpstr>OBJETIVO</vt:lpstr>
      <vt:lpstr>INFORMAÇÕES</vt:lpstr>
      <vt:lpstr>RECURSOS DIVERSOS</vt:lpstr>
      <vt:lpstr>INOVAÇÃO</vt:lpstr>
      <vt:lpstr>PARCEIRO BRONZE</vt:lpstr>
      <vt:lpstr>PARCEIRO PRATA</vt:lpstr>
      <vt:lpstr>PARCEIRO OURO</vt:lpstr>
      <vt:lpstr>PARCEIRO DIAMANTE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Sampaio</dc:creator>
  <cp:lastModifiedBy>Paulo Sampaio</cp:lastModifiedBy>
  <cp:revision>50</cp:revision>
  <dcterms:created xsi:type="dcterms:W3CDTF">2015-11-09T19:51:10Z</dcterms:created>
  <dcterms:modified xsi:type="dcterms:W3CDTF">2015-11-17T11:23:27Z</dcterms:modified>
</cp:coreProperties>
</file>