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  <a:srgbClr val="131237"/>
    <a:srgbClr val="F1A069"/>
    <a:srgbClr val="6FDEF9"/>
    <a:srgbClr val="9DF1C9"/>
    <a:srgbClr val="1BB76E"/>
    <a:srgbClr val="FFA7A7"/>
    <a:srgbClr val="7E7185"/>
    <a:srgbClr val="ABDBFF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5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FD2A-EA84-4E17-91E0-2429B2E30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1DD9-BABD-47CE-96F2-24827DCD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9209-CF5A-4CE4-A788-DD9BD1B2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8361-9097-4969-AB2C-D8C61B46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E342-23E4-4908-8FCE-6C74AE5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6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A96-05B7-41AE-99E4-4B14243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43F9-5356-48C0-A0E0-E778B423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9F97-EBB3-44B2-8E37-29B41FE0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AEE9-8694-4293-886C-F3A663CE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0D50-7566-4888-A27B-EFC95B47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2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9C86-A102-4CFF-ACCF-8D4F7A55D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E04A-8605-4002-9784-1D4556F7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3E3-EFA0-467C-89C5-3B820E33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7620-A653-429D-A941-4DA4E3AF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FE8A-CDC0-4F11-88CB-51F512EF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7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D9F-056F-4308-BEAE-875DCB62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4553-BB10-41C9-9CBC-D87EF4FD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98E2-4CE8-4763-89E6-FF50EA2F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91A5-FD37-4B18-B4BC-75BB857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235B-6AF2-4EB6-8577-B84B93E0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8CCB-4C04-4FC9-8E9A-1478E54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3385-3FBB-4BC5-A1AA-E11024EE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A2BC-EFEF-49D4-AE6D-DE52C2A7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F7E-CD48-4E8F-AE42-1DCA0E27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C452-0639-4143-8123-858B57D2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1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83C8-EA68-47B2-850C-8DC2BE56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8692-CF01-40D1-8723-42F4215C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11D4A-3ECD-4500-948A-41231D0C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1969-0083-4529-9FAB-E1D18E7D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8C24-C9F8-4E99-8878-8FE11C75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0039-7D29-4555-A0E5-927EC10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0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52EC-F485-4899-849D-88411D19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D9A2-C39F-4CA7-AE55-1B53D5AD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79269-98CD-4AED-AD69-6434F0BF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770B1-25FF-4932-8E9E-155EF58E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DA391-D2AD-44C0-B142-11DBF37A9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EC2C4-80F9-4711-B7CD-F3F14F7B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5EE37-FBDD-47F4-A3DF-08B7E020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9C671-38E0-4892-951F-B66A078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5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AC9B-CA9B-460F-8BE6-179C46B4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CB91E-CD77-4706-9BE6-6740863C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544F3-E980-4B50-8F22-9213D9D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80AF-06B2-43B7-9894-4CA2B9C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7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B44CE-3308-400F-B459-7713AACD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15AC-9145-40F3-876A-B197AE2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1C21-90DD-4ED5-8594-218ADB29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1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9EAD-E29E-4412-8820-9303C835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6DA2-7B36-43D4-B2DC-913F9AF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08D4-1910-470C-969F-7DF4AEAB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1289-0B71-4BDC-8B34-0AFFDE93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0E8F-F2C8-4C66-BCF9-A80BDE31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2521-2473-437B-8DAC-00EB7F02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0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E67-BFD0-4DE3-8C94-840826D2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CB5D8-5505-4876-8410-5F8CA997E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803A-4590-4B13-B389-3B1FBA3BA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331B-C5B8-476D-9E2D-929FF8DE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AA42-9C2C-4D1A-AB0E-899FE9C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3C5F1-2E5C-4F89-884E-D52EFAF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8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EEA02-DA1B-44C9-B934-3EFE862C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917E-6D1D-4CD5-9EC3-C226F996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3D38-FF59-4DB1-8485-B03588439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B80B-5377-4467-9877-5E989B6A075B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7483-57EB-4355-8461-5F8E84446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903C-28EC-49F8-9C6A-BB538A42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6EC3-C96E-46E5-95C2-31A9D8C63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66BCFF"/>
            </a:gs>
            <a:gs pos="0">
              <a:srgbClr val="5865F2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450CBFA-909C-404A-AD47-23A6829A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-782478"/>
            <a:ext cx="1214437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7E88D73-2A38-49EA-9B4A-7842914B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3917" y="2564296"/>
            <a:ext cx="17558917" cy="42937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8085F8-8FAF-48AD-A372-425ECC507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" y="4111890"/>
            <a:ext cx="4691269" cy="27461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8964BC-17A2-4C88-B6BC-2F5777DB2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0635" y="4363278"/>
            <a:ext cx="4883135" cy="24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0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35000">
              <a:srgbClr val="159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6E2F66F-3738-4F64-B8C8-7CE2E984C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852" t="11800" r="62006" b="42008"/>
          <a:stretch/>
        </p:blipFill>
        <p:spPr>
          <a:xfrm>
            <a:off x="87857" y="704334"/>
            <a:ext cx="3381200" cy="222791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FB45286-9D7C-4CA1-BB97-552F6E273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93" r="62006" b="34077"/>
          <a:stretch/>
        </p:blipFill>
        <p:spPr>
          <a:xfrm>
            <a:off x="7635016" y="-678245"/>
            <a:ext cx="7768814" cy="31796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731F647-0EFE-4745-B009-DA09DBE6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62079" y="2033809"/>
            <a:ext cx="19724158" cy="482317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008EE2E-2371-40C7-9006-27FDF8C0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87266" y="3678391"/>
            <a:ext cx="5604734" cy="31796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4F47FE-8B4C-4E3A-81BC-5D7DA0E9236C}"/>
              </a:ext>
            </a:extLst>
          </p:cNvPr>
          <p:cNvGrpSpPr/>
          <p:nvPr/>
        </p:nvGrpSpPr>
        <p:grpSpPr>
          <a:xfrm>
            <a:off x="0" y="480672"/>
            <a:ext cx="4054207" cy="1055844"/>
            <a:chOff x="0" y="480672"/>
            <a:chExt cx="4054207" cy="10558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F0327-E688-48E1-8811-7E10D2028032}"/>
                </a:ext>
              </a:extLst>
            </p:cNvPr>
            <p:cNvSpPr/>
            <p:nvPr/>
          </p:nvSpPr>
          <p:spPr>
            <a:xfrm>
              <a:off x="0" y="480672"/>
              <a:ext cx="4054207" cy="1055844"/>
            </a:xfrm>
            <a:prstGeom prst="rect">
              <a:avLst/>
            </a:prstGeom>
            <a:solidFill>
              <a:schemeClr val="dk1">
                <a:alpha val="5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4B5C96-3AFE-4EDE-9D3C-8067A7596EB7}"/>
                </a:ext>
              </a:extLst>
            </p:cNvPr>
            <p:cNvSpPr txBox="1"/>
            <p:nvPr/>
          </p:nvSpPr>
          <p:spPr>
            <a:xfrm>
              <a:off x="851188" y="577707"/>
              <a:ext cx="288732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0" b="1" dirty="0" err="1">
                  <a:solidFill>
                    <a:schemeClr val="bg1"/>
                  </a:solidFill>
                  <a:latin typeface="Product Sans" panose="020B0403030502040203" pitchFamily="34" charset="0"/>
                </a:rPr>
                <a:t>Anggota</a:t>
              </a:r>
              <a:r>
                <a:rPr lang="en-GB" sz="5000" b="1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 </a:t>
              </a:r>
              <a:endParaRPr lang="en-ID" sz="5000" b="1" dirty="0">
                <a:solidFill>
                  <a:schemeClr val="bg1"/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708740-F120-4871-A20D-6A586BED73A1}"/>
                </a:ext>
              </a:extLst>
            </p:cNvPr>
            <p:cNvSpPr/>
            <p:nvPr/>
          </p:nvSpPr>
          <p:spPr>
            <a:xfrm>
              <a:off x="0" y="480672"/>
              <a:ext cx="419548" cy="10558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6D600-6DBA-4085-9DE0-F3462258CA8F}"/>
              </a:ext>
            </a:extLst>
          </p:cNvPr>
          <p:cNvSpPr/>
          <p:nvPr/>
        </p:nvSpPr>
        <p:spPr>
          <a:xfrm>
            <a:off x="0" y="2034827"/>
            <a:ext cx="7219666" cy="279648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>
                <a:latin typeface="Product Sans" panose="020B0403030502040203" pitchFamily="34" charset="0"/>
              </a:rPr>
              <a:t> 5180311</a:t>
            </a:r>
            <a:r>
              <a:rPr lang="en-US" sz="3600" b="1" dirty="0">
                <a:solidFill>
                  <a:srgbClr val="8BFFBF"/>
                </a:solidFill>
                <a:latin typeface="Product Sans" panose="020B0403030502040203" pitchFamily="34" charset="0"/>
              </a:rPr>
              <a:t>022</a:t>
            </a:r>
            <a:r>
              <a:rPr lang="en-US" sz="3200" dirty="0">
                <a:latin typeface="Product Sans" panose="020B0403030502040203" pitchFamily="34" charset="0"/>
              </a:rPr>
              <a:t> IWAN AMINUDI</a:t>
            </a:r>
          </a:p>
          <a:p>
            <a:r>
              <a:rPr lang="en-US" sz="3200" dirty="0">
                <a:latin typeface="Product Sans" panose="020B0403030502040203" pitchFamily="34" charset="0"/>
              </a:rPr>
              <a:t> 5210411</a:t>
            </a:r>
            <a:r>
              <a:rPr lang="en-US" sz="3600" b="1" dirty="0">
                <a:solidFill>
                  <a:srgbClr val="FFFFB7"/>
                </a:solidFill>
                <a:latin typeface="Product Sans" panose="020B0403030502040203" pitchFamily="34" charset="0"/>
              </a:rPr>
              <a:t>343</a:t>
            </a:r>
            <a:r>
              <a:rPr lang="en-US" sz="3200" dirty="0">
                <a:latin typeface="Product Sans" panose="020B0403030502040203" pitchFamily="34" charset="0"/>
              </a:rPr>
              <a:t> BINTANG CAHYA PUTRA</a:t>
            </a:r>
          </a:p>
          <a:p>
            <a:pPr lvl="0"/>
            <a:r>
              <a:rPr lang="en-US" sz="3200" dirty="0">
                <a:latin typeface="Product Sans" panose="020B0403030502040203" pitchFamily="34" charset="0"/>
              </a:rPr>
              <a:t> 5210411</a:t>
            </a:r>
            <a:r>
              <a:rPr lang="en-US" sz="3600" b="1" dirty="0">
                <a:solidFill>
                  <a:srgbClr val="FFA7A7"/>
                </a:solidFill>
                <a:latin typeface="Product Sans" panose="020B0403030502040203" pitchFamily="34" charset="0"/>
              </a:rPr>
              <a:t>383</a:t>
            </a:r>
            <a:r>
              <a:rPr lang="en-US" sz="3200" dirty="0">
                <a:latin typeface="Product Sans" panose="020B0403030502040203" pitchFamily="34" charset="0"/>
              </a:rPr>
              <a:t> ALLAN BIL FAQIH</a:t>
            </a:r>
          </a:p>
          <a:p>
            <a:pPr lvl="0"/>
            <a:r>
              <a:rPr lang="en-US" sz="3200" dirty="0">
                <a:latin typeface="Product Sans" panose="020B0403030502040203" pitchFamily="34" charset="0"/>
              </a:rPr>
              <a:t> 5210411</a:t>
            </a:r>
            <a:r>
              <a:rPr lang="en-US" sz="3600" b="1" dirty="0">
                <a:solidFill>
                  <a:srgbClr val="ABDBFF"/>
                </a:solidFill>
                <a:latin typeface="Product Sans" panose="020B0403030502040203" pitchFamily="34" charset="0"/>
              </a:rPr>
              <a:t>403</a:t>
            </a:r>
            <a:r>
              <a:rPr lang="en-US" sz="3200" dirty="0">
                <a:latin typeface="Product Sans" panose="020B0403030502040203" pitchFamily="34" charset="0"/>
              </a:rPr>
              <a:t> HANAYA GINTING</a:t>
            </a:r>
          </a:p>
        </p:txBody>
      </p:sp>
    </p:spTree>
    <p:extLst>
      <p:ext uri="{BB962C8B-B14F-4D97-AF65-F5344CB8AC3E}">
        <p14:creationId xmlns:p14="http://schemas.microsoft.com/office/powerpoint/2010/main" val="18053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1237"/>
            </a:gs>
            <a:gs pos="0">
              <a:srgbClr val="13123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E0C75D7-F3EA-4F92-B458-C6937E6D6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93" r="62006" b="34077"/>
          <a:stretch/>
        </p:blipFill>
        <p:spPr>
          <a:xfrm>
            <a:off x="6922138" y="-926337"/>
            <a:ext cx="7768814" cy="31796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E9F7DC0-66FB-4EF8-9CFB-D4682D3B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036735" y="2034827"/>
            <a:ext cx="19724158" cy="48231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2EDBE3E-20EB-4995-8A52-33B581CF1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678391"/>
            <a:ext cx="5604734" cy="31796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8C743A0-F913-41FE-83E1-8E431D2D825B}"/>
              </a:ext>
            </a:extLst>
          </p:cNvPr>
          <p:cNvGrpSpPr/>
          <p:nvPr/>
        </p:nvGrpSpPr>
        <p:grpSpPr>
          <a:xfrm>
            <a:off x="5468309" y="870496"/>
            <a:ext cx="6723691" cy="1002372"/>
            <a:chOff x="5468309" y="870496"/>
            <a:chExt cx="6723691" cy="10023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FC683F-713E-461F-A01E-59996CB75537}"/>
                </a:ext>
              </a:extLst>
            </p:cNvPr>
            <p:cNvSpPr/>
            <p:nvPr/>
          </p:nvSpPr>
          <p:spPr>
            <a:xfrm>
              <a:off x="5468309" y="870497"/>
              <a:ext cx="6723691" cy="1002371"/>
            </a:xfrm>
            <a:prstGeom prst="rect">
              <a:avLst/>
            </a:prstGeom>
            <a:solidFill>
              <a:schemeClr val="dk1">
                <a:alpha val="5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6E8FA-7E1D-40E6-A873-D7CD9CA873D1}"/>
                </a:ext>
              </a:extLst>
            </p:cNvPr>
            <p:cNvSpPr/>
            <p:nvPr/>
          </p:nvSpPr>
          <p:spPr>
            <a:xfrm>
              <a:off x="11772452" y="870496"/>
              <a:ext cx="419548" cy="1002371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1E86F2-AD57-4544-ADED-4E06BA38B3AD}"/>
                </a:ext>
              </a:extLst>
            </p:cNvPr>
            <p:cNvSpPr txBox="1"/>
            <p:nvPr/>
          </p:nvSpPr>
          <p:spPr>
            <a:xfrm>
              <a:off x="5999090" y="934138"/>
              <a:ext cx="565250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0" b="1" dirty="0" err="1">
                  <a:solidFill>
                    <a:schemeClr val="bg1"/>
                  </a:solidFill>
                  <a:latin typeface="Product Sans" panose="020B0403030502040203" pitchFamily="34" charset="0"/>
                </a:rPr>
                <a:t>Apa</a:t>
              </a:r>
              <a:r>
                <a:rPr lang="en-GB" sz="5000" b="1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 </a:t>
              </a:r>
              <a:r>
                <a:rPr lang="en-GB" sz="5000" b="1" dirty="0" err="1">
                  <a:solidFill>
                    <a:schemeClr val="bg1"/>
                  </a:solidFill>
                  <a:latin typeface="Product Sans" panose="020B0403030502040203" pitchFamily="34" charset="0"/>
                </a:rPr>
                <a:t>itu</a:t>
              </a:r>
              <a:r>
                <a:rPr lang="en-GB" sz="5000" b="1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 </a:t>
              </a:r>
              <a:r>
                <a:rPr lang="en-GB" sz="5000" b="1" dirty="0" err="1">
                  <a:solidFill>
                    <a:schemeClr val="bg1"/>
                  </a:solidFill>
                  <a:latin typeface="Product Sans" panose="020B0403030502040203" pitchFamily="34" charset="0"/>
                </a:rPr>
                <a:t>P</a:t>
              </a:r>
              <a:r>
                <a:rPr lang="en-GB" sz="4800" b="1" dirty="0" err="1">
                  <a:solidFill>
                    <a:srgbClr val="9DF1C9"/>
                  </a:solidFill>
                  <a:latin typeface="Product Sans" panose="020B0403030502040203" pitchFamily="34" charset="0"/>
                </a:rPr>
                <a:t>i</a:t>
              </a:r>
              <a:r>
                <a:rPr lang="en-GB" sz="5000" b="1" dirty="0" err="1">
                  <a:solidFill>
                    <a:schemeClr val="bg1"/>
                  </a:solidFill>
                  <a:latin typeface="Product Sans" panose="020B0403030502040203" pitchFamily="34" charset="0"/>
                </a:rPr>
                <a:t>cturefy</a:t>
              </a:r>
              <a:r>
                <a:rPr lang="en-GB" sz="5000" b="1" dirty="0">
                  <a:solidFill>
                    <a:schemeClr val="bg1"/>
                  </a:solidFill>
                  <a:latin typeface="Product Sans" panose="020B0403030502040203" pitchFamily="34" charset="0"/>
                </a:rPr>
                <a:t>? </a:t>
              </a:r>
              <a:endParaRPr lang="en-ID" sz="5000" b="1" dirty="0">
                <a:solidFill>
                  <a:schemeClr val="bg1"/>
                </a:solidFill>
                <a:latin typeface="Product Sans" panose="020B040303050204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F173C40-6EC1-4662-9CC4-3514D8B95256}"/>
              </a:ext>
            </a:extLst>
          </p:cNvPr>
          <p:cNvSpPr/>
          <p:nvPr/>
        </p:nvSpPr>
        <p:spPr>
          <a:xfrm>
            <a:off x="4972334" y="2471715"/>
            <a:ext cx="7219666" cy="2796480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3200" dirty="0" err="1">
                <a:latin typeface="Product Sans" panose="020B0403030502040203" pitchFamily="34" charset="0"/>
              </a:rPr>
              <a:t>Picturefy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adalah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sebuah</a:t>
            </a:r>
            <a:r>
              <a:rPr lang="en-US" sz="3200" dirty="0">
                <a:latin typeface="Product Sans" panose="020B0403030502040203" pitchFamily="34" charset="0"/>
              </a:rPr>
              <a:t> website image hosting, yang </a:t>
            </a:r>
            <a:r>
              <a:rPr lang="en-US" sz="3200" dirty="0" err="1">
                <a:latin typeface="Product Sans" panose="020B0403030502040203" pitchFamily="34" charset="0"/>
              </a:rPr>
              <a:t>dimana</a:t>
            </a:r>
            <a:r>
              <a:rPr lang="en-US" sz="3200" dirty="0">
                <a:latin typeface="Product Sans" panose="020B0403030502040203" pitchFamily="34" charset="0"/>
              </a:rPr>
              <a:t> user </a:t>
            </a:r>
            <a:r>
              <a:rPr lang="en-US" sz="3200" dirty="0" err="1">
                <a:latin typeface="Product Sans" panose="020B0403030502040203" pitchFamily="34" charset="0"/>
              </a:rPr>
              <a:t>dapat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dengan</a:t>
            </a:r>
            <a:r>
              <a:rPr lang="en-US" sz="3200" dirty="0">
                <a:latin typeface="Product Sans" panose="020B0403030502040203" pitchFamily="34" charset="0"/>
              </a:rPr>
              <a:t> gratis </a:t>
            </a:r>
            <a:r>
              <a:rPr lang="en-US" sz="3200" dirty="0" err="1">
                <a:latin typeface="Product Sans" panose="020B0403030502040203" pitchFamily="34" charset="0"/>
              </a:rPr>
              <a:t>mengupload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gambar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apapun</a:t>
            </a:r>
            <a:r>
              <a:rPr lang="en-US" sz="3200" dirty="0">
                <a:latin typeface="Product Sans" panose="020B0403030502040203" pitchFamily="34" charset="0"/>
              </a:rPr>
              <a:t>, dan </a:t>
            </a:r>
            <a:r>
              <a:rPr lang="en-US" sz="3200" dirty="0" err="1">
                <a:latin typeface="Product Sans" panose="020B0403030502040203" pitchFamily="34" charset="0"/>
              </a:rPr>
              <a:t>dishare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ke</a:t>
            </a:r>
            <a:r>
              <a:rPr lang="en-US" sz="3200" dirty="0">
                <a:latin typeface="Product Sans" panose="020B0403030502040203" pitchFamily="34" charset="0"/>
              </a:rPr>
              <a:t> </a:t>
            </a:r>
            <a:r>
              <a:rPr lang="en-US" sz="3200" dirty="0" err="1">
                <a:latin typeface="Product Sans" panose="020B0403030502040203" pitchFamily="34" charset="0"/>
              </a:rPr>
              <a:t>manapun</a:t>
            </a:r>
            <a:r>
              <a:rPr lang="en-US" sz="3200" dirty="0">
                <a:latin typeface="Product Sans" panose="020B040303050204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766B7-299F-4C10-A0A0-8C39BE965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5795">
            <a:off x="600217" y="728640"/>
            <a:ext cx="1885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D57D41-1AF8-430D-9953-C86BDEA66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24" r="10767"/>
          <a:stretch/>
        </p:blipFill>
        <p:spPr>
          <a:xfrm>
            <a:off x="-1" y="-10009"/>
            <a:ext cx="12192001" cy="68680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A8436FB-897A-4FF5-B53F-B3B3C9A3BE63}"/>
              </a:ext>
            </a:extLst>
          </p:cNvPr>
          <p:cNvSpPr/>
          <p:nvPr/>
        </p:nvSpPr>
        <p:spPr>
          <a:xfrm>
            <a:off x="6695440" y="2173732"/>
            <a:ext cx="4147620" cy="1002371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28F8B-EB35-46C9-858B-EBC157746D5A}"/>
              </a:ext>
            </a:extLst>
          </p:cNvPr>
          <p:cNvSpPr/>
          <p:nvPr/>
        </p:nvSpPr>
        <p:spPr>
          <a:xfrm>
            <a:off x="1728582" y="4401607"/>
            <a:ext cx="5805693" cy="1002371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2440F-E2B1-4BDC-9D77-21B0FC4F087D}"/>
              </a:ext>
            </a:extLst>
          </p:cNvPr>
          <p:cNvSpPr/>
          <p:nvPr/>
        </p:nvSpPr>
        <p:spPr>
          <a:xfrm>
            <a:off x="363786" y="2191454"/>
            <a:ext cx="4507735" cy="1002371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8F7AD6-8883-4DC5-A156-A5A7ECDC49BD}"/>
              </a:ext>
            </a:extLst>
          </p:cNvPr>
          <p:cNvSpPr/>
          <p:nvPr/>
        </p:nvSpPr>
        <p:spPr>
          <a:xfrm>
            <a:off x="-1" y="303676"/>
            <a:ext cx="12192000" cy="1002371"/>
          </a:xfrm>
          <a:prstGeom prst="rect">
            <a:avLst/>
          </a:prstGeom>
          <a:solidFill>
            <a:schemeClr val="dk1">
              <a:alpha val="5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17B97D-9F1E-495F-8603-F2F58A1DB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21" y="1696925"/>
            <a:ext cx="2019300" cy="201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C4506-3EA9-4100-92DE-8541E3C6EF1A}"/>
              </a:ext>
            </a:extLst>
          </p:cNvPr>
          <p:cNvSpPr txBox="1"/>
          <p:nvPr/>
        </p:nvSpPr>
        <p:spPr>
          <a:xfrm>
            <a:off x="2321785" y="2244031"/>
            <a:ext cx="2483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mySQL</a:t>
            </a:r>
            <a:r>
              <a:rPr lang="en-GB" sz="5000" b="1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endParaRPr lang="en-ID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2E0F6-ED85-4248-8F60-4D5FA8C6F235}"/>
              </a:ext>
            </a:extLst>
          </p:cNvPr>
          <p:cNvSpPr txBox="1"/>
          <p:nvPr/>
        </p:nvSpPr>
        <p:spPr>
          <a:xfrm>
            <a:off x="2357635" y="351940"/>
            <a:ext cx="74767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Komponen</a:t>
            </a:r>
            <a:r>
              <a:rPr lang="en-GB" sz="5000" b="1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GB" sz="50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yg</a:t>
            </a:r>
            <a:r>
              <a:rPr lang="en-GB" sz="5000" b="1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GB" sz="50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digunakan</a:t>
            </a:r>
            <a:endParaRPr lang="en-ID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38A157A-E24D-4781-805F-D1CEE9ED3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803" y="3879207"/>
            <a:ext cx="2019300" cy="2019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A87A1D-DA77-4F8B-963F-14F0E3572200}"/>
              </a:ext>
            </a:extLst>
          </p:cNvPr>
          <p:cNvSpPr txBox="1"/>
          <p:nvPr/>
        </p:nvSpPr>
        <p:spPr>
          <a:xfrm>
            <a:off x="3162850" y="4449871"/>
            <a:ext cx="40687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chemeClr val="bg1"/>
                </a:solidFill>
                <a:latin typeface="Product Sans" panose="020B0403030502040203" pitchFamily="34" charset="0"/>
              </a:rPr>
              <a:t>Python Flask </a:t>
            </a:r>
            <a:endParaRPr lang="en-ID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AEA8A10-A5A9-4DCC-A3B9-0954E0FF4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3150" y="1745189"/>
            <a:ext cx="2019300" cy="2019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2B902D-9075-4BD9-B4EB-F8F22992E088}"/>
              </a:ext>
            </a:extLst>
          </p:cNvPr>
          <p:cNvSpPr txBox="1"/>
          <p:nvPr/>
        </p:nvSpPr>
        <p:spPr>
          <a:xfrm>
            <a:off x="8172450" y="2203495"/>
            <a:ext cx="2432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vsCode</a:t>
            </a:r>
            <a:endParaRPr lang="en-ID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15" grpId="0" animBg="1"/>
      <p:bldP spid="14" grpId="0" animBg="1"/>
      <p:bldP spid="12" grpId="0"/>
      <p:bldP spid="13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A62F1-A297-4328-92F2-984FE5CB2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0" b="13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A1513-F4F8-48FE-BBC3-EF6F4D3FD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-717466"/>
            <a:ext cx="1214437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58F0D-EE41-4620-8546-48905ACFD6C8}"/>
              </a:ext>
            </a:extLst>
          </p:cNvPr>
          <p:cNvSpPr txBox="1"/>
          <p:nvPr/>
        </p:nvSpPr>
        <p:spPr>
          <a:xfrm>
            <a:off x="4424709" y="3998180"/>
            <a:ext cx="3342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chemeClr val="bg1"/>
                </a:solidFill>
                <a:latin typeface="Product Sans" panose="020B0403030502040203" pitchFamily="34" charset="0"/>
              </a:rPr>
              <a:t>demo time</a:t>
            </a:r>
            <a:endParaRPr lang="en-ID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Bilfaqih</dc:creator>
  <cp:lastModifiedBy>Allan Bilfaqih</cp:lastModifiedBy>
  <cp:revision>13</cp:revision>
  <dcterms:created xsi:type="dcterms:W3CDTF">2022-06-09T08:09:43Z</dcterms:created>
  <dcterms:modified xsi:type="dcterms:W3CDTF">2022-06-09T09:44:43Z</dcterms:modified>
</cp:coreProperties>
</file>