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258" r:id="rId3"/>
    <p:sldId id="300" r:id="rId4"/>
    <p:sldId id="260" r:id="rId5"/>
    <p:sldId id="261" r:id="rId6"/>
    <p:sldId id="301" r:id="rId7"/>
    <p:sldId id="259" r:id="rId8"/>
    <p:sldId id="257" r:id="rId9"/>
    <p:sldId id="262" r:id="rId10"/>
    <p:sldId id="263" r:id="rId11"/>
    <p:sldId id="264" r:id="rId12"/>
    <p:sldId id="297" r:id="rId13"/>
    <p:sldId id="306" r:id="rId14"/>
    <p:sldId id="265" r:id="rId15"/>
    <p:sldId id="266" r:id="rId16"/>
    <p:sldId id="269" r:id="rId17"/>
    <p:sldId id="268" r:id="rId18"/>
    <p:sldId id="298" r:id="rId19"/>
    <p:sldId id="296" r:id="rId20"/>
    <p:sldId id="288" r:id="rId21"/>
    <p:sldId id="289" r:id="rId22"/>
    <p:sldId id="290" r:id="rId23"/>
    <p:sldId id="299" r:id="rId24"/>
    <p:sldId id="271" r:id="rId25"/>
    <p:sldId id="276" r:id="rId26"/>
    <p:sldId id="281" r:id="rId27"/>
    <p:sldId id="272" r:id="rId28"/>
    <p:sldId id="277" r:id="rId29"/>
    <p:sldId id="282" r:id="rId30"/>
    <p:sldId id="273" r:id="rId31"/>
    <p:sldId id="278" r:id="rId32"/>
    <p:sldId id="283" r:id="rId33"/>
    <p:sldId id="274" r:id="rId34"/>
    <p:sldId id="279" r:id="rId35"/>
    <p:sldId id="284" r:id="rId36"/>
    <p:sldId id="275" r:id="rId37"/>
    <p:sldId id="280" r:id="rId38"/>
    <p:sldId id="285" r:id="rId39"/>
    <p:sldId id="270" r:id="rId40"/>
    <p:sldId id="291" r:id="rId41"/>
    <p:sldId id="292" r:id="rId42"/>
    <p:sldId id="293" r:id="rId43"/>
    <p:sldId id="286" r:id="rId44"/>
    <p:sldId id="287" r:id="rId45"/>
    <p:sldId id="302" r:id="rId46"/>
    <p:sldId id="303" r:id="rId47"/>
    <p:sldId id="294" r:id="rId48"/>
    <p:sldId id="295" r:id="rId49"/>
    <p:sldId id="304" r:id="rId50"/>
    <p:sldId id="305" r:id="rId5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 R" initials="AR" lastIdx="2" clrIdx="0">
    <p:extLst>
      <p:ext uri="{19B8F6BF-5375-455C-9EA6-DF929625EA0E}">
        <p15:presenceInfo xmlns:p15="http://schemas.microsoft.com/office/powerpoint/2012/main" userId="65465ff20ab2e2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02_glimp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02_glimp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02_glimp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02_glimps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lanromano/Documents/Jobs/Fairplay/13_resultad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Revenue - Monthly</a:t>
            </a:r>
            <a:r>
              <a:rPr lang="en-US" sz="1600" baseline="0" dirty="0"/>
              <a:t> Average (</a:t>
            </a:r>
            <a:r>
              <a:rPr lang="en-US" sz="1600" b="0" i="0" u="none" strike="noStrike" baseline="0" dirty="0"/>
              <a:t>thousands)</a:t>
            </a:r>
            <a:r>
              <a:rPr lang="en-US" sz="1600" baseline="0" dirty="0"/>
              <a:t> 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Summary!$L$42</c:f>
              <c:strCache>
                <c:ptCount val="1"/>
                <c:pt idx="0">
                  <c:v>observed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Summary!$K$43:$K$48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Summary!$L$43:$L$48</c:f>
              <c:numCache>
                <c:formatCode>_-* #,##0_-;\-* #,##0_-;_-* "-"??_-;_-@_-</c:formatCode>
                <c:ptCount val="6"/>
                <c:pt idx="0">
                  <c:v>138.74166666666665</c:v>
                </c:pt>
                <c:pt idx="1">
                  <c:v>397.49283333333329</c:v>
                </c:pt>
                <c:pt idx="2">
                  <c:v>623.63113666666663</c:v>
                </c:pt>
                <c:pt idx="3">
                  <c:v>896.40392166666675</c:v>
                </c:pt>
                <c:pt idx="4">
                  <c:v>681.87015999999994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EB41-BB4C-996FFCB2FB7E}"/>
            </c:ext>
          </c:extLst>
        </c:ser>
        <c:ser>
          <c:idx val="1"/>
          <c:order val="1"/>
          <c:tx>
            <c:strRef>
              <c:f>Summary!$M$42</c:f>
              <c:strCache>
                <c:ptCount val="1"/>
                <c:pt idx="0">
                  <c:v>forecast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4297385620915032E-2"/>
                  <c:y val="1.234567901234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7F-EB41-BB4C-996FFCB2FB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Summary!$K$43:$K$48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Summary!$M$43:$M$48</c:f>
              <c:numCache>
                <c:formatCode>General</c:formatCode>
                <c:ptCount val="6"/>
                <c:pt idx="5" formatCode="_-* #,##0_-;\-* #,##0_-;_-* &quot;-&quot;??_-;_-@_-">
                  <c:v>905.4276690574851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7F-EB41-BB4C-996FFCB2FB7E}"/>
            </c:ext>
          </c:extLst>
        </c:ser>
        <c:ser>
          <c:idx val="2"/>
          <c:order val="2"/>
          <c:tx>
            <c:strRef>
              <c:f>Summary!$N$42</c:f>
              <c:strCache>
                <c:ptCount val="1"/>
                <c:pt idx="0">
                  <c:v>forecast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021241830065374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7F-EB41-BB4C-996FFCB2FB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Summary!$K$43:$K$48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Summary!$N$43:$N$48</c:f>
              <c:numCache>
                <c:formatCode>General</c:formatCode>
                <c:ptCount val="6"/>
                <c:pt idx="5" formatCode="_-* #,##0_-;\-* #,##0_-;_-* &quot;-&quot;??_-;_-@_-">
                  <c:v>942.14399671344643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7F-EB41-BB4C-996FFCB2FB7E}"/>
            </c:ext>
          </c:extLst>
        </c:ser>
        <c:ser>
          <c:idx val="3"/>
          <c:order val="3"/>
          <c:tx>
            <c:strRef>
              <c:f>Summary!$O$42</c:f>
              <c:strCache>
                <c:ptCount val="1"/>
                <c:pt idx="0">
                  <c:v>forecast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Summary!$K$43:$K$48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Summary!$O$43:$O$48</c:f>
              <c:numCache>
                <c:formatCode>General</c:formatCode>
                <c:ptCount val="6"/>
                <c:pt idx="5" formatCode="_-* #,##0_-;\-* #,##0_-;_-* &quot;-&quot;??_-;_-@_-">
                  <c:v>1107.7725973857582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7F-EB41-BB4C-996FFCB2FB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6790031"/>
        <c:axId val="1682290847"/>
      </c:barChart>
      <c:catAx>
        <c:axId val="165679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82290847"/>
        <c:crosses val="autoZero"/>
        <c:auto val="1"/>
        <c:lblAlgn val="ctr"/>
        <c:lblOffset val="100"/>
        <c:noMultiLvlLbl val="0"/>
      </c:catAx>
      <c:valAx>
        <c:axId val="1682290847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5679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Ads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Data2!$B$1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Data2!$B$2:$B$1188</c:f>
              <c:numCache>
                <c:formatCode>_-* #,##0_-;\-* #,##0_-;_-* "-"??_-;_-@_-</c:formatCode>
                <c:ptCount val="11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12.69</c:v>
                </c:pt>
                <c:pt idx="62">
                  <c:v>21.89</c:v>
                </c:pt>
                <c:pt idx="63">
                  <c:v>18.420000000000002</c:v>
                </c:pt>
                <c:pt idx="64">
                  <c:v>16.47</c:v>
                </c:pt>
                <c:pt idx="65">
                  <c:v>16.46</c:v>
                </c:pt>
                <c:pt idx="66">
                  <c:v>3.3</c:v>
                </c:pt>
                <c:pt idx="67">
                  <c:v>13.99</c:v>
                </c:pt>
                <c:pt idx="68">
                  <c:v>5.08</c:v>
                </c:pt>
                <c:pt idx="69">
                  <c:v>7.9</c:v>
                </c:pt>
                <c:pt idx="70">
                  <c:v>6.75</c:v>
                </c:pt>
                <c:pt idx="71">
                  <c:v>24.4</c:v>
                </c:pt>
                <c:pt idx="72">
                  <c:v>38.61</c:v>
                </c:pt>
                <c:pt idx="73">
                  <c:v>33.46</c:v>
                </c:pt>
                <c:pt idx="74">
                  <c:v>21.08</c:v>
                </c:pt>
                <c:pt idx="75">
                  <c:v>11.86</c:v>
                </c:pt>
                <c:pt idx="76">
                  <c:v>7.62</c:v>
                </c:pt>
                <c:pt idx="77">
                  <c:v>20.8</c:v>
                </c:pt>
                <c:pt idx="78">
                  <c:v>23.5</c:v>
                </c:pt>
                <c:pt idx="79">
                  <c:v>16.600000000000001</c:v>
                </c:pt>
                <c:pt idx="80">
                  <c:v>23.76</c:v>
                </c:pt>
                <c:pt idx="81">
                  <c:v>11.94</c:v>
                </c:pt>
                <c:pt idx="82">
                  <c:v>15.53</c:v>
                </c:pt>
                <c:pt idx="83">
                  <c:v>15.06</c:v>
                </c:pt>
                <c:pt idx="84">
                  <c:v>22.45</c:v>
                </c:pt>
                <c:pt idx="85">
                  <c:v>19.77</c:v>
                </c:pt>
                <c:pt idx="86">
                  <c:v>29.37</c:v>
                </c:pt>
                <c:pt idx="87">
                  <c:v>9.7899999999999991</c:v>
                </c:pt>
                <c:pt idx="88">
                  <c:v>11.75</c:v>
                </c:pt>
                <c:pt idx="89">
                  <c:v>14.18</c:v>
                </c:pt>
                <c:pt idx="90">
                  <c:v>7.55</c:v>
                </c:pt>
                <c:pt idx="91">
                  <c:v>4.8</c:v>
                </c:pt>
                <c:pt idx="92">
                  <c:v>19.7</c:v>
                </c:pt>
                <c:pt idx="93">
                  <c:v>65.930000000000007</c:v>
                </c:pt>
                <c:pt idx="94">
                  <c:v>28.3</c:v>
                </c:pt>
                <c:pt idx="95">
                  <c:v>36.71</c:v>
                </c:pt>
                <c:pt idx="96">
                  <c:v>17.440000000000001</c:v>
                </c:pt>
                <c:pt idx="97">
                  <c:v>85.49</c:v>
                </c:pt>
                <c:pt idx="98">
                  <c:v>71.66</c:v>
                </c:pt>
                <c:pt idx="99">
                  <c:v>131.44999999999999</c:v>
                </c:pt>
                <c:pt idx="100">
                  <c:v>15.34</c:v>
                </c:pt>
                <c:pt idx="101">
                  <c:v>53</c:v>
                </c:pt>
                <c:pt idx="102">
                  <c:v>14.11</c:v>
                </c:pt>
                <c:pt idx="103">
                  <c:v>130.04</c:v>
                </c:pt>
                <c:pt idx="104">
                  <c:v>45.68</c:v>
                </c:pt>
                <c:pt idx="105">
                  <c:v>121.63</c:v>
                </c:pt>
                <c:pt idx="106">
                  <c:v>22.93</c:v>
                </c:pt>
                <c:pt idx="107">
                  <c:v>2.4500000000000002</c:v>
                </c:pt>
                <c:pt idx="108">
                  <c:v>1.28</c:v>
                </c:pt>
                <c:pt idx="109">
                  <c:v>0.6</c:v>
                </c:pt>
                <c:pt idx="110">
                  <c:v>19.77</c:v>
                </c:pt>
                <c:pt idx="111">
                  <c:v>2.77</c:v>
                </c:pt>
                <c:pt idx="112">
                  <c:v>5.96</c:v>
                </c:pt>
                <c:pt idx="113">
                  <c:v>16.29</c:v>
                </c:pt>
                <c:pt idx="114">
                  <c:v>36.28</c:v>
                </c:pt>
                <c:pt idx="115">
                  <c:v>6.27</c:v>
                </c:pt>
                <c:pt idx="116">
                  <c:v>2.67</c:v>
                </c:pt>
                <c:pt idx="117">
                  <c:v>25.18</c:v>
                </c:pt>
                <c:pt idx="118">
                  <c:v>4.58</c:v>
                </c:pt>
                <c:pt idx="119">
                  <c:v>9.0500000000000007</c:v>
                </c:pt>
                <c:pt idx="120">
                  <c:v>3.52</c:v>
                </c:pt>
                <c:pt idx="121">
                  <c:v>4.5199999999999996</c:v>
                </c:pt>
                <c:pt idx="122">
                  <c:v>10.8</c:v>
                </c:pt>
                <c:pt idx="123">
                  <c:v>20.55</c:v>
                </c:pt>
                <c:pt idx="124">
                  <c:v>2.2200000000000002</c:v>
                </c:pt>
                <c:pt idx="125">
                  <c:v>2.35</c:v>
                </c:pt>
                <c:pt idx="126">
                  <c:v>21.77</c:v>
                </c:pt>
                <c:pt idx="127">
                  <c:v>27.63</c:v>
                </c:pt>
                <c:pt idx="128">
                  <c:v>18.2</c:v>
                </c:pt>
                <c:pt idx="129">
                  <c:v>6.45</c:v>
                </c:pt>
                <c:pt idx="130">
                  <c:v>0.74</c:v>
                </c:pt>
                <c:pt idx="131">
                  <c:v>0.72</c:v>
                </c:pt>
                <c:pt idx="132">
                  <c:v>5.37</c:v>
                </c:pt>
                <c:pt idx="133">
                  <c:v>32.21</c:v>
                </c:pt>
                <c:pt idx="134">
                  <c:v>18.2</c:v>
                </c:pt>
                <c:pt idx="135">
                  <c:v>31.21</c:v>
                </c:pt>
                <c:pt idx="136">
                  <c:v>75.78</c:v>
                </c:pt>
                <c:pt idx="137">
                  <c:v>42.61</c:v>
                </c:pt>
                <c:pt idx="138">
                  <c:v>1.29</c:v>
                </c:pt>
                <c:pt idx="139">
                  <c:v>44.87</c:v>
                </c:pt>
                <c:pt idx="140">
                  <c:v>17.190000000000001</c:v>
                </c:pt>
                <c:pt idx="141">
                  <c:v>8.36</c:v>
                </c:pt>
                <c:pt idx="142">
                  <c:v>23.8</c:v>
                </c:pt>
                <c:pt idx="143">
                  <c:v>115.35</c:v>
                </c:pt>
                <c:pt idx="144">
                  <c:v>174.05</c:v>
                </c:pt>
                <c:pt idx="145">
                  <c:v>68.489999999999995</c:v>
                </c:pt>
                <c:pt idx="146">
                  <c:v>15.34</c:v>
                </c:pt>
                <c:pt idx="147">
                  <c:v>200.64</c:v>
                </c:pt>
                <c:pt idx="148">
                  <c:v>30.23</c:v>
                </c:pt>
                <c:pt idx="149">
                  <c:v>14.37</c:v>
                </c:pt>
                <c:pt idx="150">
                  <c:v>44.06</c:v>
                </c:pt>
                <c:pt idx="151">
                  <c:v>59.99</c:v>
                </c:pt>
                <c:pt idx="152">
                  <c:v>12.48</c:v>
                </c:pt>
                <c:pt idx="153">
                  <c:v>8.6199999999999992</c:v>
                </c:pt>
                <c:pt idx="154">
                  <c:v>1.96</c:v>
                </c:pt>
                <c:pt idx="155">
                  <c:v>7.45</c:v>
                </c:pt>
                <c:pt idx="156">
                  <c:v>22.1</c:v>
                </c:pt>
                <c:pt idx="157">
                  <c:v>11.57</c:v>
                </c:pt>
                <c:pt idx="158">
                  <c:v>17.559999999999999</c:v>
                </c:pt>
                <c:pt idx="159">
                  <c:v>10.48</c:v>
                </c:pt>
                <c:pt idx="160">
                  <c:v>16.13</c:v>
                </c:pt>
                <c:pt idx="161">
                  <c:v>26.07</c:v>
                </c:pt>
                <c:pt idx="162">
                  <c:v>42.79</c:v>
                </c:pt>
                <c:pt idx="163">
                  <c:v>82.08</c:v>
                </c:pt>
                <c:pt idx="164">
                  <c:v>45.21</c:v>
                </c:pt>
                <c:pt idx="165">
                  <c:v>16.88</c:v>
                </c:pt>
                <c:pt idx="166">
                  <c:v>25.51</c:v>
                </c:pt>
                <c:pt idx="167">
                  <c:v>35.25</c:v>
                </c:pt>
                <c:pt idx="168">
                  <c:v>27.97</c:v>
                </c:pt>
                <c:pt idx="169">
                  <c:v>37.51</c:v>
                </c:pt>
                <c:pt idx="170">
                  <c:v>74.69</c:v>
                </c:pt>
                <c:pt idx="171">
                  <c:v>32.31</c:v>
                </c:pt>
                <c:pt idx="172">
                  <c:v>49.97</c:v>
                </c:pt>
                <c:pt idx="173">
                  <c:v>42.43</c:v>
                </c:pt>
                <c:pt idx="174">
                  <c:v>88.19</c:v>
                </c:pt>
                <c:pt idx="175">
                  <c:v>53.41</c:v>
                </c:pt>
                <c:pt idx="176">
                  <c:v>36.270000000000003</c:v>
                </c:pt>
                <c:pt idx="177">
                  <c:v>49.77</c:v>
                </c:pt>
                <c:pt idx="178">
                  <c:v>8.06</c:v>
                </c:pt>
                <c:pt idx="179">
                  <c:v>43.19</c:v>
                </c:pt>
                <c:pt idx="180">
                  <c:v>28.54</c:v>
                </c:pt>
                <c:pt idx="181">
                  <c:v>80.87</c:v>
                </c:pt>
                <c:pt idx="182">
                  <c:v>43.76</c:v>
                </c:pt>
                <c:pt idx="183">
                  <c:v>100.63</c:v>
                </c:pt>
                <c:pt idx="184">
                  <c:v>144.72</c:v>
                </c:pt>
                <c:pt idx="185">
                  <c:v>307.12</c:v>
                </c:pt>
                <c:pt idx="186">
                  <c:v>288.12</c:v>
                </c:pt>
                <c:pt idx="187">
                  <c:v>302.72000000000003</c:v>
                </c:pt>
                <c:pt idx="188">
                  <c:v>292</c:v>
                </c:pt>
                <c:pt idx="189">
                  <c:v>400.74</c:v>
                </c:pt>
                <c:pt idx="190">
                  <c:v>188.89</c:v>
                </c:pt>
                <c:pt idx="191">
                  <c:v>338.1</c:v>
                </c:pt>
                <c:pt idx="192">
                  <c:v>191.49</c:v>
                </c:pt>
                <c:pt idx="193">
                  <c:v>190.5</c:v>
                </c:pt>
                <c:pt idx="194">
                  <c:v>248.24</c:v>
                </c:pt>
                <c:pt idx="195">
                  <c:v>127.46</c:v>
                </c:pt>
                <c:pt idx="196">
                  <c:v>573.23</c:v>
                </c:pt>
                <c:pt idx="197">
                  <c:v>510.62</c:v>
                </c:pt>
                <c:pt idx="198">
                  <c:v>1027.56</c:v>
                </c:pt>
                <c:pt idx="199">
                  <c:v>899.48</c:v>
                </c:pt>
                <c:pt idx="200">
                  <c:v>913.25</c:v>
                </c:pt>
                <c:pt idx="201">
                  <c:v>884.71</c:v>
                </c:pt>
                <c:pt idx="202">
                  <c:v>896.82</c:v>
                </c:pt>
                <c:pt idx="203">
                  <c:v>851.97</c:v>
                </c:pt>
                <c:pt idx="204">
                  <c:v>979.15</c:v>
                </c:pt>
                <c:pt idx="205">
                  <c:v>924.37</c:v>
                </c:pt>
                <c:pt idx="206">
                  <c:v>914.47</c:v>
                </c:pt>
                <c:pt idx="207">
                  <c:v>934.64</c:v>
                </c:pt>
                <c:pt idx="208">
                  <c:v>819</c:v>
                </c:pt>
                <c:pt idx="209">
                  <c:v>713.48</c:v>
                </c:pt>
                <c:pt idx="210">
                  <c:v>1010.36</c:v>
                </c:pt>
                <c:pt idx="211">
                  <c:v>996.32</c:v>
                </c:pt>
                <c:pt idx="212">
                  <c:v>988.58</c:v>
                </c:pt>
                <c:pt idx="213">
                  <c:v>845.79</c:v>
                </c:pt>
                <c:pt idx="214">
                  <c:v>940.47</c:v>
                </c:pt>
                <c:pt idx="215">
                  <c:v>782.15</c:v>
                </c:pt>
                <c:pt idx="216">
                  <c:v>856.01</c:v>
                </c:pt>
                <c:pt idx="217">
                  <c:v>897.55</c:v>
                </c:pt>
                <c:pt idx="218">
                  <c:v>852.39</c:v>
                </c:pt>
                <c:pt idx="219">
                  <c:v>803.49</c:v>
                </c:pt>
                <c:pt idx="220">
                  <c:v>885.15</c:v>
                </c:pt>
                <c:pt idx="221">
                  <c:v>1763.92</c:v>
                </c:pt>
                <c:pt idx="222">
                  <c:v>2170.2199999999998</c:v>
                </c:pt>
                <c:pt idx="223">
                  <c:v>2241.96</c:v>
                </c:pt>
                <c:pt idx="224">
                  <c:v>2138.04</c:v>
                </c:pt>
                <c:pt idx="225">
                  <c:v>2127.02</c:v>
                </c:pt>
                <c:pt idx="226">
                  <c:v>2206.02</c:v>
                </c:pt>
                <c:pt idx="227">
                  <c:v>1430.27</c:v>
                </c:pt>
                <c:pt idx="228">
                  <c:v>1322.52</c:v>
                </c:pt>
                <c:pt idx="229">
                  <c:v>1353.57</c:v>
                </c:pt>
                <c:pt idx="230">
                  <c:v>1382.86</c:v>
                </c:pt>
                <c:pt idx="231">
                  <c:v>1416.18</c:v>
                </c:pt>
                <c:pt idx="232">
                  <c:v>1443.06</c:v>
                </c:pt>
                <c:pt idx="233">
                  <c:v>1318.56</c:v>
                </c:pt>
                <c:pt idx="234">
                  <c:v>1402.7</c:v>
                </c:pt>
                <c:pt idx="235">
                  <c:v>1088.72</c:v>
                </c:pt>
                <c:pt idx="236">
                  <c:v>503.66</c:v>
                </c:pt>
                <c:pt idx="237">
                  <c:v>619.73</c:v>
                </c:pt>
                <c:pt idx="238">
                  <c:v>1023.82</c:v>
                </c:pt>
                <c:pt idx="239">
                  <c:v>2058.21</c:v>
                </c:pt>
                <c:pt idx="240">
                  <c:v>2684.88</c:v>
                </c:pt>
                <c:pt idx="241">
                  <c:v>2645.46</c:v>
                </c:pt>
                <c:pt idx="242">
                  <c:v>2734.56</c:v>
                </c:pt>
                <c:pt idx="243">
                  <c:v>728.33</c:v>
                </c:pt>
                <c:pt idx="244">
                  <c:v>711.26</c:v>
                </c:pt>
                <c:pt idx="245">
                  <c:v>928.76</c:v>
                </c:pt>
                <c:pt idx="246">
                  <c:v>1068.83</c:v>
                </c:pt>
                <c:pt idx="247">
                  <c:v>1086.3399999999999</c:v>
                </c:pt>
                <c:pt idx="248">
                  <c:v>1077.3599999999999</c:v>
                </c:pt>
                <c:pt idx="249">
                  <c:v>1304.44</c:v>
                </c:pt>
                <c:pt idx="250">
                  <c:v>1642.7</c:v>
                </c:pt>
                <c:pt idx="251">
                  <c:v>1206.01</c:v>
                </c:pt>
                <c:pt idx="252">
                  <c:v>2571.14</c:v>
                </c:pt>
                <c:pt idx="253">
                  <c:v>2788.97</c:v>
                </c:pt>
                <c:pt idx="254">
                  <c:v>2782.42</c:v>
                </c:pt>
                <c:pt idx="255">
                  <c:v>2725.86</c:v>
                </c:pt>
                <c:pt idx="256">
                  <c:v>2811.12</c:v>
                </c:pt>
                <c:pt idx="257">
                  <c:v>2888.8</c:v>
                </c:pt>
                <c:pt idx="258">
                  <c:v>2711.21</c:v>
                </c:pt>
                <c:pt idx="259">
                  <c:v>1468.67</c:v>
                </c:pt>
                <c:pt idx="260">
                  <c:v>1512.88</c:v>
                </c:pt>
                <c:pt idx="261">
                  <c:v>1592.2</c:v>
                </c:pt>
                <c:pt idx="262">
                  <c:v>1386.66</c:v>
                </c:pt>
                <c:pt idx="263">
                  <c:v>1311.71</c:v>
                </c:pt>
                <c:pt idx="264">
                  <c:v>1230.07</c:v>
                </c:pt>
                <c:pt idx="265">
                  <c:v>1387.44</c:v>
                </c:pt>
                <c:pt idx="266">
                  <c:v>1377.43</c:v>
                </c:pt>
                <c:pt idx="267">
                  <c:v>549.78</c:v>
                </c:pt>
                <c:pt idx="268">
                  <c:v>597.12</c:v>
                </c:pt>
                <c:pt idx="269">
                  <c:v>1033.79</c:v>
                </c:pt>
                <c:pt idx="270">
                  <c:v>738.25</c:v>
                </c:pt>
                <c:pt idx="271">
                  <c:v>988.93</c:v>
                </c:pt>
                <c:pt idx="272">
                  <c:v>1203.57</c:v>
                </c:pt>
                <c:pt idx="273">
                  <c:v>890.71</c:v>
                </c:pt>
                <c:pt idx="274">
                  <c:v>1280.18</c:v>
                </c:pt>
                <c:pt idx="275">
                  <c:v>1504.15</c:v>
                </c:pt>
                <c:pt idx="276">
                  <c:v>1471.03</c:v>
                </c:pt>
                <c:pt idx="277">
                  <c:v>1065.1500000000001</c:v>
                </c:pt>
                <c:pt idx="278">
                  <c:v>757.01</c:v>
                </c:pt>
                <c:pt idx="279">
                  <c:v>1016.4</c:v>
                </c:pt>
                <c:pt idx="280">
                  <c:v>830.35</c:v>
                </c:pt>
                <c:pt idx="281">
                  <c:v>1172.27</c:v>
                </c:pt>
                <c:pt idx="282">
                  <c:v>2163.9699999999998</c:v>
                </c:pt>
                <c:pt idx="283">
                  <c:v>937.27</c:v>
                </c:pt>
                <c:pt idx="284">
                  <c:v>2250.87</c:v>
                </c:pt>
                <c:pt idx="285">
                  <c:v>2848.74</c:v>
                </c:pt>
                <c:pt idx="286">
                  <c:v>3085.64</c:v>
                </c:pt>
                <c:pt idx="287">
                  <c:v>1975.78</c:v>
                </c:pt>
                <c:pt idx="288">
                  <c:v>1229.49</c:v>
                </c:pt>
                <c:pt idx="289">
                  <c:v>1168.54</c:v>
                </c:pt>
                <c:pt idx="290">
                  <c:v>1286.3699999999999</c:v>
                </c:pt>
                <c:pt idx="291">
                  <c:v>1538.8</c:v>
                </c:pt>
                <c:pt idx="292">
                  <c:v>1432.18</c:v>
                </c:pt>
                <c:pt idx="293">
                  <c:v>1348.17</c:v>
                </c:pt>
                <c:pt idx="294">
                  <c:v>1591.85</c:v>
                </c:pt>
                <c:pt idx="295">
                  <c:v>2285.5500000000002</c:v>
                </c:pt>
                <c:pt idx="296">
                  <c:v>2203.8000000000002</c:v>
                </c:pt>
                <c:pt idx="297">
                  <c:v>2347.0500000000002</c:v>
                </c:pt>
                <c:pt idx="298">
                  <c:v>1913.28</c:v>
                </c:pt>
                <c:pt idx="299">
                  <c:v>1171.6500000000001</c:v>
                </c:pt>
                <c:pt idx="300">
                  <c:v>1345.29</c:v>
                </c:pt>
                <c:pt idx="301">
                  <c:v>1972.9</c:v>
                </c:pt>
                <c:pt idx="302">
                  <c:v>1707.88</c:v>
                </c:pt>
                <c:pt idx="303">
                  <c:v>1462.25</c:v>
                </c:pt>
                <c:pt idx="304">
                  <c:v>1495.08</c:v>
                </c:pt>
                <c:pt idx="305">
                  <c:v>2005.26</c:v>
                </c:pt>
                <c:pt idx="306">
                  <c:v>2277.84</c:v>
                </c:pt>
                <c:pt idx="307">
                  <c:v>2105.2800000000002</c:v>
                </c:pt>
                <c:pt idx="308">
                  <c:v>2154.5500000000002</c:v>
                </c:pt>
                <c:pt idx="309">
                  <c:v>2068.38</c:v>
                </c:pt>
                <c:pt idx="310">
                  <c:v>2017.42</c:v>
                </c:pt>
                <c:pt idx="311">
                  <c:v>1979.8</c:v>
                </c:pt>
                <c:pt idx="312">
                  <c:v>1855.69</c:v>
                </c:pt>
                <c:pt idx="313">
                  <c:v>1786.43</c:v>
                </c:pt>
                <c:pt idx="314">
                  <c:v>1745.25</c:v>
                </c:pt>
                <c:pt idx="315">
                  <c:v>1530.47</c:v>
                </c:pt>
                <c:pt idx="316">
                  <c:v>1989.16</c:v>
                </c:pt>
                <c:pt idx="317">
                  <c:v>3333.82</c:v>
                </c:pt>
                <c:pt idx="318">
                  <c:v>2152.39</c:v>
                </c:pt>
                <c:pt idx="319">
                  <c:v>2110.8200000000002</c:v>
                </c:pt>
                <c:pt idx="320">
                  <c:v>2222</c:v>
                </c:pt>
                <c:pt idx="321">
                  <c:v>2297.2800000000002</c:v>
                </c:pt>
                <c:pt idx="322">
                  <c:v>2323.36</c:v>
                </c:pt>
                <c:pt idx="323">
                  <c:v>2377.29</c:v>
                </c:pt>
                <c:pt idx="324">
                  <c:v>2343.91</c:v>
                </c:pt>
                <c:pt idx="325">
                  <c:v>2368.52</c:v>
                </c:pt>
                <c:pt idx="326">
                  <c:v>2385.42</c:v>
                </c:pt>
                <c:pt idx="327">
                  <c:v>2326.5500000000002</c:v>
                </c:pt>
                <c:pt idx="328">
                  <c:v>2311.25</c:v>
                </c:pt>
                <c:pt idx="329">
                  <c:v>2141.5700000000002</c:v>
                </c:pt>
                <c:pt idx="330">
                  <c:v>2085.3200000000002</c:v>
                </c:pt>
                <c:pt idx="331">
                  <c:v>1753.14</c:v>
                </c:pt>
                <c:pt idx="332">
                  <c:v>1581.92</c:v>
                </c:pt>
                <c:pt idx="333">
                  <c:v>1583.16</c:v>
                </c:pt>
                <c:pt idx="334">
                  <c:v>1520.68</c:v>
                </c:pt>
                <c:pt idx="335">
                  <c:v>1577.99</c:v>
                </c:pt>
                <c:pt idx="336">
                  <c:v>1910.75</c:v>
                </c:pt>
                <c:pt idx="337">
                  <c:v>2151.6</c:v>
                </c:pt>
                <c:pt idx="338">
                  <c:v>2316.9499999999998</c:v>
                </c:pt>
                <c:pt idx="339">
                  <c:v>2361.19</c:v>
                </c:pt>
                <c:pt idx="340">
                  <c:v>2025.23</c:v>
                </c:pt>
                <c:pt idx="341">
                  <c:v>2166.67</c:v>
                </c:pt>
                <c:pt idx="342">
                  <c:v>2537.46</c:v>
                </c:pt>
                <c:pt idx="343">
                  <c:v>2705.75</c:v>
                </c:pt>
                <c:pt idx="344">
                  <c:v>2880.33</c:v>
                </c:pt>
                <c:pt idx="345">
                  <c:v>3054.54</c:v>
                </c:pt>
                <c:pt idx="346">
                  <c:v>3140.75</c:v>
                </c:pt>
                <c:pt idx="347">
                  <c:v>3019.28</c:v>
                </c:pt>
                <c:pt idx="348">
                  <c:v>2779.21</c:v>
                </c:pt>
                <c:pt idx="349">
                  <c:v>3378.43</c:v>
                </c:pt>
                <c:pt idx="350">
                  <c:v>3618.36</c:v>
                </c:pt>
                <c:pt idx="351">
                  <c:v>3620.91</c:v>
                </c:pt>
                <c:pt idx="352">
                  <c:v>2895.03</c:v>
                </c:pt>
                <c:pt idx="353">
                  <c:v>3016.25</c:v>
                </c:pt>
                <c:pt idx="354">
                  <c:v>2889.45</c:v>
                </c:pt>
                <c:pt idx="355">
                  <c:v>2947.41</c:v>
                </c:pt>
                <c:pt idx="356">
                  <c:v>3445.7</c:v>
                </c:pt>
                <c:pt idx="357">
                  <c:v>3453.57</c:v>
                </c:pt>
                <c:pt idx="358">
                  <c:v>3263.58</c:v>
                </c:pt>
                <c:pt idx="359">
                  <c:v>3102.84</c:v>
                </c:pt>
                <c:pt idx="360">
                  <c:v>2832.11</c:v>
                </c:pt>
                <c:pt idx="361">
                  <c:v>2581.71</c:v>
                </c:pt>
                <c:pt idx="362">
                  <c:v>2904.54</c:v>
                </c:pt>
                <c:pt idx="363">
                  <c:v>3170.18</c:v>
                </c:pt>
                <c:pt idx="364">
                  <c:v>3323.33</c:v>
                </c:pt>
                <c:pt idx="365">
                  <c:v>3232.24</c:v>
                </c:pt>
                <c:pt idx="366">
                  <c:v>3329.99</c:v>
                </c:pt>
                <c:pt idx="367">
                  <c:v>3531.77</c:v>
                </c:pt>
                <c:pt idx="368">
                  <c:v>3986.03</c:v>
                </c:pt>
                <c:pt idx="369">
                  <c:v>2298.6999999999998</c:v>
                </c:pt>
                <c:pt idx="370">
                  <c:v>2572.11</c:v>
                </c:pt>
                <c:pt idx="371">
                  <c:v>3118.8</c:v>
                </c:pt>
                <c:pt idx="372">
                  <c:v>2809.56</c:v>
                </c:pt>
                <c:pt idx="373">
                  <c:v>3506.62</c:v>
                </c:pt>
                <c:pt idx="374">
                  <c:v>3682.17</c:v>
                </c:pt>
                <c:pt idx="375">
                  <c:v>3467.11</c:v>
                </c:pt>
                <c:pt idx="376">
                  <c:v>3854.59</c:v>
                </c:pt>
                <c:pt idx="377">
                  <c:v>3811.66</c:v>
                </c:pt>
                <c:pt idx="378">
                  <c:v>3958.18</c:v>
                </c:pt>
                <c:pt idx="379">
                  <c:v>4779.0600000000004</c:v>
                </c:pt>
                <c:pt idx="380">
                  <c:v>4636.3900000000003</c:v>
                </c:pt>
                <c:pt idx="381">
                  <c:v>4212.1899999999996</c:v>
                </c:pt>
                <c:pt idx="382">
                  <c:v>4056.52</c:v>
                </c:pt>
                <c:pt idx="383">
                  <c:v>3220.59</c:v>
                </c:pt>
                <c:pt idx="384">
                  <c:v>3780.11</c:v>
                </c:pt>
                <c:pt idx="385">
                  <c:v>3791.45</c:v>
                </c:pt>
                <c:pt idx="386">
                  <c:v>3326.68</c:v>
                </c:pt>
                <c:pt idx="387">
                  <c:v>3094.83</c:v>
                </c:pt>
                <c:pt idx="388">
                  <c:v>3274.42</c:v>
                </c:pt>
                <c:pt idx="389">
                  <c:v>3804.46</c:v>
                </c:pt>
                <c:pt idx="390">
                  <c:v>3959.58</c:v>
                </c:pt>
                <c:pt idx="391">
                  <c:v>4326.6400000000003</c:v>
                </c:pt>
                <c:pt idx="392">
                  <c:v>3766.49</c:v>
                </c:pt>
                <c:pt idx="393">
                  <c:v>3203.64</c:v>
                </c:pt>
                <c:pt idx="394">
                  <c:v>3194.14</c:v>
                </c:pt>
                <c:pt idx="395">
                  <c:v>3283.96</c:v>
                </c:pt>
                <c:pt idx="396">
                  <c:v>2972.14</c:v>
                </c:pt>
                <c:pt idx="397">
                  <c:v>3211.39</c:v>
                </c:pt>
                <c:pt idx="398">
                  <c:v>3875.69</c:v>
                </c:pt>
                <c:pt idx="399">
                  <c:v>3652.78</c:v>
                </c:pt>
                <c:pt idx="400">
                  <c:v>3573.77</c:v>
                </c:pt>
                <c:pt idx="401">
                  <c:v>3287.88</c:v>
                </c:pt>
                <c:pt idx="402">
                  <c:v>3530.21</c:v>
                </c:pt>
                <c:pt idx="403">
                  <c:v>3640.99</c:v>
                </c:pt>
                <c:pt idx="404">
                  <c:v>4201.97</c:v>
                </c:pt>
                <c:pt idx="405">
                  <c:v>4399.9799999999996</c:v>
                </c:pt>
                <c:pt idx="406">
                  <c:v>4203.08</c:v>
                </c:pt>
                <c:pt idx="407">
                  <c:v>3583.6</c:v>
                </c:pt>
                <c:pt idx="408">
                  <c:v>3428.26</c:v>
                </c:pt>
                <c:pt idx="409">
                  <c:v>3747.25</c:v>
                </c:pt>
                <c:pt idx="410">
                  <c:v>8153.59</c:v>
                </c:pt>
                <c:pt idx="411">
                  <c:v>9614.2999999999993</c:v>
                </c:pt>
                <c:pt idx="412">
                  <c:v>8435.42</c:v>
                </c:pt>
                <c:pt idx="413">
                  <c:v>13905.63</c:v>
                </c:pt>
                <c:pt idx="414">
                  <c:v>4882.6499999999996</c:v>
                </c:pt>
                <c:pt idx="415">
                  <c:v>4374.66</c:v>
                </c:pt>
                <c:pt idx="416">
                  <c:v>4641.3999999999996</c:v>
                </c:pt>
                <c:pt idx="417">
                  <c:v>7430.28</c:v>
                </c:pt>
                <c:pt idx="418">
                  <c:v>7649.07</c:v>
                </c:pt>
                <c:pt idx="419">
                  <c:v>6823.27</c:v>
                </c:pt>
                <c:pt idx="420">
                  <c:v>5680.25</c:v>
                </c:pt>
                <c:pt idx="421">
                  <c:v>3649.92</c:v>
                </c:pt>
                <c:pt idx="422">
                  <c:v>3549.1</c:v>
                </c:pt>
                <c:pt idx="423">
                  <c:v>3285.69</c:v>
                </c:pt>
                <c:pt idx="424">
                  <c:v>3409.99</c:v>
                </c:pt>
                <c:pt idx="425">
                  <c:v>3314.28</c:v>
                </c:pt>
                <c:pt idx="426">
                  <c:v>3763.64</c:v>
                </c:pt>
                <c:pt idx="427">
                  <c:v>3484.93</c:v>
                </c:pt>
                <c:pt idx="428">
                  <c:v>2663.75</c:v>
                </c:pt>
                <c:pt idx="429">
                  <c:v>2337.88</c:v>
                </c:pt>
                <c:pt idx="430">
                  <c:v>2327.15</c:v>
                </c:pt>
                <c:pt idx="431">
                  <c:v>7599.04</c:v>
                </c:pt>
                <c:pt idx="432">
                  <c:v>6552.8</c:v>
                </c:pt>
                <c:pt idx="433">
                  <c:v>5062.7700000000004</c:v>
                </c:pt>
                <c:pt idx="434">
                  <c:v>3994.2</c:v>
                </c:pt>
                <c:pt idx="435">
                  <c:v>3582.62</c:v>
                </c:pt>
                <c:pt idx="436">
                  <c:v>4403.3599999999997</c:v>
                </c:pt>
                <c:pt idx="437">
                  <c:v>5699.54</c:v>
                </c:pt>
                <c:pt idx="438">
                  <c:v>5776.03</c:v>
                </c:pt>
                <c:pt idx="439">
                  <c:v>5669.5</c:v>
                </c:pt>
                <c:pt idx="440">
                  <c:v>5945.65</c:v>
                </c:pt>
                <c:pt idx="441">
                  <c:v>5985.51</c:v>
                </c:pt>
                <c:pt idx="442">
                  <c:v>5661.72</c:v>
                </c:pt>
                <c:pt idx="443">
                  <c:v>5612.07</c:v>
                </c:pt>
                <c:pt idx="444">
                  <c:v>5299.93</c:v>
                </c:pt>
                <c:pt idx="445">
                  <c:v>6922.85</c:v>
                </c:pt>
                <c:pt idx="446">
                  <c:v>3592.65</c:v>
                </c:pt>
                <c:pt idx="447">
                  <c:v>2137.46</c:v>
                </c:pt>
                <c:pt idx="448">
                  <c:v>2186.48</c:v>
                </c:pt>
                <c:pt idx="449">
                  <c:v>3512.55</c:v>
                </c:pt>
                <c:pt idx="450">
                  <c:v>3544.76</c:v>
                </c:pt>
                <c:pt idx="451">
                  <c:v>3233.13</c:v>
                </c:pt>
                <c:pt idx="452">
                  <c:v>2419.4499999999998</c:v>
                </c:pt>
                <c:pt idx="453">
                  <c:v>2620.79</c:v>
                </c:pt>
                <c:pt idx="454">
                  <c:v>3005.27</c:v>
                </c:pt>
                <c:pt idx="455">
                  <c:v>2726.38</c:v>
                </c:pt>
                <c:pt idx="456">
                  <c:v>3445.26</c:v>
                </c:pt>
                <c:pt idx="457">
                  <c:v>3038.37</c:v>
                </c:pt>
                <c:pt idx="458">
                  <c:v>3213.58</c:v>
                </c:pt>
                <c:pt idx="459">
                  <c:v>3673.01</c:v>
                </c:pt>
                <c:pt idx="460">
                  <c:v>4040.57</c:v>
                </c:pt>
                <c:pt idx="461">
                  <c:v>3798.26</c:v>
                </c:pt>
                <c:pt idx="462">
                  <c:v>2728.89</c:v>
                </c:pt>
                <c:pt idx="463">
                  <c:v>2631.67</c:v>
                </c:pt>
                <c:pt idx="464">
                  <c:v>2926.7</c:v>
                </c:pt>
                <c:pt idx="465">
                  <c:v>4939.01</c:v>
                </c:pt>
                <c:pt idx="466">
                  <c:v>5578.3</c:v>
                </c:pt>
                <c:pt idx="467">
                  <c:v>5845.45</c:v>
                </c:pt>
                <c:pt idx="468">
                  <c:v>6161.87</c:v>
                </c:pt>
                <c:pt idx="469">
                  <c:v>3618.73</c:v>
                </c:pt>
                <c:pt idx="470">
                  <c:v>3420.47</c:v>
                </c:pt>
                <c:pt idx="471">
                  <c:v>4737.5</c:v>
                </c:pt>
                <c:pt idx="472">
                  <c:v>4881.3100000000004</c:v>
                </c:pt>
                <c:pt idx="473">
                  <c:v>7292.85</c:v>
                </c:pt>
                <c:pt idx="474">
                  <c:v>7565.42</c:v>
                </c:pt>
                <c:pt idx="475">
                  <c:v>7238.63</c:v>
                </c:pt>
                <c:pt idx="476">
                  <c:v>6768.83</c:v>
                </c:pt>
                <c:pt idx="477">
                  <c:v>5850.23</c:v>
                </c:pt>
                <c:pt idx="478">
                  <c:v>6075.59</c:v>
                </c:pt>
                <c:pt idx="479">
                  <c:v>5653.57</c:v>
                </c:pt>
                <c:pt idx="480">
                  <c:v>3345.96</c:v>
                </c:pt>
                <c:pt idx="481">
                  <c:v>3026.27</c:v>
                </c:pt>
                <c:pt idx="482">
                  <c:v>3512.9</c:v>
                </c:pt>
                <c:pt idx="483">
                  <c:v>3017.96</c:v>
                </c:pt>
                <c:pt idx="484">
                  <c:v>2943.31</c:v>
                </c:pt>
                <c:pt idx="485">
                  <c:v>3255.8</c:v>
                </c:pt>
                <c:pt idx="486">
                  <c:v>3469.04</c:v>
                </c:pt>
                <c:pt idx="487">
                  <c:v>3329.45</c:v>
                </c:pt>
                <c:pt idx="488">
                  <c:v>4919.32</c:v>
                </c:pt>
                <c:pt idx="489">
                  <c:v>7832.23</c:v>
                </c:pt>
                <c:pt idx="490">
                  <c:v>6529.58</c:v>
                </c:pt>
                <c:pt idx="491">
                  <c:v>6093.04</c:v>
                </c:pt>
                <c:pt idx="492">
                  <c:v>5384.75</c:v>
                </c:pt>
                <c:pt idx="493">
                  <c:v>4709.1400000000003</c:v>
                </c:pt>
                <c:pt idx="494">
                  <c:v>3731.17</c:v>
                </c:pt>
                <c:pt idx="495">
                  <c:v>3557.96</c:v>
                </c:pt>
                <c:pt idx="496">
                  <c:v>4647.05</c:v>
                </c:pt>
                <c:pt idx="497">
                  <c:v>7426.96</c:v>
                </c:pt>
                <c:pt idx="498">
                  <c:v>7635.74</c:v>
                </c:pt>
                <c:pt idx="499">
                  <c:v>7928.99</c:v>
                </c:pt>
                <c:pt idx="500">
                  <c:v>7612.66</c:v>
                </c:pt>
                <c:pt idx="501">
                  <c:v>7096.09</c:v>
                </c:pt>
                <c:pt idx="502">
                  <c:v>7175.98</c:v>
                </c:pt>
                <c:pt idx="503">
                  <c:v>7253.32</c:v>
                </c:pt>
                <c:pt idx="504">
                  <c:v>7025.85</c:v>
                </c:pt>
                <c:pt idx="505">
                  <c:v>6515.87</c:v>
                </c:pt>
                <c:pt idx="506">
                  <c:v>6600.24</c:v>
                </c:pt>
                <c:pt idx="507">
                  <c:v>6253.49</c:v>
                </c:pt>
                <c:pt idx="508">
                  <c:v>3016.69</c:v>
                </c:pt>
                <c:pt idx="509">
                  <c:v>6909.05</c:v>
                </c:pt>
                <c:pt idx="510">
                  <c:v>6623.7</c:v>
                </c:pt>
                <c:pt idx="511">
                  <c:v>5868.49</c:v>
                </c:pt>
                <c:pt idx="512">
                  <c:v>6104.22</c:v>
                </c:pt>
                <c:pt idx="513">
                  <c:v>6197.15</c:v>
                </c:pt>
                <c:pt idx="514">
                  <c:v>5928.48</c:v>
                </c:pt>
                <c:pt idx="515">
                  <c:v>6469.27</c:v>
                </c:pt>
                <c:pt idx="516">
                  <c:v>6449.6</c:v>
                </c:pt>
                <c:pt idx="517">
                  <c:v>7136.75</c:v>
                </c:pt>
                <c:pt idx="518">
                  <c:v>6004.11</c:v>
                </c:pt>
                <c:pt idx="519">
                  <c:v>5135.6099999999997</c:v>
                </c:pt>
                <c:pt idx="520">
                  <c:v>5036.97</c:v>
                </c:pt>
                <c:pt idx="521">
                  <c:v>4099.96</c:v>
                </c:pt>
                <c:pt idx="522">
                  <c:v>4279.92</c:v>
                </c:pt>
                <c:pt idx="523">
                  <c:v>8762.74</c:v>
                </c:pt>
                <c:pt idx="524">
                  <c:v>8831.7199999999993</c:v>
                </c:pt>
                <c:pt idx="525">
                  <c:v>9244.51</c:v>
                </c:pt>
                <c:pt idx="526">
                  <c:v>9894.4</c:v>
                </c:pt>
                <c:pt idx="527">
                  <c:v>6015.15</c:v>
                </c:pt>
                <c:pt idx="528">
                  <c:v>5901.03</c:v>
                </c:pt>
                <c:pt idx="529">
                  <c:v>6543.69</c:v>
                </c:pt>
                <c:pt idx="530">
                  <c:v>6578.04</c:v>
                </c:pt>
                <c:pt idx="531">
                  <c:v>7005.08</c:v>
                </c:pt>
                <c:pt idx="532">
                  <c:v>7311.47</c:v>
                </c:pt>
                <c:pt idx="533">
                  <c:v>6549.74</c:v>
                </c:pt>
                <c:pt idx="534">
                  <c:v>4638.59</c:v>
                </c:pt>
                <c:pt idx="535">
                  <c:v>4887.79</c:v>
                </c:pt>
                <c:pt idx="536">
                  <c:v>7193.4</c:v>
                </c:pt>
                <c:pt idx="537">
                  <c:v>4364.01</c:v>
                </c:pt>
                <c:pt idx="538">
                  <c:v>5057.04</c:v>
                </c:pt>
                <c:pt idx="539">
                  <c:v>5653.76</c:v>
                </c:pt>
                <c:pt idx="540">
                  <c:v>3398.66</c:v>
                </c:pt>
                <c:pt idx="541">
                  <c:v>6498.21</c:v>
                </c:pt>
                <c:pt idx="542">
                  <c:v>8936.84</c:v>
                </c:pt>
                <c:pt idx="543">
                  <c:v>7549.38</c:v>
                </c:pt>
                <c:pt idx="544">
                  <c:v>5593.51</c:v>
                </c:pt>
                <c:pt idx="545">
                  <c:v>7780.11</c:v>
                </c:pt>
                <c:pt idx="546">
                  <c:v>7487.98</c:v>
                </c:pt>
                <c:pt idx="547">
                  <c:v>7199.98</c:v>
                </c:pt>
                <c:pt idx="548">
                  <c:v>5793.52</c:v>
                </c:pt>
                <c:pt idx="549">
                  <c:v>5494.05</c:v>
                </c:pt>
                <c:pt idx="550">
                  <c:v>4971.29</c:v>
                </c:pt>
                <c:pt idx="551">
                  <c:v>4163.3500000000004</c:v>
                </c:pt>
                <c:pt idx="552">
                  <c:v>4415.38</c:v>
                </c:pt>
                <c:pt idx="553">
                  <c:v>5443.64</c:v>
                </c:pt>
                <c:pt idx="554">
                  <c:v>8695.7800000000007</c:v>
                </c:pt>
                <c:pt idx="555">
                  <c:v>8625.43</c:v>
                </c:pt>
                <c:pt idx="556">
                  <c:v>7883.63</c:v>
                </c:pt>
                <c:pt idx="557">
                  <c:v>7306.8</c:v>
                </c:pt>
                <c:pt idx="558">
                  <c:v>7852.91</c:v>
                </c:pt>
                <c:pt idx="559">
                  <c:v>8027.89</c:v>
                </c:pt>
                <c:pt idx="560">
                  <c:v>7984.44</c:v>
                </c:pt>
                <c:pt idx="561">
                  <c:v>7531.82</c:v>
                </c:pt>
                <c:pt idx="562">
                  <c:v>7150.88</c:v>
                </c:pt>
                <c:pt idx="563">
                  <c:v>6921.74</c:v>
                </c:pt>
                <c:pt idx="564">
                  <c:v>7046.89</c:v>
                </c:pt>
                <c:pt idx="565">
                  <c:v>6649.71</c:v>
                </c:pt>
                <c:pt idx="566">
                  <c:v>6677</c:v>
                </c:pt>
                <c:pt idx="567">
                  <c:v>4641.8500000000004</c:v>
                </c:pt>
                <c:pt idx="568">
                  <c:v>4978.8999999999996</c:v>
                </c:pt>
                <c:pt idx="569">
                  <c:v>4025.24</c:v>
                </c:pt>
                <c:pt idx="570">
                  <c:v>5607.42</c:v>
                </c:pt>
                <c:pt idx="571">
                  <c:v>6186.03</c:v>
                </c:pt>
                <c:pt idx="572">
                  <c:v>8269.6299999999992</c:v>
                </c:pt>
                <c:pt idx="573">
                  <c:v>11231.63</c:v>
                </c:pt>
                <c:pt idx="574">
                  <c:v>9000.84</c:v>
                </c:pt>
                <c:pt idx="575">
                  <c:v>9097.48</c:v>
                </c:pt>
                <c:pt idx="576">
                  <c:v>9461.6200000000008</c:v>
                </c:pt>
                <c:pt idx="577">
                  <c:v>6600.45</c:v>
                </c:pt>
                <c:pt idx="578">
                  <c:v>5751.68</c:v>
                </c:pt>
                <c:pt idx="579">
                  <c:v>5686.47</c:v>
                </c:pt>
                <c:pt idx="580">
                  <c:v>6094.18</c:v>
                </c:pt>
                <c:pt idx="581">
                  <c:v>4625.9799999999996</c:v>
                </c:pt>
                <c:pt idx="582">
                  <c:v>3616.12</c:v>
                </c:pt>
                <c:pt idx="583">
                  <c:v>4068.2</c:v>
                </c:pt>
                <c:pt idx="584">
                  <c:v>5321.46</c:v>
                </c:pt>
                <c:pt idx="585">
                  <c:v>4986.3</c:v>
                </c:pt>
                <c:pt idx="586">
                  <c:v>5798.68</c:v>
                </c:pt>
                <c:pt idx="587">
                  <c:v>5900.5</c:v>
                </c:pt>
                <c:pt idx="588">
                  <c:v>5786.08</c:v>
                </c:pt>
                <c:pt idx="589">
                  <c:v>5759.72</c:v>
                </c:pt>
                <c:pt idx="590">
                  <c:v>5600.46</c:v>
                </c:pt>
                <c:pt idx="591">
                  <c:v>5706.95</c:v>
                </c:pt>
                <c:pt idx="592">
                  <c:v>5458.88</c:v>
                </c:pt>
                <c:pt idx="593">
                  <c:v>5638.52</c:v>
                </c:pt>
                <c:pt idx="594">
                  <c:v>6505.52</c:v>
                </c:pt>
                <c:pt idx="595">
                  <c:v>6795.12</c:v>
                </c:pt>
                <c:pt idx="596">
                  <c:v>8061.54</c:v>
                </c:pt>
                <c:pt idx="597">
                  <c:v>8311.23</c:v>
                </c:pt>
                <c:pt idx="598">
                  <c:v>8428.52</c:v>
                </c:pt>
                <c:pt idx="599">
                  <c:v>8457.02</c:v>
                </c:pt>
                <c:pt idx="600">
                  <c:v>13317.96</c:v>
                </c:pt>
                <c:pt idx="601">
                  <c:v>18721.68</c:v>
                </c:pt>
                <c:pt idx="602">
                  <c:v>22671.98</c:v>
                </c:pt>
                <c:pt idx="603">
                  <c:v>22608.39</c:v>
                </c:pt>
                <c:pt idx="604">
                  <c:v>20189.23</c:v>
                </c:pt>
                <c:pt idx="605">
                  <c:v>23528.53</c:v>
                </c:pt>
                <c:pt idx="606">
                  <c:v>28179.35</c:v>
                </c:pt>
                <c:pt idx="607">
                  <c:v>4757.47</c:v>
                </c:pt>
                <c:pt idx="608">
                  <c:v>4317.3999999999996</c:v>
                </c:pt>
                <c:pt idx="609">
                  <c:v>4421.8999999999996</c:v>
                </c:pt>
                <c:pt idx="610">
                  <c:v>4479.3</c:v>
                </c:pt>
                <c:pt idx="611">
                  <c:v>4433.8100000000004</c:v>
                </c:pt>
                <c:pt idx="612">
                  <c:v>5699.82</c:v>
                </c:pt>
                <c:pt idx="613">
                  <c:v>5396.12</c:v>
                </c:pt>
                <c:pt idx="614">
                  <c:v>5576.9</c:v>
                </c:pt>
                <c:pt idx="615">
                  <c:v>5316.73</c:v>
                </c:pt>
                <c:pt idx="616">
                  <c:v>7235.41</c:v>
                </c:pt>
                <c:pt idx="617">
                  <c:v>9728.6200000000008</c:v>
                </c:pt>
                <c:pt idx="618">
                  <c:v>10372.32</c:v>
                </c:pt>
                <c:pt idx="619">
                  <c:v>11110.86</c:v>
                </c:pt>
                <c:pt idx="620">
                  <c:v>10655.96</c:v>
                </c:pt>
                <c:pt idx="621">
                  <c:v>10961.14</c:v>
                </c:pt>
                <c:pt idx="622">
                  <c:v>10532.84</c:v>
                </c:pt>
                <c:pt idx="623">
                  <c:v>8447.2000000000007</c:v>
                </c:pt>
                <c:pt idx="624">
                  <c:v>7745.1</c:v>
                </c:pt>
                <c:pt idx="625">
                  <c:v>7572.12</c:v>
                </c:pt>
                <c:pt idx="626">
                  <c:v>9156.2800000000007</c:v>
                </c:pt>
                <c:pt idx="627">
                  <c:v>9797.36</c:v>
                </c:pt>
                <c:pt idx="628">
                  <c:v>11102.2</c:v>
                </c:pt>
                <c:pt idx="629">
                  <c:v>10132.56</c:v>
                </c:pt>
                <c:pt idx="630">
                  <c:v>7407.17</c:v>
                </c:pt>
                <c:pt idx="631">
                  <c:v>10594.25</c:v>
                </c:pt>
                <c:pt idx="632">
                  <c:v>9523.44</c:v>
                </c:pt>
                <c:pt idx="633">
                  <c:v>9139.35</c:v>
                </c:pt>
                <c:pt idx="634">
                  <c:v>7963.64</c:v>
                </c:pt>
                <c:pt idx="635">
                  <c:v>11617.43</c:v>
                </c:pt>
                <c:pt idx="636">
                  <c:v>11688.17</c:v>
                </c:pt>
                <c:pt idx="637">
                  <c:v>6077.58</c:v>
                </c:pt>
                <c:pt idx="638">
                  <c:v>6277.72</c:v>
                </c:pt>
                <c:pt idx="639">
                  <c:v>5205.18</c:v>
                </c:pt>
                <c:pt idx="640">
                  <c:v>4778.8900000000003</c:v>
                </c:pt>
                <c:pt idx="641">
                  <c:v>5673.11</c:v>
                </c:pt>
                <c:pt idx="642">
                  <c:v>6545.91</c:v>
                </c:pt>
                <c:pt idx="643">
                  <c:v>7537.06</c:v>
                </c:pt>
                <c:pt idx="644">
                  <c:v>8500.24</c:v>
                </c:pt>
                <c:pt idx="645">
                  <c:v>6440.71</c:v>
                </c:pt>
                <c:pt idx="646">
                  <c:v>6381.47</c:v>
                </c:pt>
                <c:pt idx="647">
                  <c:v>6288.35</c:v>
                </c:pt>
                <c:pt idx="648">
                  <c:v>5724.91</c:v>
                </c:pt>
                <c:pt idx="649">
                  <c:v>6169.77</c:v>
                </c:pt>
                <c:pt idx="650">
                  <c:v>6029.29</c:v>
                </c:pt>
                <c:pt idx="651">
                  <c:v>5637.47</c:v>
                </c:pt>
                <c:pt idx="652">
                  <c:v>5859.18</c:v>
                </c:pt>
                <c:pt idx="653">
                  <c:v>6071.15</c:v>
                </c:pt>
                <c:pt idx="654">
                  <c:v>7131.05</c:v>
                </c:pt>
                <c:pt idx="655">
                  <c:v>6005.25</c:v>
                </c:pt>
                <c:pt idx="656">
                  <c:v>5824.09</c:v>
                </c:pt>
                <c:pt idx="657">
                  <c:v>4546.87</c:v>
                </c:pt>
                <c:pt idx="658">
                  <c:v>4899.74</c:v>
                </c:pt>
                <c:pt idx="659">
                  <c:v>363.62</c:v>
                </c:pt>
                <c:pt idx="660">
                  <c:v>9714.4599999999991</c:v>
                </c:pt>
                <c:pt idx="661">
                  <c:v>8254.4599999999991</c:v>
                </c:pt>
                <c:pt idx="662">
                  <c:v>5988.57</c:v>
                </c:pt>
                <c:pt idx="663">
                  <c:v>5378.06</c:v>
                </c:pt>
                <c:pt idx="664">
                  <c:v>5913.76</c:v>
                </c:pt>
                <c:pt idx="665">
                  <c:v>10484.51</c:v>
                </c:pt>
                <c:pt idx="666">
                  <c:v>11695.64</c:v>
                </c:pt>
                <c:pt idx="667">
                  <c:v>11786.52</c:v>
                </c:pt>
                <c:pt idx="668">
                  <c:v>11572.29</c:v>
                </c:pt>
                <c:pt idx="669">
                  <c:v>9405.11</c:v>
                </c:pt>
                <c:pt idx="670">
                  <c:v>9405.19</c:v>
                </c:pt>
                <c:pt idx="671">
                  <c:v>9633.48</c:v>
                </c:pt>
                <c:pt idx="672">
                  <c:v>9562.7199999999993</c:v>
                </c:pt>
                <c:pt idx="673">
                  <c:v>9396.4</c:v>
                </c:pt>
                <c:pt idx="674">
                  <c:v>8772.85</c:v>
                </c:pt>
                <c:pt idx="675">
                  <c:v>9586.92</c:v>
                </c:pt>
                <c:pt idx="676">
                  <c:v>8639.25</c:v>
                </c:pt>
                <c:pt idx="677">
                  <c:v>8890.17</c:v>
                </c:pt>
                <c:pt idx="678">
                  <c:v>9112.25</c:v>
                </c:pt>
                <c:pt idx="679">
                  <c:v>7917.61</c:v>
                </c:pt>
                <c:pt idx="680">
                  <c:v>6819.22</c:v>
                </c:pt>
                <c:pt idx="681">
                  <c:v>5642.51</c:v>
                </c:pt>
                <c:pt idx="682">
                  <c:v>8187.64</c:v>
                </c:pt>
                <c:pt idx="683">
                  <c:v>8787.6</c:v>
                </c:pt>
                <c:pt idx="684">
                  <c:v>9059.6200000000008</c:v>
                </c:pt>
                <c:pt idx="685">
                  <c:v>9446.77</c:v>
                </c:pt>
                <c:pt idx="686">
                  <c:v>8710.7099999999991</c:v>
                </c:pt>
                <c:pt idx="687">
                  <c:v>8589.27</c:v>
                </c:pt>
                <c:pt idx="688">
                  <c:v>9519.82</c:v>
                </c:pt>
                <c:pt idx="689">
                  <c:v>8131.57</c:v>
                </c:pt>
                <c:pt idx="690">
                  <c:v>7818.35</c:v>
                </c:pt>
                <c:pt idx="691">
                  <c:v>8265.52</c:v>
                </c:pt>
                <c:pt idx="692">
                  <c:v>8275.81</c:v>
                </c:pt>
                <c:pt idx="693">
                  <c:v>8013.56</c:v>
                </c:pt>
                <c:pt idx="694">
                  <c:v>7667.63</c:v>
                </c:pt>
                <c:pt idx="695">
                  <c:v>7481.19</c:v>
                </c:pt>
                <c:pt idx="696">
                  <c:v>7495.76</c:v>
                </c:pt>
                <c:pt idx="697">
                  <c:v>8793</c:v>
                </c:pt>
                <c:pt idx="698">
                  <c:v>9099.26</c:v>
                </c:pt>
                <c:pt idx="699">
                  <c:v>9671.35</c:v>
                </c:pt>
                <c:pt idx="700">
                  <c:v>9803.3799999999992</c:v>
                </c:pt>
                <c:pt idx="701">
                  <c:v>9882.48</c:v>
                </c:pt>
                <c:pt idx="702">
                  <c:v>9805.17</c:v>
                </c:pt>
                <c:pt idx="703">
                  <c:v>10048.450000000001</c:v>
                </c:pt>
                <c:pt idx="704">
                  <c:v>9677.51</c:v>
                </c:pt>
                <c:pt idx="705">
                  <c:v>9971.75</c:v>
                </c:pt>
                <c:pt idx="706">
                  <c:v>10102.700000000001</c:v>
                </c:pt>
                <c:pt idx="707">
                  <c:v>9265.9699999999993</c:v>
                </c:pt>
                <c:pt idx="708">
                  <c:v>10545.72</c:v>
                </c:pt>
                <c:pt idx="709">
                  <c:v>10285.42</c:v>
                </c:pt>
                <c:pt idx="710">
                  <c:v>12142.82</c:v>
                </c:pt>
                <c:pt idx="711">
                  <c:v>13028.97</c:v>
                </c:pt>
                <c:pt idx="712">
                  <c:v>11996.49</c:v>
                </c:pt>
                <c:pt idx="713">
                  <c:v>11962.7</c:v>
                </c:pt>
                <c:pt idx="714">
                  <c:v>11836.52</c:v>
                </c:pt>
                <c:pt idx="715">
                  <c:v>8985.31</c:v>
                </c:pt>
                <c:pt idx="716">
                  <c:v>8055.52</c:v>
                </c:pt>
                <c:pt idx="717">
                  <c:v>9620.74</c:v>
                </c:pt>
                <c:pt idx="718">
                  <c:v>10089.76</c:v>
                </c:pt>
                <c:pt idx="719">
                  <c:v>8087.87</c:v>
                </c:pt>
                <c:pt idx="720">
                  <c:v>7622.66</c:v>
                </c:pt>
                <c:pt idx="721">
                  <c:v>10653.66</c:v>
                </c:pt>
                <c:pt idx="722">
                  <c:v>10637.08</c:v>
                </c:pt>
                <c:pt idx="723">
                  <c:v>10109.6</c:v>
                </c:pt>
                <c:pt idx="724">
                  <c:v>11458.61</c:v>
                </c:pt>
                <c:pt idx="725">
                  <c:v>10339.36</c:v>
                </c:pt>
                <c:pt idx="726">
                  <c:v>9284.82</c:v>
                </c:pt>
                <c:pt idx="727">
                  <c:v>8659.3799999999992</c:v>
                </c:pt>
                <c:pt idx="728">
                  <c:v>8523.3799999999992</c:v>
                </c:pt>
                <c:pt idx="729">
                  <c:v>7322.18</c:v>
                </c:pt>
                <c:pt idx="730">
                  <c:v>12295.58</c:v>
                </c:pt>
                <c:pt idx="731">
                  <c:v>7467.25</c:v>
                </c:pt>
                <c:pt idx="732">
                  <c:v>4828.58</c:v>
                </c:pt>
                <c:pt idx="733">
                  <c:v>5229.9399999999996</c:v>
                </c:pt>
                <c:pt idx="734">
                  <c:v>6271.83</c:v>
                </c:pt>
                <c:pt idx="735">
                  <c:v>8038.49</c:v>
                </c:pt>
                <c:pt idx="736">
                  <c:v>9465.25</c:v>
                </c:pt>
                <c:pt idx="737">
                  <c:v>8549.91</c:v>
                </c:pt>
                <c:pt idx="738">
                  <c:v>8979.7800000000007</c:v>
                </c:pt>
                <c:pt idx="739">
                  <c:v>8073.68</c:v>
                </c:pt>
                <c:pt idx="740">
                  <c:v>8398.73</c:v>
                </c:pt>
                <c:pt idx="741">
                  <c:v>8213.1200000000008</c:v>
                </c:pt>
                <c:pt idx="742">
                  <c:v>8327.7800000000007</c:v>
                </c:pt>
                <c:pt idx="743">
                  <c:v>9495.42</c:v>
                </c:pt>
                <c:pt idx="744">
                  <c:v>10081.5</c:v>
                </c:pt>
                <c:pt idx="745">
                  <c:v>10300.950000000001</c:v>
                </c:pt>
                <c:pt idx="746">
                  <c:v>11915.23</c:v>
                </c:pt>
                <c:pt idx="747">
                  <c:v>10182.81</c:v>
                </c:pt>
                <c:pt idx="748">
                  <c:v>8025.45</c:v>
                </c:pt>
                <c:pt idx="749">
                  <c:v>8661.86</c:v>
                </c:pt>
                <c:pt idx="750">
                  <c:v>10302.15</c:v>
                </c:pt>
                <c:pt idx="751">
                  <c:v>10824.74</c:v>
                </c:pt>
                <c:pt idx="752">
                  <c:v>10914.55</c:v>
                </c:pt>
                <c:pt idx="753">
                  <c:v>11046.01</c:v>
                </c:pt>
                <c:pt idx="754">
                  <c:v>11019.44</c:v>
                </c:pt>
                <c:pt idx="755">
                  <c:v>10919.34</c:v>
                </c:pt>
                <c:pt idx="756">
                  <c:v>7072.27</c:v>
                </c:pt>
                <c:pt idx="757">
                  <c:v>10990.47</c:v>
                </c:pt>
                <c:pt idx="758">
                  <c:v>11217.29</c:v>
                </c:pt>
                <c:pt idx="759">
                  <c:v>11816.64</c:v>
                </c:pt>
                <c:pt idx="760">
                  <c:v>9940.85</c:v>
                </c:pt>
                <c:pt idx="761">
                  <c:v>9595.52</c:v>
                </c:pt>
                <c:pt idx="762">
                  <c:v>10349.209999999999</c:v>
                </c:pt>
                <c:pt idx="763">
                  <c:v>10956.43</c:v>
                </c:pt>
                <c:pt idx="764">
                  <c:v>10141.92</c:v>
                </c:pt>
                <c:pt idx="765">
                  <c:v>10155.76</c:v>
                </c:pt>
                <c:pt idx="766">
                  <c:v>10316.52</c:v>
                </c:pt>
                <c:pt idx="767">
                  <c:v>10371.030000000001</c:v>
                </c:pt>
                <c:pt idx="768">
                  <c:v>10205.129999999999</c:v>
                </c:pt>
                <c:pt idx="769">
                  <c:v>10150.450000000001</c:v>
                </c:pt>
                <c:pt idx="770">
                  <c:v>10744.16</c:v>
                </c:pt>
                <c:pt idx="771">
                  <c:v>10727.2</c:v>
                </c:pt>
                <c:pt idx="772">
                  <c:v>13464.04</c:v>
                </c:pt>
                <c:pt idx="773">
                  <c:v>22588.78</c:v>
                </c:pt>
                <c:pt idx="774">
                  <c:v>38498.839999999997</c:v>
                </c:pt>
                <c:pt idx="775">
                  <c:v>31950.36</c:v>
                </c:pt>
                <c:pt idx="776">
                  <c:v>38069.67</c:v>
                </c:pt>
                <c:pt idx="777">
                  <c:v>41970.41</c:v>
                </c:pt>
                <c:pt idx="778">
                  <c:v>14996.37</c:v>
                </c:pt>
                <c:pt idx="779">
                  <c:v>11960.86</c:v>
                </c:pt>
                <c:pt idx="780">
                  <c:v>12560.27</c:v>
                </c:pt>
                <c:pt idx="781">
                  <c:v>11406.82</c:v>
                </c:pt>
                <c:pt idx="782">
                  <c:v>10493.75</c:v>
                </c:pt>
                <c:pt idx="783">
                  <c:v>11149.46</c:v>
                </c:pt>
                <c:pt idx="784">
                  <c:v>7359.91</c:v>
                </c:pt>
                <c:pt idx="785">
                  <c:v>7007.99</c:v>
                </c:pt>
                <c:pt idx="786">
                  <c:v>7589.99</c:v>
                </c:pt>
                <c:pt idx="787">
                  <c:v>8257.94</c:v>
                </c:pt>
                <c:pt idx="788">
                  <c:v>8883.7999999999993</c:v>
                </c:pt>
                <c:pt idx="789">
                  <c:v>8913.82</c:v>
                </c:pt>
                <c:pt idx="790">
                  <c:v>11181.19</c:v>
                </c:pt>
                <c:pt idx="791">
                  <c:v>11006.15</c:v>
                </c:pt>
                <c:pt idx="792">
                  <c:v>13715.64</c:v>
                </c:pt>
                <c:pt idx="793">
                  <c:v>13390.65</c:v>
                </c:pt>
                <c:pt idx="794">
                  <c:v>13673</c:v>
                </c:pt>
                <c:pt idx="795">
                  <c:v>13431.26</c:v>
                </c:pt>
                <c:pt idx="796">
                  <c:v>13808.13</c:v>
                </c:pt>
                <c:pt idx="797">
                  <c:v>13453.08</c:v>
                </c:pt>
                <c:pt idx="798">
                  <c:v>13707.55</c:v>
                </c:pt>
                <c:pt idx="799">
                  <c:v>13320.06</c:v>
                </c:pt>
                <c:pt idx="800">
                  <c:v>12649.35</c:v>
                </c:pt>
                <c:pt idx="801">
                  <c:v>11721.61</c:v>
                </c:pt>
                <c:pt idx="802">
                  <c:v>10646.84</c:v>
                </c:pt>
                <c:pt idx="803">
                  <c:v>11377.83</c:v>
                </c:pt>
                <c:pt idx="804">
                  <c:v>12515.29</c:v>
                </c:pt>
                <c:pt idx="805">
                  <c:v>12398.07</c:v>
                </c:pt>
                <c:pt idx="806">
                  <c:v>12401.5</c:v>
                </c:pt>
                <c:pt idx="807">
                  <c:v>11647.47</c:v>
                </c:pt>
                <c:pt idx="808">
                  <c:v>8166.96</c:v>
                </c:pt>
                <c:pt idx="809">
                  <c:v>10023.370000000001</c:v>
                </c:pt>
                <c:pt idx="810">
                  <c:v>10462.99</c:v>
                </c:pt>
                <c:pt idx="811">
                  <c:v>10636.18</c:v>
                </c:pt>
                <c:pt idx="812">
                  <c:v>10907.22</c:v>
                </c:pt>
                <c:pt idx="813">
                  <c:v>10309.790000000001</c:v>
                </c:pt>
                <c:pt idx="814">
                  <c:v>5751.82</c:v>
                </c:pt>
                <c:pt idx="815">
                  <c:v>5668</c:v>
                </c:pt>
                <c:pt idx="816">
                  <c:v>6448.07</c:v>
                </c:pt>
                <c:pt idx="817">
                  <c:v>7461.11</c:v>
                </c:pt>
                <c:pt idx="818">
                  <c:v>8122.91</c:v>
                </c:pt>
                <c:pt idx="819">
                  <c:v>7960.1</c:v>
                </c:pt>
                <c:pt idx="820">
                  <c:v>5762.01</c:v>
                </c:pt>
                <c:pt idx="821">
                  <c:v>5030.13</c:v>
                </c:pt>
                <c:pt idx="822">
                  <c:v>5782.5</c:v>
                </c:pt>
                <c:pt idx="823">
                  <c:v>6518.96</c:v>
                </c:pt>
                <c:pt idx="824">
                  <c:v>6901.92</c:v>
                </c:pt>
                <c:pt idx="825">
                  <c:v>6713.56</c:v>
                </c:pt>
                <c:pt idx="826">
                  <c:v>7163.32</c:v>
                </c:pt>
                <c:pt idx="827">
                  <c:v>6999.94</c:v>
                </c:pt>
                <c:pt idx="828">
                  <c:v>6262.31</c:v>
                </c:pt>
                <c:pt idx="829">
                  <c:v>6115.76</c:v>
                </c:pt>
                <c:pt idx="830">
                  <c:v>6078.18</c:v>
                </c:pt>
                <c:pt idx="831">
                  <c:v>6324.15</c:v>
                </c:pt>
                <c:pt idx="832">
                  <c:v>6525.22</c:v>
                </c:pt>
                <c:pt idx="833">
                  <c:v>5991.86</c:v>
                </c:pt>
                <c:pt idx="834">
                  <c:v>6211.78</c:v>
                </c:pt>
                <c:pt idx="835">
                  <c:v>6351.58</c:v>
                </c:pt>
                <c:pt idx="836">
                  <c:v>6216.69</c:v>
                </c:pt>
                <c:pt idx="837">
                  <c:v>5833.65</c:v>
                </c:pt>
                <c:pt idx="838">
                  <c:v>6113.87</c:v>
                </c:pt>
                <c:pt idx="839">
                  <c:v>6253.38</c:v>
                </c:pt>
                <c:pt idx="840">
                  <c:v>6191.06</c:v>
                </c:pt>
                <c:pt idx="841">
                  <c:v>6902</c:v>
                </c:pt>
                <c:pt idx="842">
                  <c:v>7332.45</c:v>
                </c:pt>
                <c:pt idx="843">
                  <c:v>7438.19</c:v>
                </c:pt>
                <c:pt idx="844">
                  <c:v>7409.83</c:v>
                </c:pt>
                <c:pt idx="845">
                  <c:v>7392.78</c:v>
                </c:pt>
                <c:pt idx="846">
                  <c:v>7443.11</c:v>
                </c:pt>
                <c:pt idx="847">
                  <c:v>7547.79</c:v>
                </c:pt>
                <c:pt idx="848">
                  <c:v>7182.97</c:v>
                </c:pt>
                <c:pt idx="849">
                  <c:v>7680.53</c:v>
                </c:pt>
                <c:pt idx="850">
                  <c:v>8452.57</c:v>
                </c:pt>
                <c:pt idx="851">
                  <c:v>8158.93</c:v>
                </c:pt>
                <c:pt idx="852">
                  <c:v>8437.91</c:v>
                </c:pt>
                <c:pt idx="853">
                  <c:v>8233.2900000000009</c:v>
                </c:pt>
                <c:pt idx="854">
                  <c:v>8234.0400000000009</c:v>
                </c:pt>
                <c:pt idx="855">
                  <c:v>6179.39</c:v>
                </c:pt>
                <c:pt idx="856">
                  <c:v>5857.21</c:v>
                </c:pt>
                <c:pt idx="857">
                  <c:v>6644.55</c:v>
                </c:pt>
                <c:pt idx="858">
                  <c:v>6587.58</c:v>
                </c:pt>
                <c:pt idx="859">
                  <c:v>6476.37</c:v>
                </c:pt>
                <c:pt idx="860">
                  <c:v>6817.76</c:v>
                </c:pt>
                <c:pt idx="861">
                  <c:v>6468.06</c:v>
                </c:pt>
                <c:pt idx="862">
                  <c:v>7382.81</c:v>
                </c:pt>
                <c:pt idx="863">
                  <c:v>7356.44</c:v>
                </c:pt>
                <c:pt idx="864">
                  <c:v>7378.66</c:v>
                </c:pt>
                <c:pt idx="865">
                  <c:v>6940.25</c:v>
                </c:pt>
                <c:pt idx="866">
                  <c:v>7823.23</c:v>
                </c:pt>
                <c:pt idx="867">
                  <c:v>7775.96</c:v>
                </c:pt>
                <c:pt idx="868">
                  <c:v>8059.44</c:v>
                </c:pt>
                <c:pt idx="869">
                  <c:v>7596.14</c:v>
                </c:pt>
                <c:pt idx="870">
                  <c:v>7416.49</c:v>
                </c:pt>
                <c:pt idx="871">
                  <c:v>7764.01</c:v>
                </c:pt>
                <c:pt idx="872">
                  <c:v>7378.9</c:v>
                </c:pt>
                <c:pt idx="873">
                  <c:v>7286.63</c:v>
                </c:pt>
                <c:pt idx="874">
                  <c:v>7069.32</c:v>
                </c:pt>
                <c:pt idx="875">
                  <c:v>6735.45</c:v>
                </c:pt>
                <c:pt idx="876">
                  <c:v>6471.41</c:v>
                </c:pt>
                <c:pt idx="877">
                  <c:v>6759.05</c:v>
                </c:pt>
                <c:pt idx="878">
                  <c:v>7203.56</c:v>
                </c:pt>
                <c:pt idx="879">
                  <c:v>7246.03</c:v>
                </c:pt>
                <c:pt idx="880">
                  <c:v>8276.52</c:v>
                </c:pt>
                <c:pt idx="881">
                  <c:v>7425.89</c:v>
                </c:pt>
                <c:pt idx="882">
                  <c:v>7435.42</c:v>
                </c:pt>
                <c:pt idx="883">
                  <c:v>7026.87</c:v>
                </c:pt>
                <c:pt idx="884">
                  <c:v>6935.62</c:v>
                </c:pt>
                <c:pt idx="885">
                  <c:v>7314.19</c:v>
                </c:pt>
                <c:pt idx="886">
                  <c:v>7129.72</c:v>
                </c:pt>
                <c:pt idx="887">
                  <c:v>7634.56</c:v>
                </c:pt>
                <c:pt idx="888">
                  <c:v>7120.71</c:v>
                </c:pt>
                <c:pt idx="889">
                  <c:v>7926.47</c:v>
                </c:pt>
                <c:pt idx="890">
                  <c:v>8757.39</c:v>
                </c:pt>
                <c:pt idx="891">
                  <c:v>8306.1200000000008</c:v>
                </c:pt>
                <c:pt idx="892">
                  <c:v>8172.32</c:v>
                </c:pt>
                <c:pt idx="893">
                  <c:v>8520.65</c:v>
                </c:pt>
                <c:pt idx="894">
                  <c:v>9145.84</c:v>
                </c:pt>
                <c:pt idx="895">
                  <c:v>9114.94</c:v>
                </c:pt>
                <c:pt idx="896">
                  <c:v>9673.5300000000007</c:v>
                </c:pt>
                <c:pt idx="897">
                  <c:v>9401.74</c:v>
                </c:pt>
                <c:pt idx="898">
                  <c:v>9101.59</c:v>
                </c:pt>
                <c:pt idx="899">
                  <c:v>6677.76</c:v>
                </c:pt>
                <c:pt idx="900">
                  <c:v>5613.66</c:v>
                </c:pt>
                <c:pt idx="901">
                  <c:v>6112.29</c:v>
                </c:pt>
                <c:pt idx="902">
                  <c:v>5687.64</c:v>
                </c:pt>
                <c:pt idx="903">
                  <c:v>5764.13</c:v>
                </c:pt>
                <c:pt idx="904">
                  <c:v>5615.35</c:v>
                </c:pt>
                <c:pt idx="905">
                  <c:v>5639.91</c:v>
                </c:pt>
                <c:pt idx="906">
                  <c:v>5775.38</c:v>
                </c:pt>
                <c:pt idx="907">
                  <c:v>5866.18</c:v>
                </c:pt>
                <c:pt idx="908">
                  <c:v>5972.7</c:v>
                </c:pt>
                <c:pt idx="909">
                  <c:v>6366.24</c:v>
                </c:pt>
                <c:pt idx="910">
                  <c:v>6228.7</c:v>
                </c:pt>
                <c:pt idx="911">
                  <c:v>7408.05</c:v>
                </c:pt>
                <c:pt idx="912">
                  <c:v>7287.62</c:v>
                </c:pt>
                <c:pt idx="913">
                  <c:v>7696.9</c:v>
                </c:pt>
                <c:pt idx="914">
                  <c:v>7093.74</c:v>
                </c:pt>
                <c:pt idx="915">
                  <c:v>7739.47</c:v>
                </c:pt>
                <c:pt idx="916">
                  <c:v>6768.83</c:v>
                </c:pt>
                <c:pt idx="917">
                  <c:v>7378.28</c:v>
                </c:pt>
                <c:pt idx="918">
                  <c:v>7508.15</c:v>
                </c:pt>
                <c:pt idx="919">
                  <c:v>7656.27</c:v>
                </c:pt>
                <c:pt idx="920">
                  <c:v>8571.39</c:v>
                </c:pt>
                <c:pt idx="921">
                  <c:v>5981.72</c:v>
                </c:pt>
                <c:pt idx="922">
                  <c:v>5463.1</c:v>
                </c:pt>
                <c:pt idx="923">
                  <c:v>5898.23</c:v>
                </c:pt>
                <c:pt idx="924">
                  <c:v>6355.18</c:v>
                </c:pt>
                <c:pt idx="925">
                  <c:v>9253.2999999999993</c:v>
                </c:pt>
                <c:pt idx="926">
                  <c:v>8158.75</c:v>
                </c:pt>
                <c:pt idx="927">
                  <c:v>8317.9699999999993</c:v>
                </c:pt>
                <c:pt idx="928">
                  <c:v>7434.97</c:v>
                </c:pt>
                <c:pt idx="929">
                  <c:v>6906.35</c:v>
                </c:pt>
                <c:pt idx="930">
                  <c:v>6820.85</c:v>
                </c:pt>
                <c:pt idx="931">
                  <c:v>5250.84</c:v>
                </c:pt>
                <c:pt idx="932">
                  <c:v>4271.6099999999997</c:v>
                </c:pt>
                <c:pt idx="933">
                  <c:v>4150.7700000000004</c:v>
                </c:pt>
                <c:pt idx="934">
                  <c:v>4263.3999999999996</c:v>
                </c:pt>
                <c:pt idx="935">
                  <c:v>3977.97</c:v>
                </c:pt>
                <c:pt idx="936">
                  <c:v>3970.84</c:v>
                </c:pt>
                <c:pt idx="937">
                  <c:v>4017.1</c:v>
                </c:pt>
                <c:pt idx="938">
                  <c:v>3844.08</c:v>
                </c:pt>
                <c:pt idx="939">
                  <c:v>4045.65</c:v>
                </c:pt>
                <c:pt idx="940">
                  <c:v>3887.13</c:v>
                </c:pt>
                <c:pt idx="941">
                  <c:v>3708.93</c:v>
                </c:pt>
                <c:pt idx="942">
                  <c:v>3900.18</c:v>
                </c:pt>
                <c:pt idx="943">
                  <c:v>3675.37</c:v>
                </c:pt>
                <c:pt idx="944">
                  <c:v>3942.99</c:v>
                </c:pt>
                <c:pt idx="945">
                  <c:v>3551.06</c:v>
                </c:pt>
                <c:pt idx="946">
                  <c:v>3875.5</c:v>
                </c:pt>
                <c:pt idx="947">
                  <c:v>3783.21</c:v>
                </c:pt>
                <c:pt idx="948">
                  <c:v>3745.27</c:v>
                </c:pt>
                <c:pt idx="949">
                  <c:v>3887.16</c:v>
                </c:pt>
                <c:pt idx="950">
                  <c:v>3931</c:v>
                </c:pt>
                <c:pt idx="951">
                  <c:v>3769.08</c:v>
                </c:pt>
                <c:pt idx="952">
                  <c:v>3903.82</c:v>
                </c:pt>
                <c:pt idx="953">
                  <c:v>3870.51</c:v>
                </c:pt>
                <c:pt idx="954">
                  <c:v>3945.63</c:v>
                </c:pt>
                <c:pt idx="955">
                  <c:v>4031.78</c:v>
                </c:pt>
                <c:pt idx="956">
                  <c:v>3681.72</c:v>
                </c:pt>
                <c:pt idx="957">
                  <c:v>3258.51</c:v>
                </c:pt>
                <c:pt idx="958">
                  <c:v>3246.17</c:v>
                </c:pt>
                <c:pt idx="959">
                  <c:v>3356.23</c:v>
                </c:pt>
                <c:pt idx="960">
                  <c:v>3677.13</c:v>
                </c:pt>
                <c:pt idx="961">
                  <c:v>3539.3</c:v>
                </c:pt>
                <c:pt idx="962">
                  <c:v>5063.37</c:v>
                </c:pt>
                <c:pt idx="963">
                  <c:v>7526.73</c:v>
                </c:pt>
                <c:pt idx="964">
                  <c:v>6546.28</c:v>
                </c:pt>
                <c:pt idx="965">
                  <c:v>7455.72</c:v>
                </c:pt>
                <c:pt idx="966">
                  <c:v>8039.69</c:v>
                </c:pt>
                <c:pt idx="967">
                  <c:v>7129.02</c:v>
                </c:pt>
                <c:pt idx="968">
                  <c:v>6076.31</c:v>
                </c:pt>
                <c:pt idx="969">
                  <c:v>6229.77</c:v>
                </c:pt>
                <c:pt idx="970">
                  <c:v>7686.71</c:v>
                </c:pt>
                <c:pt idx="971">
                  <c:v>8246.1299999999992</c:v>
                </c:pt>
                <c:pt idx="972">
                  <c:v>6898.09</c:v>
                </c:pt>
                <c:pt idx="973">
                  <c:v>7090.82</c:v>
                </c:pt>
                <c:pt idx="974">
                  <c:v>4067.85</c:v>
                </c:pt>
                <c:pt idx="975">
                  <c:v>3918.31</c:v>
                </c:pt>
                <c:pt idx="976">
                  <c:v>3977.94</c:v>
                </c:pt>
                <c:pt idx="977">
                  <c:v>3936.7</c:v>
                </c:pt>
                <c:pt idx="978">
                  <c:v>4323.6000000000004</c:v>
                </c:pt>
                <c:pt idx="979">
                  <c:v>4390.2</c:v>
                </c:pt>
                <c:pt idx="980">
                  <c:v>4262.2</c:v>
                </c:pt>
                <c:pt idx="981">
                  <c:v>4177.68</c:v>
                </c:pt>
                <c:pt idx="982">
                  <c:v>4431.03</c:v>
                </c:pt>
                <c:pt idx="983">
                  <c:v>4451.49</c:v>
                </c:pt>
                <c:pt idx="984">
                  <c:v>4092.12</c:v>
                </c:pt>
                <c:pt idx="985">
                  <c:v>4396.59</c:v>
                </c:pt>
                <c:pt idx="986">
                  <c:v>4583.87</c:v>
                </c:pt>
                <c:pt idx="987">
                  <c:v>4825.34</c:v>
                </c:pt>
                <c:pt idx="988">
                  <c:v>4909.3999999999996</c:v>
                </c:pt>
                <c:pt idx="989">
                  <c:v>5312.16</c:v>
                </c:pt>
                <c:pt idx="990">
                  <c:v>6044.82</c:v>
                </c:pt>
                <c:pt idx="991">
                  <c:v>4382.1899999999996</c:v>
                </c:pt>
                <c:pt idx="992">
                  <c:v>4125.95</c:v>
                </c:pt>
                <c:pt idx="993">
                  <c:v>4113.8100000000004</c:v>
                </c:pt>
                <c:pt idx="994">
                  <c:v>3966.92</c:v>
                </c:pt>
                <c:pt idx="995">
                  <c:v>3882.76</c:v>
                </c:pt>
                <c:pt idx="996">
                  <c:v>3906.79</c:v>
                </c:pt>
                <c:pt idx="997">
                  <c:v>3830.18</c:v>
                </c:pt>
                <c:pt idx="998">
                  <c:v>3554.64</c:v>
                </c:pt>
                <c:pt idx="999">
                  <c:v>3596.41</c:v>
                </c:pt>
                <c:pt idx="1000">
                  <c:v>3483.83</c:v>
                </c:pt>
                <c:pt idx="1001">
                  <c:v>1920.01</c:v>
                </c:pt>
                <c:pt idx="1002">
                  <c:v>1311.09</c:v>
                </c:pt>
                <c:pt idx="1003">
                  <c:v>1234.02</c:v>
                </c:pt>
                <c:pt idx="1004">
                  <c:v>1395.58</c:v>
                </c:pt>
                <c:pt idx="1005">
                  <c:v>1610.49</c:v>
                </c:pt>
                <c:pt idx="1006">
                  <c:v>1563.27</c:v>
                </c:pt>
                <c:pt idx="1007">
                  <c:v>1596.52</c:v>
                </c:pt>
                <c:pt idx="1008">
                  <c:v>1686.08</c:v>
                </c:pt>
                <c:pt idx="1009">
                  <c:v>1853.04</c:v>
                </c:pt>
                <c:pt idx="1010">
                  <c:v>1793.65</c:v>
                </c:pt>
                <c:pt idx="1011">
                  <c:v>1810.02</c:v>
                </c:pt>
                <c:pt idx="1012">
                  <c:v>1818.48</c:v>
                </c:pt>
                <c:pt idx="1013">
                  <c:v>1901.55</c:v>
                </c:pt>
                <c:pt idx="1014">
                  <c:v>291.92</c:v>
                </c:pt>
                <c:pt idx="1015">
                  <c:v>1481.07</c:v>
                </c:pt>
                <c:pt idx="1016">
                  <c:v>2124.79</c:v>
                </c:pt>
                <c:pt idx="1017">
                  <c:v>2029.54</c:v>
                </c:pt>
                <c:pt idx="1018">
                  <c:v>2400.0700000000002</c:v>
                </c:pt>
                <c:pt idx="1019">
                  <c:v>2414.98</c:v>
                </c:pt>
                <c:pt idx="1020">
                  <c:v>2367.0100000000002</c:v>
                </c:pt>
                <c:pt idx="1021">
                  <c:v>2368.9899999999998</c:v>
                </c:pt>
                <c:pt idx="1022">
                  <c:v>2486.5500000000002</c:v>
                </c:pt>
                <c:pt idx="1023">
                  <c:v>133.37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0-BC48-BE7E-F27A8E88D292}"/>
            </c:ext>
          </c:extLst>
        </c:ser>
        <c:ser>
          <c:idx val="1"/>
          <c:order val="1"/>
          <c:tx>
            <c:strRef>
              <c:f>Data2!$C$1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Data2!$C$2:$C$1188</c:f>
              <c:numCache>
                <c:formatCode>General</c:formatCode>
                <c:ptCount val="1187"/>
                <c:pt idx="1024" formatCode="_-* #,##0_-;\-* #,##0_-;_-* &quot;-&quot;??_-;_-@_-">
                  <c:v>4573.4652576092603</c:v>
                </c:pt>
                <c:pt idx="1025" formatCode="_-* #,##0_-;\-* #,##0_-;_-* &quot;-&quot;??_-;_-@_-">
                  <c:v>4930.0874209658195</c:v>
                </c:pt>
                <c:pt idx="1026" formatCode="_-* #,##0_-;\-* #,##0_-;_-* &quot;-&quot;??_-;_-@_-">
                  <c:v>5235.6238408661902</c:v>
                </c:pt>
                <c:pt idx="1027" formatCode="_-* #,##0_-;\-* #,##0_-;_-* &quot;-&quot;??_-;_-@_-">
                  <c:v>5477.9330216666904</c:v>
                </c:pt>
                <c:pt idx="1028" formatCode="_-* #,##0_-;\-* #,##0_-;_-* &quot;-&quot;??_-;_-@_-">
                  <c:v>5881.1847341285202</c:v>
                </c:pt>
                <c:pt idx="1029" formatCode="_-* #,##0_-;\-* #,##0_-;_-* &quot;-&quot;??_-;_-@_-">
                  <c:v>5972.1506951966303</c:v>
                </c:pt>
                <c:pt idx="1030" formatCode="_-* #,##0_-;\-* #,##0_-;_-* &quot;-&quot;??_-;_-@_-">
                  <c:v>6026.5100444530599</c:v>
                </c:pt>
                <c:pt idx="1031" formatCode="_-* #,##0_-;\-* #,##0_-;_-* &quot;-&quot;??_-;_-@_-">
                  <c:v>6304.0193868368997</c:v>
                </c:pt>
                <c:pt idx="1032" formatCode="_-* #,##0_-;\-* #,##0_-;_-* &quot;-&quot;??_-;_-@_-">
                  <c:v>6591.61773801245</c:v>
                </c:pt>
                <c:pt idx="1033" formatCode="_-* #,##0_-;\-* #,##0_-;_-* &quot;-&quot;??_-;_-@_-">
                  <c:v>6799.3788332020404</c:v>
                </c:pt>
                <c:pt idx="1034" formatCode="_-* #,##0_-;\-* #,##0_-;_-* &quot;-&quot;??_-;_-@_-">
                  <c:v>6917.9824015126496</c:v>
                </c:pt>
                <c:pt idx="1035" formatCode="_-* #,##0_-;\-* #,##0_-;_-* &quot;-&quot;??_-;_-@_-">
                  <c:v>7173.6688360486996</c:v>
                </c:pt>
                <c:pt idx="1036" formatCode="_-* #,##0_-;\-* #,##0_-;_-* &quot;-&quot;??_-;_-@_-">
                  <c:v>7099.8823075881601</c:v>
                </c:pt>
                <c:pt idx="1037" formatCode="_-* #,##0_-;\-* #,##0_-;_-* &quot;-&quot;??_-;_-@_-">
                  <c:v>6975.0370191170496</c:v>
                </c:pt>
                <c:pt idx="1038" formatCode="_-* #,##0_-;\-* #,##0_-;_-* &quot;-&quot;??_-;_-@_-">
                  <c:v>7062.0239697134502</c:v>
                </c:pt>
                <c:pt idx="1039" formatCode="_-* #,##0_-;\-* #,##0_-;_-* &quot;-&quot;??_-;_-@_-">
                  <c:v>7153.8652718969297</c:v>
                </c:pt>
                <c:pt idx="1040" formatCode="_-* #,##0_-;\-* #,##0_-;_-* &quot;-&quot;??_-;_-@_-">
                  <c:v>7166.0585643242403</c:v>
                </c:pt>
                <c:pt idx="1041" formatCode="_-* #,##0_-;\-* #,##0_-;_-* &quot;-&quot;??_-;_-@_-">
                  <c:v>7094.1651616446097</c:v>
                </c:pt>
                <c:pt idx="1042" formatCode="_-* #,##0_-;\-* #,##0_-;_-* &quot;-&quot;??_-;_-@_-">
                  <c:v>7167.7273127935596</c:v>
                </c:pt>
                <c:pt idx="1043" formatCode="_-* #,##0_-;\-* #,##0_-;_-* &quot;-&quot;??_-;_-@_-">
                  <c:v>6927.2368699967001</c:v>
                </c:pt>
                <c:pt idx="1044" formatCode="_-* #,##0_-;\-* #,##0_-;_-* &quot;-&quot;??_-;_-@_-">
                  <c:v>6653.3592863241001</c:v>
                </c:pt>
                <c:pt idx="1045" formatCode="_-* #,##0_-;\-* #,##0_-;_-* &quot;-&quot;??_-;_-@_-">
                  <c:v>6610.7978377618401</c:v>
                </c:pt>
                <c:pt idx="1046" formatCode="_-* #,##0_-;\-* #,##0_-;_-* &quot;-&quot;??_-;_-@_-">
                  <c:v>6596.5410718977801</c:v>
                </c:pt>
                <c:pt idx="1047" formatCode="_-* #,##0_-;\-* #,##0_-;_-* &quot;-&quot;??_-;_-@_-">
                  <c:v>6528.6647036450404</c:v>
                </c:pt>
                <c:pt idx="1048" formatCode="_-* #,##0_-;\-* #,##0_-;_-* &quot;-&quot;??_-;_-@_-">
                  <c:v>6404.1216287798297</c:v>
                </c:pt>
                <c:pt idx="1049" formatCode="_-* #,##0_-;\-* #,##0_-;_-* &quot;-&quot;??_-;_-@_-">
                  <c:v>6451.7238102504598</c:v>
                </c:pt>
                <c:pt idx="1050" formatCode="_-* #,##0_-;\-* #,##0_-;_-* &quot;-&quot;??_-;_-@_-">
                  <c:v>6214.5525677406204</c:v>
                </c:pt>
                <c:pt idx="1051" formatCode="_-* #,##0_-;\-* #,##0_-;_-* &quot;-&quot;??_-;_-@_-">
                  <c:v>5970.7670041439897</c:v>
                </c:pt>
                <c:pt idx="1052" formatCode="_-* #,##0_-;\-* #,##0_-;_-* &quot;-&quot;??_-;_-@_-">
                  <c:v>5981.9593104817704</c:v>
                </c:pt>
                <c:pt idx="1053" formatCode="_-* #,##0_-;\-* #,##0_-;_-* &quot;-&quot;??_-;_-@_-">
                  <c:v>6044.1320586415304</c:v>
                </c:pt>
                <c:pt idx="1054" formatCode="_-* #,##0_-;\-* #,##0_-;_-* &quot;-&quot;??_-;_-@_-">
                  <c:v>6073.0934744680299</c:v>
                </c:pt>
                <c:pt idx="1055" formatCode="_-* #,##0_-;\-* #,##0_-;_-* &quot;-&quot;??_-;_-@_-">
                  <c:v>6062.58054227925</c:v>
                </c:pt>
                <c:pt idx="1056" formatCode="_-* #,##0_-;\-* #,##0_-;_-* &quot;-&quot;??_-;_-@_-">
                  <c:v>6236.4284000444504</c:v>
                </c:pt>
                <c:pt idx="1057" formatCode="_-* #,##0_-;\-* #,##0_-;_-* &quot;-&quot;??_-;_-@_-">
                  <c:v>6136.53337924061</c:v>
                </c:pt>
                <c:pt idx="1058" formatCode="_-* #,##0_-;\-* #,##0_-;_-* &quot;-&quot;??_-;_-@_-">
                  <c:v>6035.3422058714596</c:v>
                </c:pt>
                <c:pt idx="1059" formatCode="_-* #,##0_-;\-* #,##0_-;_-* &quot;-&quot;??_-;_-@_-">
                  <c:v>6188.7773736589197</c:v>
                </c:pt>
                <c:pt idx="1060" formatCode="_-* #,##0_-;\-* #,##0_-;_-* &quot;-&quot;??_-;_-@_-">
                  <c:v>6390.0038582238503</c:v>
                </c:pt>
                <c:pt idx="1061" formatCode="_-* #,##0_-;\-* #,##0_-;_-* &quot;-&quot;??_-;_-@_-">
                  <c:v>6551.4564725442397</c:v>
                </c:pt>
                <c:pt idx="1062" formatCode="_-* #,##0_-;\-* #,##0_-;_-* &quot;-&quot;??_-;_-@_-">
                  <c:v>6663.3130519719698</c:v>
                </c:pt>
                <c:pt idx="1063" formatCode="_-* #,##0_-;\-* #,##0_-;_-* &quot;-&quot;??_-;_-@_-">
                  <c:v>6944.84642965082</c:v>
                </c:pt>
                <c:pt idx="1064" formatCode="_-* #,##0_-;\-* #,##0_-;_-* &quot;-&quot;??_-;_-@_-">
                  <c:v>6937.91381779517</c:v>
                </c:pt>
                <c:pt idx="1065" formatCode="_-* #,##0_-;\-* #,##0_-;_-* &quot;-&quot;??_-;_-@_-">
                  <c:v>6911.0799540121998</c:v>
                </c:pt>
                <c:pt idx="1066" formatCode="_-* #,##0_-;\-* #,##0_-;_-* &quot;-&quot;??_-;_-@_-">
                  <c:v>7117.0469378965099</c:v>
                </c:pt>
                <c:pt idx="1067" formatCode="_-* #,##0_-;\-* #,##0_-;_-* &quot;-&quot;??_-;_-@_-">
                  <c:v>7349.1281620372401</c:v>
                </c:pt>
                <c:pt idx="1068" formatCode="_-* #,##0_-;\-* #,##0_-;_-* &quot;-&quot;??_-;_-@_-">
                  <c:v>7519.8115830881397</c:v>
                </c:pt>
                <c:pt idx="1069" formatCode="_-* #,##0_-;\-* #,##0_-;_-* &quot;-&quot;??_-;_-@_-">
                  <c:v>7619.47587547274</c:v>
                </c:pt>
                <c:pt idx="1070" formatCode="_-* #,##0_-;\-* #,##0_-;_-* &quot;-&quot;??_-;_-@_-">
                  <c:v>7866.8102336286001</c:v>
                </c:pt>
                <c:pt idx="1071" formatCode="_-* #,##0_-;\-* #,##0_-;_-* &quot;-&quot;??_-;_-@_-">
                  <c:v>7807.7111888753598</c:v>
                </c:pt>
                <c:pt idx="1072" formatCode="_-* #,##0_-;\-* #,##0_-;_-* &quot;-&quot;??_-;_-@_-">
                  <c:v>7710.9202119875499</c:v>
                </c:pt>
                <c:pt idx="1073" formatCode="_-* #,##0_-;\-* #,##0_-;_-* &quot;-&quot;??_-;_-@_-">
                  <c:v>7829.84148329654</c:v>
                </c:pt>
                <c:pt idx="1074" formatCode="_-* #,##0_-;\-* #,##0_-;_-* &quot;-&quot;??_-;_-@_-">
                  <c:v>7961.6128797184901</c:v>
                </c:pt>
                <c:pt idx="1075" formatCode="_-* #,##0_-;\-* #,##0_-;_-* &quot;-&quot;??_-;_-@_-">
                  <c:v>8022.10454665826</c:v>
                </c:pt>
                <c:pt idx="1076" formatCode="_-* #,##0_-;\-* #,##0_-;_-* &quot;-&quot;??_-;_-@_-">
                  <c:v>8004.7898027541196</c:v>
                </c:pt>
                <c:pt idx="1077" formatCode="_-* #,##0_-;\-* #,##0_-;_-* &quot;-&quot;??_-;_-@_-">
                  <c:v>8130.1593911781601</c:v>
                </c:pt>
                <c:pt idx="1078" formatCode="_-* #,##0_-;\-* #,##0_-;_-* &quot;-&quot;??_-;_-@_-">
                  <c:v>7949.9691592684703</c:v>
                </c:pt>
                <c:pt idx="1079" formatCode="_-* #,##0_-;\-* #,##0_-;_-* &quot;-&quot;??_-;_-@_-">
                  <c:v>8560.6309715982497</c:v>
                </c:pt>
                <c:pt idx="1080" formatCode="_-* #,##0_-;\-* #,##0_-;_-* &quot;-&quot;??_-;_-@_-">
                  <c:v>8718.7972461258905</c:v>
                </c:pt>
                <c:pt idx="1081" formatCode="_-* #,##0_-;\-* #,##0_-;_-* &quot;-&quot;??_-;_-@_-">
                  <c:v>7153.3553790881197</c:v>
                </c:pt>
                <c:pt idx="1082" formatCode="_-* #,##0_-;\-* #,##0_-;_-* &quot;-&quot;??_-;_-@_-">
                  <c:v>6542.9782417094202</c:v>
                </c:pt>
                <c:pt idx="1083" formatCode="_-* #,##0_-;\-* #,##0_-;_-* &quot;-&quot;??_-;_-@_-">
                  <c:v>7621.4706293829804</c:v>
                </c:pt>
                <c:pt idx="1084" formatCode="_-* #,##0_-;\-* #,##0_-;_-* &quot;-&quot;??_-;_-@_-">
                  <c:v>7673.1438249655603</c:v>
                </c:pt>
                <c:pt idx="1085" formatCode="_-* #,##0_-;\-* #,##0_-;_-* &quot;-&quot;??_-;_-@_-">
                  <c:v>7435.0578291912898</c:v>
                </c:pt>
                <c:pt idx="1086" formatCode="_-* #,##0_-;\-* #,##0_-;_-* &quot;-&quot;??_-;_-@_-">
                  <c:v>7176.2245598497902</c:v>
                </c:pt>
                <c:pt idx="1087" formatCode="_-* #,##0_-;\-* #,##0_-;_-* &quot;-&quot;??_-;_-@_-">
                  <c:v>7149.85251482483</c:v>
                </c:pt>
                <c:pt idx="1088" formatCode="_-* #,##0_-;\-* #,##0_-;_-* &quot;-&quot;??_-;_-@_-">
                  <c:v>7157.7096098046004</c:v>
                </c:pt>
                <c:pt idx="1089" formatCode="_-* #,##0_-;\-* #,##0_-;_-* &quot;-&quot;??_-;_-@_-">
                  <c:v>7118.1316599166803</c:v>
                </c:pt>
                <c:pt idx="1090" formatCode="_-* #,##0_-;\-* #,##0_-;_-* &quot;-&quot;??_-;_-@_-">
                  <c:v>7025.3786111529298</c:v>
                </c:pt>
                <c:pt idx="1091" formatCode="_-* #,##0_-;\-* #,##0_-;_-* &quot;-&quot;??_-;_-@_-">
                  <c:v>7097.2439130447401</c:v>
                </c:pt>
                <c:pt idx="1092" formatCode="_-* #,##0_-;\-* #,##0_-;_-* &quot;-&quot;??_-;_-@_-">
                  <c:v>6890.2335602471903</c:v>
                </c:pt>
                <c:pt idx="1093" formatCode="_-* #,##0_-;\-* #,##0_-;_-* &quot;-&quot;??_-;_-@_-">
                  <c:v>6669.8774782186501</c:v>
                </c:pt>
                <c:pt idx="1094" formatCode="_-* #,##0_-;\-* #,##0_-;_-* &quot;-&quot;??_-;_-@_-">
                  <c:v>6685.9065583913398</c:v>
                </c:pt>
                <c:pt idx="1095" formatCode="_-* #,##0_-;\-* #,##0_-;_-* &quot;-&quot;??_-;_-@_-">
                  <c:v>6739.3679572740302</c:v>
                </c:pt>
                <c:pt idx="1096" formatCode="_-* #,##0_-;\-* #,##0_-;_-* &quot;-&quot;??_-;_-@_-">
                  <c:v>6747.2313463764704</c:v>
                </c:pt>
                <c:pt idx="1097" formatCode="_-* #,##0_-;\-* #,##0_-;_-* &quot;-&quot;??_-;_-@_-">
                  <c:v>6702.0640478833002</c:v>
                </c:pt>
                <c:pt idx="1098" formatCode="_-* #,##0_-;\-* #,##0_-;_-* &quot;-&quot;??_-;_-@_-">
                  <c:v>6818.7953395505201</c:v>
                </c:pt>
                <c:pt idx="1099" formatCode="_-* #,##0_-;\-* #,##0_-;_-* &quot;-&quot;??_-;_-@_-">
                  <c:v>6655.3980045647504</c:v>
                </c:pt>
                <c:pt idx="1100" formatCode="_-* #,##0_-;\-* #,##0_-;_-* &quot;-&quot;??_-;_-@_-">
                  <c:v>6474.8138275494302</c:v>
                </c:pt>
                <c:pt idx="1101" formatCode="_-* #,##0_-;\-* #,##0_-;_-* &quot;-&quot;??_-;_-@_-">
                  <c:v>6524.6193401868204</c:v>
                </c:pt>
                <c:pt idx="1102" formatCode="_-* #,##0_-;\-* #,##0_-;_-* &quot;-&quot;??_-;_-@_-">
                  <c:v>6606.8366567653002</c:v>
                </c:pt>
                <c:pt idx="1103" formatCode="_-* #,##0_-;\-* #,##0_-;_-* &quot;-&quot;??_-;_-@_-">
                  <c:v>6639.0679380666998</c:v>
                </c:pt>
                <c:pt idx="1104" formatCode="_-* #,##0_-;\-* #,##0_-;_-* &quot;-&quot;??_-;_-@_-">
                  <c:v>6614.4096052435598</c:v>
                </c:pt>
                <c:pt idx="1105" formatCode="_-* #,##0_-;\-* #,##0_-;_-* &quot;-&quot;??_-;_-@_-">
                  <c:v>6747.2841632029204</c:v>
                </c:pt>
                <c:pt idx="1106" formatCode="_-* #,##0_-;\-* #,##0_-;_-* &quot;-&quot;??_-;_-@_-">
                  <c:v>6599.5321826441004</c:v>
                </c:pt>
                <c:pt idx="1107" formatCode="_-* #,##0_-;\-* #,##0_-;_-* &quot;-&quot;??_-;_-@_-">
                  <c:v>6433.8582422537102</c:v>
                </c:pt>
                <c:pt idx="1108" formatCode="_-* #,##0_-;\-* #,##0_-;_-* &quot;-&quot;??_-;_-@_-">
                  <c:v>6497.8932588977896</c:v>
                </c:pt>
                <c:pt idx="1109" formatCode="_-* #,##0_-;\-* #,##0_-;_-* &quot;-&quot;??_-;_-@_-">
                  <c:v>6596.6133518863498</c:v>
                </c:pt>
                <c:pt idx="1110" formatCode="_-* #,##0_-;\-* #,##0_-;_-* &quot;-&quot;??_-;_-@_-">
                  <c:v>6649.9225675627704</c:v>
                </c:pt>
                <c:pt idx="1111" formatCode="_-* #,##0_-;\-* #,##0_-;_-* &quot;-&quot;??_-;_-@_-">
                  <c:v>6652.7364728202001</c:v>
                </c:pt>
                <c:pt idx="1112" formatCode="_-* #,##0_-;\-* #,##0_-;_-* &quot;-&quot;??_-;_-@_-">
                  <c:v>6819.82443178227</c:v>
                </c:pt>
                <c:pt idx="1113" formatCode="_-* #,##0_-;\-* #,##0_-;_-* &quot;-&quot;??_-;_-@_-">
                  <c:v>6717.2695698989601</c:v>
                </c:pt>
                <c:pt idx="1114" formatCode="_-* #,##0_-;\-* #,##0_-;_-* &quot;-&quot;??_-;_-@_-">
                  <c:v>6607.4088487118097</c:v>
                </c:pt>
                <c:pt idx="1115" formatCode="_-* #,##0_-;\-* #,##0_-;_-* &quot;-&quot;??_-;_-@_-">
                  <c:v>6737.2828154938197</c:v>
                </c:pt>
                <c:pt idx="1116" formatCode="_-* #,##0_-;\-* #,##0_-;_-* &quot;-&quot;??_-;_-@_-">
                  <c:v>6913.67094868609</c:v>
                </c:pt>
                <c:pt idx="1117" formatCode="_-* #,##0_-;\-* #,##0_-;_-* &quot;-&quot;??_-;_-@_-">
                  <c:v>7057.1486226651296</c:v>
                </c:pt>
                <c:pt idx="1118" formatCode="_-* #,##0_-;\-* #,##0_-;_-* &quot;-&quot;??_-;_-@_-">
                  <c:v>7162.3829375451296</c:v>
                </c:pt>
                <c:pt idx="1119" formatCode="_-* #,##0_-;\-* #,##0_-;_-* &quot;-&quot;??_-;_-@_-">
                  <c:v>7442.0439916831601</c:v>
                </c:pt>
                <c:pt idx="1120" formatCode="_-* #,##0_-;\-* #,##0_-;_-* &quot;-&quot;??_-;_-@_-">
                  <c:v>7463.7053578409896</c:v>
                </c:pt>
                <c:pt idx="1121" formatCode="_-* #,##0_-;\-* #,##0_-;_-* &quot;-&quot;??_-;_-@_-">
                  <c:v>7486.36265274368</c:v>
                </c:pt>
                <c:pt idx="1122" formatCode="_-* #,##0_-;\-* #,##0_-;_-* &quot;-&quot;??_-;_-@_-">
                  <c:v>7753.3643528387402</c:v>
                </c:pt>
                <c:pt idx="1123" formatCode="_-* #,##0_-;\-* #,##0_-;_-* &quot;-&quot;??_-;_-@_-">
                  <c:v>8070.16368847379</c:v>
                </c:pt>
                <c:pt idx="1124" formatCode="_-* #,##0_-;\-* #,##0_-;_-* &quot;-&quot;??_-;_-@_-">
                  <c:v>8354.9532446314406</c:v>
                </c:pt>
                <c:pt idx="1125" formatCode="_-* #,##0_-;\-* #,##0_-;_-* &quot;-&quot;??_-;_-@_-">
                  <c:v>8599.2765233318496</c:v>
                </c:pt>
                <c:pt idx="1126" formatCode="_-* #,##0_-;\-* #,##0_-;_-* &quot;-&quot;??_-;_-@_-">
                  <c:v>9011.1085446602392</c:v>
                </c:pt>
                <c:pt idx="1127" formatCode="_-* #,##0_-;\-* #,##0_-;_-* &quot;-&quot;??_-;_-@_-">
                  <c:v>9157.2908037125308</c:v>
                </c:pt>
                <c:pt idx="1128" formatCode="_-* #,##0_-;\-* #,##0_-;_-* &quot;-&quot;??_-;_-@_-">
                  <c:v>9291.7129017583793</c:v>
                </c:pt>
                <c:pt idx="1129" formatCode="_-* #,##0_-;\-* #,##0_-;_-* &quot;-&quot;??_-;_-@_-">
                  <c:v>9652.7968118645804</c:v>
                </c:pt>
                <c:pt idx="1130" formatCode="_-* #,##0_-;\-* #,##0_-;_-* &quot;-&quot;??_-;_-@_-">
                  <c:v>10044.023084918301</c:v>
                </c:pt>
                <c:pt idx="1131" formatCode="_-* #,##0_-;\-* #,##0_-;_-* &quot;-&quot;??_-;_-@_-">
                  <c:v>10381.184211858201</c:v>
                </c:pt>
                <c:pt idx="1132" formatCode="_-* #,##0_-;\-* #,##0_-;_-* &quot;-&quot;??_-;_-@_-">
                  <c:v>10653.3348748589</c:v>
                </c:pt>
                <c:pt idx="1133" formatCode="_-* #,##0_-;\-* #,##0_-;_-* &quot;-&quot;??_-;_-@_-">
                  <c:v>11065.045667406899</c:v>
                </c:pt>
                <c:pt idx="1134" formatCode="_-* #,##0_-;\-* #,##0_-;_-* &quot;-&quot;??_-;_-@_-">
                  <c:v>11184.356730458199</c:v>
                </c:pt>
                <c:pt idx="1135" formatCode="_-* #,##0_-;\-* #,##0_-;_-* &quot;-&quot;??_-;_-@_-">
                  <c:v>11262.587212287401</c:v>
                </c:pt>
                <c:pt idx="1136" formatCode="_-* #,##0_-;\-* #,##0_-;_-* &quot;-&quot;??_-;_-@_-">
                  <c:v>11536.3190675348</c:v>
                </c:pt>
                <c:pt idx="1137" formatCode="_-* #,##0_-;\-* #,##0_-;_-* &quot;-&quot;??_-;_-@_-">
                  <c:v>11810.626292097</c:v>
                </c:pt>
                <c:pt idx="1138" formatCode="_-* #,##0_-;\-* #,##0_-;_-* &quot;-&quot;??_-;_-@_-">
                  <c:v>12002.8602485519</c:v>
                </c:pt>
                <c:pt idx="1139" formatCode="_-* #,##0_-;\-* #,##0_-;_-* &quot;-&quot;??_-;_-@_-">
                  <c:v>12103.838626655101</c:v>
                </c:pt>
                <c:pt idx="1140" formatCode="_-* #,##0_-;\-* #,##0_-;_-* &quot;-&quot;??_-;_-@_-">
                  <c:v>12319.1618730889</c:v>
                </c:pt>
                <c:pt idx="1141" formatCode="_-* #,##0_-;\-* #,##0_-;_-* &quot;-&quot;??_-;_-@_-">
                  <c:v>12222.5677570606</c:v>
                </c:pt>
                <c:pt idx="1142" formatCode="_-* #,##0_-;\-* #,##0_-;_-* &quot;-&quot;??_-;_-@_-">
                  <c:v>12067.246907291599</c:v>
                </c:pt>
                <c:pt idx="1143" formatCode="_-* #,##0_-;\-* #,##0_-;_-* &quot;-&quot;??_-;_-@_-">
                  <c:v>28164.5391057587</c:v>
                </c:pt>
                <c:pt idx="1144" formatCode="_-* #,##0_-;\-* #,##0_-;_-* &quot;-&quot;??_-;_-@_-">
                  <c:v>13296.853482407299</c:v>
                </c:pt>
                <c:pt idx="1145" formatCode="_-* #,##0_-;\-* #,##0_-;_-* &quot;-&quot;??_-;_-@_-">
                  <c:v>9262.3922837965893</c:v>
                </c:pt>
                <c:pt idx="1146" formatCode="_-* #,##0_-;\-* #,##0_-;_-* &quot;-&quot;??_-;_-@_-">
                  <c:v>9338.9898042944806</c:v>
                </c:pt>
                <c:pt idx="1147" formatCode="_-* #,##0_-;\-* #,##0_-;_-* &quot;-&quot;??_-;_-@_-">
                  <c:v>8733.5040492719399</c:v>
                </c:pt>
                <c:pt idx="1148" formatCode="_-* #,##0_-;\-* #,##0_-;_-* &quot;-&quot;??_-;_-@_-">
                  <c:v>8712.6171116713595</c:v>
                </c:pt>
                <c:pt idx="1149" formatCode="_-* #,##0_-;\-* #,##0_-;_-* &quot;-&quot;??_-;_-@_-">
                  <c:v>11098.228245664501</c:v>
                </c:pt>
                <c:pt idx="1150" formatCode="_-* #,##0_-;\-* #,##0_-;_-* &quot;-&quot;??_-;_-@_-">
                  <c:v>10906.1033480652</c:v>
                </c:pt>
                <c:pt idx="1151" formatCode="_-* #,##0_-;\-* #,##0_-;_-* &quot;-&quot;??_-;_-@_-">
                  <c:v>10726.6383996487</c:v>
                </c:pt>
                <c:pt idx="1152" formatCode="_-* #,##0_-;\-* #,##0_-;_-* &quot;-&quot;??_-;_-@_-">
                  <c:v>10486.0892112907</c:v>
                </c:pt>
                <c:pt idx="1153" formatCode="_-* #,##0_-;\-* #,##0_-;_-* &quot;-&quot;??_-;_-@_-">
                  <c:v>10182.80396752</c:v>
                </c:pt>
                <c:pt idx="1154" formatCode="_-* #,##0_-;\-* #,##0_-;_-* &quot;-&quot;??_-;_-@_-">
                  <c:v>10026.533623408701</c:v>
                </c:pt>
                <c:pt idx="1155" formatCode="_-* #,##0_-;\-* #,##0_-;_-* &quot;-&quot;??_-;_-@_-">
                  <c:v>9602.5079491992601</c:v>
                </c:pt>
                <c:pt idx="1156" formatCode="_-* #,##0_-;\-* #,##0_-;_-* &quot;-&quot;??_-;_-@_-">
                  <c:v>9165.7367122834094</c:v>
                </c:pt>
                <c:pt idx="1157" formatCode="_-* #,##0_-;\-* #,##0_-;_-* &quot;-&quot;??_-;_-@_-">
                  <c:v>8956.15391887435</c:v>
                </c:pt>
                <c:pt idx="1158" formatCode="_-* #,##0_-;\-* #,##0_-;_-* &quot;-&quot;??_-;_-@_-">
                  <c:v>8789.6818994381192</c:v>
                </c:pt>
                <c:pt idx="1159" formatCode="_-* #,##0_-;\-* #,##0_-;_-* &quot;-&quot;??_-;_-@_-">
                  <c:v>8591.4107848583208</c:v>
                </c:pt>
                <c:pt idx="1160" formatCode="_-* #,##0_-;\-* #,##0_-;_-* &quot;-&quot;??_-;_-@_-">
                  <c:v>8357.3809257482299</c:v>
                </c:pt>
                <c:pt idx="1161" formatCode="_-* #,##0_-;\-* #,##0_-;_-* &quot;-&quot;??_-;_-@_-">
                  <c:v>8293.0482137987801</c:v>
                </c:pt>
                <c:pt idx="1162" formatCode="_-* #,##0_-;\-* #,##0_-;_-* &quot;-&quot;??_-;_-@_-">
                  <c:v>7982.8876387067203</c:v>
                </c:pt>
                <c:pt idx="1163" formatCode="_-* #,##0_-;\-* #,##0_-;_-* &quot;-&quot;??_-;_-@_-">
                  <c:v>7676.3582799349497</c:v>
                </c:pt>
                <c:pt idx="1164" formatCode="_-* #,##0_-;\-* #,##0_-;_-* &quot;-&quot;??_-;_-@_-">
                  <c:v>7607.6095784526597</c:v>
                </c:pt>
                <c:pt idx="1165" formatCode="_-* #,##0_-;\-* #,##0_-;_-* &quot;-&quot;??_-;_-@_-">
                  <c:v>7589.3360888204097</c:v>
                </c:pt>
                <c:pt idx="1166" formatCode="_-* #,##0_-;\-* #,##0_-;_-* &quot;-&quot;??_-;_-@_-">
                  <c:v>7542.5996133512799</c:v>
                </c:pt>
                <c:pt idx="1167" formatCode="_-* #,##0_-;\-* #,##0_-;_-* &quot;-&quot;??_-;_-@_-">
                  <c:v>7458.98134162119</c:v>
                </c:pt>
                <c:pt idx="1168" formatCode="_-* #,##0_-;\-* #,##0_-;_-* &quot;-&quot;??_-;_-@_-">
                  <c:v>7538.2578828312098</c:v>
                </c:pt>
                <c:pt idx="1169" formatCode="_-* #,##0_-;\-* #,##0_-;_-* &quot;-&quot;??_-;_-@_-">
                  <c:v>7363.5669230228204</c:v>
                </c:pt>
                <c:pt idx="1170" formatCode="_-* #,##0_-;\-* #,##0_-;_-* &quot;-&quot;??_-;_-@_-">
                  <c:v>7179.0484221485904</c:v>
                </c:pt>
                <c:pt idx="1171" formatCode="_-* #,##0_-;\-* #,##0_-;_-* &quot;-&quot;??_-;_-@_-">
                  <c:v>7214.1027543669397</c:v>
                </c:pt>
                <c:pt idx="1172" formatCode="_-* #,##0_-;\-* #,##0_-;_-* &quot;-&quot;??_-;_-@_-">
                  <c:v>7280.0036844693605</c:v>
                </c:pt>
                <c:pt idx="1173" formatCode="_-* #,##0_-;\-* #,##0_-;_-* &quot;-&quot;??_-;_-@_-">
                  <c:v>7296.3093468194802</c:v>
                </c:pt>
                <c:pt idx="1174" formatCode="_-* #,##0_-;\-* #,##0_-;_-* &quot;-&quot;??_-;_-@_-">
                  <c:v>7253.3104391843799</c:v>
                </c:pt>
                <c:pt idx="1175" formatCode="_-* #,##0_-;\-* #,##0_-;_-* &quot;-&quot;??_-;_-@_-">
                  <c:v>7348.8255311247303</c:v>
                </c:pt>
                <c:pt idx="1176" formatCode="_-* #,##0_-;\-* #,##0_-;_-* &quot;-&quot;??_-;_-@_-">
                  <c:v>7168.8222069068897</c:v>
                </c:pt>
                <c:pt idx="1177" formatCode="_-* #,##0_-;\-* #,##0_-;_-* &quot;-&quot;??_-;_-@_-">
                  <c:v>6956.6156952067504</c:v>
                </c:pt>
                <c:pt idx="1178" formatCode="_-* #,##0_-;\-* #,##0_-;_-* &quot;-&quot;??_-;_-@_-">
                  <c:v>6941.5513140866096</c:v>
                </c:pt>
                <c:pt idx="1179" formatCode="_-* #,##0_-;\-* #,##0_-;_-* &quot;-&quot;??_-;_-@_-">
                  <c:v>6360.0348758985201</c:v>
                </c:pt>
                <c:pt idx="1180" formatCode="_-* #,##0_-;\-* #,##0_-;_-* &quot;-&quot;??_-;_-@_-">
                  <c:v>4504.76658519392</c:v>
                </c:pt>
                <c:pt idx="1181" formatCode="_-* #,##0_-;\-* #,##0_-;_-* &quot;-&quot;??_-;_-@_-">
                  <c:v>4339.5259268481896</c:v>
                </c:pt>
                <c:pt idx="1182" formatCode="_-* #,##0_-;\-* #,##0_-;_-* &quot;-&quot;??_-;_-@_-">
                  <c:v>4650.0166422851598</c:v>
                </c:pt>
                <c:pt idx="1183" formatCode="_-* #,##0_-;\-* #,##0_-;_-* &quot;-&quot;??_-;_-@_-">
                  <c:v>6423.6369642439304</c:v>
                </c:pt>
                <c:pt idx="1184" formatCode="_-* #,##0_-;\-* #,##0_-;_-* &quot;-&quot;??_-;_-@_-">
                  <c:v>6097.6486916130698</c:v>
                </c:pt>
                <c:pt idx="1185" formatCode="_-* #,##0_-;\-* #,##0_-;_-* &quot;-&quot;??_-;_-@_-">
                  <c:v>5969.7369445960303</c:v>
                </c:pt>
                <c:pt idx="1186" formatCode="_-* #,##0_-;\-* #,##0_-;_-* &quot;-&quot;??_-;_-@_-">
                  <c:v>3933.7565010748299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0-BC48-BE7E-F27A8E88D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9488255"/>
        <c:axId val="1595429295"/>
      </c:lineChart>
      <c:dateAx>
        <c:axId val="152948825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595429295"/>
        <c:crosses val="autoZero"/>
        <c:auto val="1"/>
        <c:lblOffset val="100"/>
        <c:baseTimeUnit val="days"/>
      </c:dateAx>
      <c:valAx>
        <c:axId val="159542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5294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 Convertion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Data2!$E$1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Data2!$E$2:$E$1188</c:f>
              <c:numCache>
                <c:formatCode>0.0%</c:formatCode>
                <c:ptCount val="1187"/>
                <c:pt idx="0">
                  <c:v>2.7624309E-2</c:v>
                </c:pt>
                <c:pt idx="1">
                  <c:v>4.8780487999999997E-2</c:v>
                </c:pt>
                <c:pt idx="2">
                  <c:v>3.4965034999999998E-2</c:v>
                </c:pt>
                <c:pt idx="3">
                  <c:v>6.7226890999999997E-2</c:v>
                </c:pt>
                <c:pt idx="4">
                  <c:v>3.6144577999999997E-2</c:v>
                </c:pt>
                <c:pt idx="5">
                  <c:v>8.9285709999999997E-3</c:v>
                </c:pt>
                <c:pt idx="6">
                  <c:v>2.2900763000000001E-2</c:v>
                </c:pt>
                <c:pt idx="7">
                  <c:v>8.4905659999999994E-2</c:v>
                </c:pt>
                <c:pt idx="8">
                  <c:v>3.6144577999999997E-2</c:v>
                </c:pt>
                <c:pt idx="9">
                  <c:v>2.7522936000000001E-2</c:v>
                </c:pt>
                <c:pt idx="10">
                  <c:v>3.6363635999999998E-2</c:v>
                </c:pt>
                <c:pt idx="11">
                  <c:v>3.2258065000000002E-2</c:v>
                </c:pt>
                <c:pt idx="12">
                  <c:v>1.3513514000000001E-2</c:v>
                </c:pt>
                <c:pt idx="13">
                  <c:v>9.7087379999999997E-3</c:v>
                </c:pt>
                <c:pt idx="14">
                  <c:v>1.1494252999999999E-2</c:v>
                </c:pt>
                <c:pt idx="15">
                  <c:v>1.2658228000000001E-2</c:v>
                </c:pt>
                <c:pt idx="16">
                  <c:v>1.6129032000000001E-2</c:v>
                </c:pt>
                <c:pt idx="17">
                  <c:v>8.3333330000000001E-3</c:v>
                </c:pt>
                <c:pt idx="18">
                  <c:v>1.9417475999999999E-2</c:v>
                </c:pt>
                <c:pt idx="19">
                  <c:v>2.7522936000000001E-2</c:v>
                </c:pt>
                <c:pt idx="20">
                  <c:v>2.1428571E-2</c:v>
                </c:pt>
                <c:pt idx="21">
                  <c:v>0</c:v>
                </c:pt>
                <c:pt idx="22">
                  <c:v>4.5454544999999999E-2</c:v>
                </c:pt>
                <c:pt idx="23">
                  <c:v>2.739726E-2</c:v>
                </c:pt>
                <c:pt idx="24">
                  <c:v>0</c:v>
                </c:pt>
                <c:pt idx="25">
                  <c:v>3.9215686E-2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1.4285714E-2</c:v>
                </c:pt>
                <c:pt idx="30">
                  <c:v>0.10714285699999999</c:v>
                </c:pt>
                <c:pt idx="31">
                  <c:v>3.1007752E-2</c:v>
                </c:pt>
                <c:pt idx="32">
                  <c:v>1.4184397E-2</c:v>
                </c:pt>
                <c:pt idx="33">
                  <c:v>2.9411764999999999E-2</c:v>
                </c:pt>
                <c:pt idx="34">
                  <c:v>5.5944055999999999E-2</c:v>
                </c:pt>
                <c:pt idx="35">
                  <c:v>2.6845638000000002E-2</c:v>
                </c:pt>
                <c:pt idx="36">
                  <c:v>4.524887E-3</c:v>
                </c:pt>
                <c:pt idx="37">
                  <c:v>1.980198E-2</c:v>
                </c:pt>
                <c:pt idx="38">
                  <c:v>6.7567570000000004E-3</c:v>
                </c:pt>
                <c:pt idx="39">
                  <c:v>3.2258065000000002E-2</c:v>
                </c:pt>
                <c:pt idx="40">
                  <c:v>0</c:v>
                </c:pt>
                <c:pt idx="41">
                  <c:v>2.0979021E-2</c:v>
                </c:pt>
                <c:pt idx="42">
                  <c:v>5.7692307999999998E-2</c:v>
                </c:pt>
                <c:pt idx="43">
                  <c:v>2.8469751000000001E-2</c:v>
                </c:pt>
                <c:pt idx="44">
                  <c:v>5.2401746999999999E-2</c:v>
                </c:pt>
                <c:pt idx="45">
                  <c:v>4.3478260999999997E-2</c:v>
                </c:pt>
                <c:pt idx="46">
                  <c:v>4.5454544999999999E-2</c:v>
                </c:pt>
                <c:pt idx="47">
                  <c:v>6.3953488000000003E-2</c:v>
                </c:pt>
                <c:pt idx="48">
                  <c:v>4.3269230999999998E-2</c:v>
                </c:pt>
                <c:pt idx="49">
                  <c:v>9.0476189999999998E-2</c:v>
                </c:pt>
                <c:pt idx="50">
                  <c:v>1.9047618999999998E-2</c:v>
                </c:pt>
                <c:pt idx="51">
                  <c:v>1.8867925000000001E-2</c:v>
                </c:pt>
                <c:pt idx="52">
                  <c:v>1.8518519000000001E-2</c:v>
                </c:pt>
                <c:pt idx="53">
                  <c:v>1.9047618999999998E-2</c:v>
                </c:pt>
                <c:pt idx="54">
                  <c:v>4.0229885E-2</c:v>
                </c:pt>
                <c:pt idx="55">
                  <c:v>9.8039219999999996E-3</c:v>
                </c:pt>
                <c:pt idx="56">
                  <c:v>4.7008546999999998E-2</c:v>
                </c:pt>
                <c:pt idx="57">
                  <c:v>1.4084507E-2</c:v>
                </c:pt>
                <c:pt idx="58">
                  <c:v>2.1428571E-2</c:v>
                </c:pt>
                <c:pt idx="59">
                  <c:v>3.5211267999999997E-2</c:v>
                </c:pt>
                <c:pt idx="60">
                  <c:v>3.3783783999999997E-2</c:v>
                </c:pt>
                <c:pt idx="61">
                  <c:v>6.8322981000000005E-2</c:v>
                </c:pt>
                <c:pt idx="62">
                  <c:v>1.0471204E-2</c:v>
                </c:pt>
                <c:pt idx="63">
                  <c:v>4.516129E-2</c:v>
                </c:pt>
                <c:pt idx="64">
                  <c:v>4.1958042000000001E-2</c:v>
                </c:pt>
                <c:pt idx="65">
                  <c:v>2.5974026000000001E-2</c:v>
                </c:pt>
                <c:pt idx="66">
                  <c:v>6.7114089999999998E-3</c:v>
                </c:pt>
                <c:pt idx="67">
                  <c:v>1.8018018E-2</c:v>
                </c:pt>
                <c:pt idx="68">
                  <c:v>1.8018018E-2</c:v>
                </c:pt>
                <c:pt idx="69">
                  <c:v>1.5267176E-2</c:v>
                </c:pt>
                <c:pt idx="70">
                  <c:v>1.4084507E-2</c:v>
                </c:pt>
                <c:pt idx="71">
                  <c:v>1.4814815E-2</c:v>
                </c:pt>
                <c:pt idx="72">
                  <c:v>1.459854E-2</c:v>
                </c:pt>
                <c:pt idx="73">
                  <c:v>1.9867550000000001E-2</c:v>
                </c:pt>
                <c:pt idx="74">
                  <c:v>2.7027026999999999E-2</c:v>
                </c:pt>
                <c:pt idx="75">
                  <c:v>2.2556390999999999E-2</c:v>
                </c:pt>
                <c:pt idx="76">
                  <c:v>2.9850746000000001E-2</c:v>
                </c:pt>
                <c:pt idx="77">
                  <c:v>4.4052862999999998E-2</c:v>
                </c:pt>
                <c:pt idx="78">
                  <c:v>3.5242291000000002E-2</c:v>
                </c:pt>
                <c:pt idx="79">
                  <c:v>6.8181818000000005E-2</c:v>
                </c:pt>
                <c:pt idx="80">
                  <c:v>3.3519553000000001E-2</c:v>
                </c:pt>
                <c:pt idx="81">
                  <c:v>1.3605442000000001E-2</c:v>
                </c:pt>
                <c:pt idx="82">
                  <c:v>1.2195121999999999E-2</c:v>
                </c:pt>
                <c:pt idx="83">
                  <c:v>3.4782608999999999E-2</c:v>
                </c:pt>
                <c:pt idx="84">
                  <c:v>3.4246575000000001E-2</c:v>
                </c:pt>
                <c:pt idx="85">
                  <c:v>1.8292683000000001E-2</c:v>
                </c:pt>
                <c:pt idx="86">
                  <c:v>2.2058824000000001E-2</c:v>
                </c:pt>
                <c:pt idx="87">
                  <c:v>2.5157233000000001E-2</c:v>
                </c:pt>
                <c:pt idx="88">
                  <c:v>6.4102559999999996E-3</c:v>
                </c:pt>
                <c:pt idx="89">
                  <c:v>1.369863E-2</c:v>
                </c:pt>
                <c:pt idx="90">
                  <c:v>0</c:v>
                </c:pt>
                <c:pt idx="91">
                  <c:v>1.1627907E-2</c:v>
                </c:pt>
                <c:pt idx="92">
                  <c:v>3.0172414000000002E-2</c:v>
                </c:pt>
                <c:pt idx="93">
                  <c:v>2.8169013999999999E-2</c:v>
                </c:pt>
                <c:pt idx="94">
                  <c:v>2.6785713999999999E-2</c:v>
                </c:pt>
                <c:pt idx="95">
                  <c:v>4.2553190999999997E-2</c:v>
                </c:pt>
                <c:pt idx="96">
                  <c:v>1.6393443000000001E-2</c:v>
                </c:pt>
                <c:pt idx="97">
                  <c:v>9.2165900000000002E-3</c:v>
                </c:pt>
                <c:pt idx="98">
                  <c:v>1.5306122E-2</c:v>
                </c:pt>
                <c:pt idx="99">
                  <c:v>5.9523809999999996E-3</c:v>
                </c:pt>
                <c:pt idx="100">
                  <c:v>3.5714285999999998E-2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2.4096386000000001E-2</c:v>
                </c:pt>
                <c:pt idx="106">
                  <c:v>7.2992700000000001E-3</c:v>
                </c:pt>
                <c:pt idx="107">
                  <c:v>1.3333332999999999E-2</c:v>
                </c:pt>
                <c:pt idx="108">
                  <c:v>1.5151515000000001E-2</c:v>
                </c:pt>
                <c:pt idx="109">
                  <c:v>5.4644810000000002E-3</c:v>
                </c:pt>
                <c:pt idx="110">
                  <c:v>1.6393443000000001E-2</c:v>
                </c:pt>
                <c:pt idx="111">
                  <c:v>5.8479530000000004E-3</c:v>
                </c:pt>
                <c:pt idx="112">
                  <c:v>1.3245033E-2</c:v>
                </c:pt>
                <c:pt idx="113">
                  <c:v>1.3071895E-2</c:v>
                </c:pt>
                <c:pt idx="114">
                  <c:v>8.6206900000000003E-3</c:v>
                </c:pt>
                <c:pt idx="115">
                  <c:v>1.4084507E-2</c:v>
                </c:pt>
                <c:pt idx="116">
                  <c:v>3.4013605000000002E-2</c:v>
                </c:pt>
                <c:pt idx="117">
                  <c:v>3.1496062999999998E-2</c:v>
                </c:pt>
                <c:pt idx="118">
                  <c:v>1.6806722999999999E-2</c:v>
                </c:pt>
                <c:pt idx="119">
                  <c:v>2.6548672999999998E-2</c:v>
                </c:pt>
                <c:pt idx="120">
                  <c:v>3.3898304999999997E-2</c:v>
                </c:pt>
                <c:pt idx="121">
                  <c:v>1.5503876E-2</c:v>
                </c:pt>
                <c:pt idx="122">
                  <c:v>1.6806722999999999E-2</c:v>
                </c:pt>
                <c:pt idx="123">
                  <c:v>2.7972027999999999E-2</c:v>
                </c:pt>
                <c:pt idx="124">
                  <c:v>7.0921990000000004E-3</c:v>
                </c:pt>
                <c:pt idx="125">
                  <c:v>0</c:v>
                </c:pt>
                <c:pt idx="126">
                  <c:v>7.6923080000000001E-3</c:v>
                </c:pt>
                <c:pt idx="127">
                  <c:v>9.5238100000000006E-3</c:v>
                </c:pt>
                <c:pt idx="128">
                  <c:v>1.0101010000000001E-2</c:v>
                </c:pt>
                <c:pt idx="129">
                  <c:v>9.9009900000000001E-3</c:v>
                </c:pt>
                <c:pt idx="130">
                  <c:v>1.0638297999999999E-2</c:v>
                </c:pt>
                <c:pt idx="131">
                  <c:v>3.4482759000000002E-2</c:v>
                </c:pt>
                <c:pt idx="132">
                  <c:v>1.3333332999999999E-2</c:v>
                </c:pt>
                <c:pt idx="133">
                  <c:v>1.4814815E-2</c:v>
                </c:pt>
                <c:pt idx="134">
                  <c:v>2.1739129999999999E-2</c:v>
                </c:pt>
                <c:pt idx="135">
                  <c:v>2.6143791E-2</c:v>
                </c:pt>
                <c:pt idx="136">
                  <c:v>1.5384615000000001E-2</c:v>
                </c:pt>
                <c:pt idx="137">
                  <c:v>2.5000000000000001E-2</c:v>
                </c:pt>
                <c:pt idx="138">
                  <c:v>8.4033609999999998E-3</c:v>
                </c:pt>
                <c:pt idx="139">
                  <c:v>0</c:v>
                </c:pt>
                <c:pt idx="140">
                  <c:v>2.7027026999999999E-2</c:v>
                </c:pt>
                <c:pt idx="141">
                  <c:v>2.7027026999999999E-2</c:v>
                </c:pt>
                <c:pt idx="142">
                  <c:v>2.2727272999999999E-2</c:v>
                </c:pt>
                <c:pt idx="143">
                  <c:v>1.0204082E-2</c:v>
                </c:pt>
                <c:pt idx="144">
                  <c:v>1.2345679E-2</c:v>
                </c:pt>
                <c:pt idx="145">
                  <c:v>0</c:v>
                </c:pt>
                <c:pt idx="146">
                  <c:v>0.01</c:v>
                </c:pt>
                <c:pt idx="147">
                  <c:v>2.8571428999999999E-2</c:v>
                </c:pt>
                <c:pt idx="148">
                  <c:v>3.5294117999999999E-2</c:v>
                </c:pt>
                <c:pt idx="149">
                  <c:v>2.3622047E-2</c:v>
                </c:pt>
                <c:pt idx="150">
                  <c:v>2.2222222E-2</c:v>
                </c:pt>
                <c:pt idx="151">
                  <c:v>8.9285709999999997E-3</c:v>
                </c:pt>
                <c:pt idx="152">
                  <c:v>0</c:v>
                </c:pt>
                <c:pt idx="153">
                  <c:v>4.3478259999999999E-3</c:v>
                </c:pt>
                <c:pt idx="154">
                  <c:v>1.2658228000000001E-2</c:v>
                </c:pt>
                <c:pt idx="155">
                  <c:v>1.2448133E-2</c:v>
                </c:pt>
                <c:pt idx="156">
                  <c:v>5.1546389999999999E-3</c:v>
                </c:pt>
                <c:pt idx="157">
                  <c:v>1.1857708E-2</c:v>
                </c:pt>
                <c:pt idx="158">
                  <c:v>0</c:v>
                </c:pt>
                <c:pt idx="159">
                  <c:v>1.1952190999999999E-2</c:v>
                </c:pt>
                <c:pt idx="160">
                  <c:v>7.7519379999999999E-3</c:v>
                </c:pt>
                <c:pt idx="161">
                  <c:v>2.5000000000000001E-2</c:v>
                </c:pt>
                <c:pt idx="162">
                  <c:v>1.980198E-2</c:v>
                </c:pt>
                <c:pt idx="163">
                  <c:v>3.1390135E-2</c:v>
                </c:pt>
                <c:pt idx="164">
                  <c:v>8.8495580000000004E-3</c:v>
                </c:pt>
                <c:pt idx="165">
                  <c:v>0</c:v>
                </c:pt>
                <c:pt idx="166">
                  <c:v>1.1111111E-2</c:v>
                </c:pt>
                <c:pt idx="167">
                  <c:v>1.0752688E-2</c:v>
                </c:pt>
                <c:pt idx="168">
                  <c:v>8.4388190000000002E-3</c:v>
                </c:pt>
                <c:pt idx="169">
                  <c:v>2.7027026999999999E-2</c:v>
                </c:pt>
                <c:pt idx="170">
                  <c:v>5.0505050000000003E-3</c:v>
                </c:pt>
                <c:pt idx="171">
                  <c:v>1.7543860000000001E-2</c:v>
                </c:pt>
                <c:pt idx="172">
                  <c:v>1.0416666999999999E-2</c:v>
                </c:pt>
                <c:pt idx="173">
                  <c:v>2.0725389E-2</c:v>
                </c:pt>
                <c:pt idx="174">
                  <c:v>1.8264840000000001E-2</c:v>
                </c:pt>
                <c:pt idx="175">
                  <c:v>1.9900497999999999E-2</c:v>
                </c:pt>
                <c:pt idx="176">
                  <c:v>4.1666669999999998E-3</c:v>
                </c:pt>
                <c:pt idx="177">
                  <c:v>2.4390243999999998E-2</c:v>
                </c:pt>
                <c:pt idx="178">
                  <c:v>1.3215859E-2</c:v>
                </c:pt>
                <c:pt idx="179">
                  <c:v>5.1282050000000003E-3</c:v>
                </c:pt>
                <c:pt idx="180">
                  <c:v>8.8105730000000004E-3</c:v>
                </c:pt>
                <c:pt idx="181">
                  <c:v>0</c:v>
                </c:pt>
                <c:pt idx="182">
                  <c:v>1.5936255E-2</c:v>
                </c:pt>
                <c:pt idx="183">
                  <c:v>1.6064256999999998E-2</c:v>
                </c:pt>
                <c:pt idx="184">
                  <c:v>1.0676157E-2</c:v>
                </c:pt>
                <c:pt idx="185">
                  <c:v>3.4129690000000001E-3</c:v>
                </c:pt>
                <c:pt idx="186">
                  <c:v>1.9762846000000001E-2</c:v>
                </c:pt>
                <c:pt idx="187">
                  <c:v>0</c:v>
                </c:pt>
                <c:pt idx="188">
                  <c:v>9.1463410000000005E-3</c:v>
                </c:pt>
                <c:pt idx="189">
                  <c:v>2.739726E-2</c:v>
                </c:pt>
                <c:pt idx="190">
                  <c:v>1.3513514000000001E-2</c:v>
                </c:pt>
                <c:pt idx="191">
                  <c:v>7.843137E-3</c:v>
                </c:pt>
                <c:pt idx="192">
                  <c:v>2.1582733999999999E-2</c:v>
                </c:pt>
                <c:pt idx="193">
                  <c:v>2.7027026999999999E-2</c:v>
                </c:pt>
                <c:pt idx="194">
                  <c:v>0</c:v>
                </c:pt>
                <c:pt idx="195">
                  <c:v>3.7735849000000002E-2</c:v>
                </c:pt>
                <c:pt idx="196">
                  <c:v>2.0833332999999999E-2</c:v>
                </c:pt>
                <c:pt idx="197">
                  <c:v>6.7226890999999997E-2</c:v>
                </c:pt>
                <c:pt idx="198">
                  <c:v>9.5238100000000006E-3</c:v>
                </c:pt>
                <c:pt idx="199">
                  <c:v>1.6260163000000001E-2</c:v>
                </c:pt>
                <c:pt idx="200">
                  <c:v>1.0416666999999999E-2</c:v>
                </c:pt>
                <c:pt idx="201">
                  <c:v>1.1299435E-2</c:v>
                </c:pt>
                <c:pt idx="202">
                  <c:v>8.5714290000000002E-3</c:v>
                </c:pt>
                <c:pt idx="203">
                  <c:v>1.0666666999999999E-2</c:v>
                </c:pt>
                <c:pt idx="204">
                  <c:v>1.3089005000000001E-2</c:v>
                </c:pt>
                <c:pt idx="205">
                  <c:v>8.6455330000000004E-3</c:v>
                </c:pt>
                <c:pt idx="206">
                  <c:v>1.1764706E-2</c:v>
                </c:pt>
                <c:pt idx="207">
                  <c:v>1.4388489000000001E-2</c:v>
                </c:pt>
                <c:pt idx="208">
                  <c:v>6.7567570000000004E-3</c:v>
                </c:pt>
                <c:pt idx="209">
                  <c:v>1.2690355E-2</c:v>
                </c:pt>
                <c:pt idx="210">
                  <c:v>1.4245014E-2</c:v>
                </c:pt>
                <c:pt idx="211">
                  <c:v>0</c:v>
                </c:pt>
                <c:pt idx="212">
                  <c:v>1.5189873E-2</c:v>
                </c:pt>
                <c:pt idx="213">
                  <c:v>2.1978022E-2</c:v>
                </c:pt>
                <c:pt idx="214">
                  <c:v>9.4043890000000008E-3</c:v>
                </c:pt>
                <c:pt idx="215">
                  <c:v>6.4516130000000001E-3</c:v>
                </c:pt>
                <c:pt idx="216">
                  <c:v>2.3980820000000002E-3</c:v>
                </c:pt>
                <c:pt idx="217">
                  <c:v>1.4577259E-2</c:v>
                </c:pt>
                <c:pt idx="218">
                  <c:v>2.2284122999999999E-2</c:v>
                </c:pt>
                <c:pt idx="219">
                  <c:v>2.3880597E-2</c:v>
                </c:pt>
                <c:pt idx="220">
                  <c:v>2.2988505999999999E-2</c:v>
                </c:pt>
                <c:pt idx="221">
                  <c:v>4.379562E-3</c:v>
                </c:pt>
                <c:pt idx="222">
                  <c:v>8.0924859999999994E-3</c:v>
                </c:pt>
                <c:pt idx="223">
                  <c:v>9.0702950000000008E-3</c:v>
                </c:pt>
                <c:pt idx="224">
                  <c:v>9.1503269999999998E-3</c:v>
                </c:pt>
                <c:pt idx="225">
                  <c:v>4.6728969999999996E-3</c:v>
                </c:pt>
                <c:pt idx="226">
                  <c:v>1.5600624E-2</c:v>
                </c:pt>
                <c:pt idx="227">
                  <c:v>2.0304569000000001E-2</c:v>
                </c:pt>
                <c:pt idx="228">
                  <c:v>8.7463560000000003E-3</c:v>
                </c:pt>
                <c:pt idx="229">
                  <c:v>1.9021738999999999E-2</c:v>
                </c:pt>
                <c:pt idx="230">
                  <c:v>1.1013215999999999E-2</c:v>
                </c:pt>
                <c:pt idx="231">
                  <c:v>1.2919897E-2</c:v>
                </c:pt>
                <c:pt idx="232">
                  <c:v>1.0940919E-2</c:v>
                </c:pt>
                <c:pt idx="233">
                  <c:v>1.1331445000000001E-2</c:v>
                </c:pt>
                <c:pt idx="234">
                  <c:v>5.7306589999999999E-3</c:v>
                </c:pt>
                <c:pt idx="235">
                  <c:v>2.5723473E-2</c:v>
                </c:pt>
                <c:pt idx="236">
                  <c:v>1.1299435E-2</c:v>
                </c:pt>
                <c:pt idx="237">
                  <c:v>1.7467249000000001E-2</c:v>
                </c:pt>
                <c:pt idx="238">
                  <c:v>7.4309978999999998E-2</c:v>
                </c:pt>
                <c:pt idx="239">
                  <c:v>4.185022E-2</c:v>
                </c:pt>
                <c:pt idx="240">
                  <c:v>4.4303796999999999E-2</c:v>
                </c:pt>
                <c:pt idx="241">
                  <c:v>4.0268456000000001E-2</c:v>
                </c:pt>
                <c:pt idx="242">
                  <c:v>4.6296296000000001E-2</c:v>
                </c:pt>
                <c:pt idx="243">
                  <c:v>2.0408163E-2</c:v>
                </c:pt>
                <c:pt idx="244">
                  <c:v>3.7174719999999999E-3</c:v>
                </c:pt>
                <c:pt idx="245">
                  <c:v>2.8985510000000001E-3</c:v>
                </c:pt>
                <c:pt idx="246">
                  <c:v>1.2953368E-2</c:v>
                </c:pt>
                <c:pt idx="247">
                  <c:v>2.9154519999999998E-3</c:v>
                </c:pt>
                <c:pt idx="248">
                  <c:v>9.7719869999999993E-3</c:v>
                </c:pt>
                <c:pt idx="249">
                  <c:v>0</c:v>
                </c:pt>
                <c:pt idx="250">
                  <c:v>1.9370459999999999E-2</c:v>
                </c:pt>
                <c:pt idx="251">
                  <c:v>6.5146580000000004E-3</c:v>
                </c:pt>
                <c:pt idx="252">
                  <c:v>2.2494888000000001E-2</c:v>
                </c:pt>
                <c:pt idx="253">
                  <c:v>2.8205127999999999E-2</c:v>
                </c:pt>
                <c:pt idx="254">
                  <c:v>2.5510204000000002E-2</c:v>
                </c:pt>
                <c:pt idx="255">
                  <c:v>1.3736264E-2</c:v>
                </c:pt>
                <c:pt idx="256">
                  <c:v>3.5294117999999999E-2</c:v>
                </c:pt>
                <c:pt idx="257">
                  <c:v>2.9925186999999999E-2</c:v>
                </c:pt>
                <c:pt idx="258">
                  <c:v>3.4482759000000002E-2</c:v>
                </c:pt>
                <c:pt idx="259">
                  <c:v>1.1764706E-2</c:v>
                </c:pt>
                <c:pt idx="260">
                  <c:v>1.5479876E-2</c:v>
                </c:pt>
                <c:pt idx="261">
                  <c:v>8.6956519999999999E-3</c:v>
                </c:pt>
                <c:pt idx="262">
                  <c:v>1.1904761999999999E-2</c:v>
                </c:pt>
                <c:pt idx="263">
                  <c:v>2.1929825E-2</c:v>
                </c:pt>
                <c:pt idx="264">
                  <c:v>0</c:v>
                </c:pt>
                <c:pt idx="265">
                  <c:v>3.3444820000000002E-3</c:v>
                </c:pt>
                <c:pt idx="266">
                  <c:v>9.4936710000000004E-3</c:v>
                </c:pt>
                <c:pt idx="267">
                  <c:v>2.6666667000000002E-2</c:v>
                </c:pt>
                <c:pt idx="268">
                  <c:v>2.7210884000000001E-2</c:v>
                </c:pt>
                <c:pt idx="269">
                  <c:v>1.0204082E-2</c:v>
                </c:pt>
                <c:pt idx="270">
                  <c:v>0</c:v>
                </c:pt>
                <c:pt idx="271">
                  <c:v>6.9444440000000001E-3</c:v>
                </c:pt>
                <c:pt idx="272">
                  <c:v>0</c:v>
                </c:pt>
                <c:pt idx="273">
                  <c:v>1.8404908000000001E-2</c:v>
                </c:pt>
                <c:pt idx="274">
                  <c:v>2.2123894000000002E-2</c:v>
                </c:pt>
                <c:pt idx="275">
                  <c:v>1.2765957E-2</c:v>
                </c:pt>
                <c:pt idx="276">
                  <c:v>1.4051522E-2</c:v>
                </c:pt>
                <c:pt idx="277">
                  <c:v>1.0344828E-2</c:v>
                </c:pt>
                <c:pt idx="278">
                  <c:v>1.2765957E-2</c:v>
                </c:pt>
                <c:pt idx="279">
                  <c:v>8.8235290000000001E-3</c:v>
                </c:pt>
                <c:pt idx="280">
                  <c:v>2.4193547999999999E-2</c:v>
                </c:pt>
                <c:pt idx="281">
                  <c:v>1.8666667000000001E-2</c:v>
                </c:pt>
                <c:pt idx="282">
                  <c:v>1.7127799999999999E-2</c:v>
                </c:pt>
                <c:pt idx="283">
                  <c:v>1.6891891999999999E-2</c:v>
                </c:pt>
                <c:pt idx="284">
                  <c:v>2.1680217000000002E-2</c:v>
                </c:pt>
                <c:pt idx="285">
                  <c:v>1.1709602E-2</c:v>
                </c:pt>
                <c:pt idx="286">
                  <c:v>1.1600928E-2</c:v>
                </c:pt>
                <c:pt idx="287">
                  <c:v>1.2618297000000001E-2</c:v>
                </c:pt>
                <c:pt idx="288">
                  <c:v>1.0344828E-2</c:v>
                </c:pt>
                <c:pt idx="289">
                  <c:v>2.9090909000000002E-2</c:v>
                </c:pt>
                <c:pt idx="290">
                  <c:v>8.5227270000000008E-3</c:v>
                </c:pt>
                <c:pt idx="291">
                  <c:v>5.617978E-3</c:v>
                </c:pt>
                <c:pt idx="292">
                  <c:v>3.3003300000000002E-3</c:v>
                </c:pt>
                <c:pt idx="293">
                  <c:v>9.7402600000000006E-3</c:v>
                </c:pt>
                <c:pt idx="294">
                  <c:v>1.3157894999999999E-2</c:v>
                </c:pt>
                <c:pt idx="295">
                  <c:v>7.9681270000000002E-3</c:v>
                </c:pt>
                <c:pt idx="296">
                  <c:v>4.1152259999999996E-3</c:v>
                </c:pt>
                <c:pt idx="297">
                  <c:v>6.4935059999999996E-3</c:v>
                </c:pt>
                <c:pt idx="298">
                  <c:v>9.2378749999999996E-3</c:v>
                </c:pt>
                <c:pt idx="299">
                  <c:v>8.8888890000000005E-3</c:v>
                </c:pt>
                <c:pt idx="300">
                  <c:v>1.3513514000000001E-2</c:v>
                </c:pt>
                <c:pt idx="301">
                  <c:v>5.4347830000000003E-3</c:v>
                </c:pt>
                <c:pt idx="302">
                  <c:v>1.3592233E-2</c:v>
                </c:pt>
                <c:pt idx="303">
                  <c:v>1.5486725999999999E-2</c:v>
                </c:pt>
                <c:pt idx="304">
                  <c:v>1.2931033999999999E-2</c:v>
                </c:pt>
                <c:pt idx="305">
                  <c:v>9.0293449999999994E-3</c:v>
                </c:pt>
                <c:pt idx="306">
                  <c:v>4.08998E-3</c:v>
                </c:pt>
                <c:pt idx="307">
                  <c:v>6.5217390000000004E-3</c:v>
                </c:pt>
                <c:pt idx="308">
                  <c:v>2.5380711E-2</c:v>
                </c:pt>
                <c:pt idx="309">
                  <c:v>1.4925373E-2</c:v>
                </c:pt>
                <c:pt idx="310">
                  <c:v>2.6252983000000001E-2</c:v>
                </c:pt>
                <c:pt idx="311">
                  <c:v>5.4347830000000003E-3</c:v>
                </c:pt>
                <c:pt idx="312">
                  <c:v>1.4409221999999999E-2</c:v>
                </c:pt>
                <c:pt idx="313">
                  <c:v>1.4792899E-2</c:v>
                </c:pt>
                <c:pt idx="314">
                  <c:v>1.1904761999999999E-2</c:v>
                </c:pt>
                <c:pt idx="315">
                  <c:v>1.9543973999999999E-2</c:v>
                </c:pt>
                <c:pt idx="316">
                  <c:v>1.2684989000000001E-2</c:v>
                </c:pt>
                <c:pt idx="317">
                  <c:v>6.0120240000000004E-3</c:v>
                </c:pt>
                <c:pt idx="318">
                  <c:v>1.7156863000000001E-2</c:v>
                </c:pt>
                <c:pt idx="319">
                  <c:v>9.2024540000000005E-3</c:v>
                </c:pt>
                <c:pt idx="320">
                  <c:v>1.146789E-2</c:v>
                </c:pt>
                <c:pt idx="321">
                  <c:v>1.2371134000000001E-2</c:v>
                </c:pt>
                <c:pt idx="322">
                  <c:v>2.6666667000000002E-2</c:v>
                </c:pt>
                <c:pt idx="323">
                  <c:v>1.6241299000000001E-2</c:v>
                </c:pt>
                <c:pt idx="324">
                  <c:v>3.5087719000000003E-2</c:v>
                </c:pt>
                <c:pt idx="325">
                  <c:v>2.9333333E-2</c:v>
                </c:pt>
                <c:pt idx="326">
                  <c:v>2.487562E-3</c:v>
                </c:pt>
                <c:pt idx="327">
                  <c:v>1.6304348E-2</c:v>
                </c:pt>
                <c:pt idx="328">
                  <c:v>2.7247959999999998E-3</c:v>
                </c:pt>
                <c:pt idx="329">
                  <c:v>2.4024024000000001E-2</c:v>
                </c:pt>
                <c:pt idx="330">
                  <c:v>1.7291066000000001E-2</c:v>
                </c:pt>
                <c:pt idx="331">
                  <c:v>1.4134275999999999E-2</c:v>
                </c:pt>
                <c:pt idx="332">
                  <c:v>2.5889967999999999E-2</c:v>
                </c:pt>
                <c:pt idx="333">
                  <c:v>1.9157087999999999E-2</c:v>
                </c:pt>
                <c:pt idx="334">
                  <c:v>7.4257430000000003E-3</c:v>
                </c:pt>
                <c:pt idx="335">
                  <c:v>2.336449E-3</c:v>
                </c:pt>
                <c:pt idx="336">
                  <c:v>1.5306122E-2</c:v>
                </c:pt>
                <c:pt idx="337">
                  <c:v>6.960557E-3</c:v>
                </c:pt>
                <c:pt idx="338">
                  <c:v>1.8099548E-2</c:v>
                </c:pt>
                <c:pt idx="339">
                  <c:v>1.1792453E-2</c:v>
                </c:pt>
                <c:pt idx="340">
                  <c:v>7.3170730000000003E-3</c:v>
                </c:pt>
                <c:pt idx="341">
                  <c:v>1.3108613999999999E-2</c:v>
                </c:pt>
                <c:pt idx="342">
                  <c:v>1.1730205E-2</c:v>
                </c:pt>
                <c:pt idx="343">
                  <c:v>9.2449920000000005E-3</c:v>
                </c:pt>
                <c:pt idx="344">
                  <c:v>1.6694490999999999E-2</c:v>
                </c:pt>
                <c:pt idx="345">
                  <c:v>9.2592590000000006E-3</c:v>
                </c:pt>
                <c:pt idx="346">
                  <c:v>6.4205460000000001E-3</c:v>
                </c:pt>
                <c:pt idx="347">
                  <c:v>2.0146520000000001E-2</c:v>
                </c:pt>
                <c:pt idx="348">
                  <c:v>1.6632016999999999E-2</c:v>
                </c:pt>
                <c:pt idx="349">
                  <c:v>1.650619E-2</c:v>
                </c:pt>
                <c:pt idx="350">
                  <c:v>2.3916293000000002E-2</c:v>
                </c:pt>
                <c:pt idx="351">
                  <c:v>1.1217949E-2</c:v>
                </c:pt>
                <c:pt idx="352">
                  <c:v>1.9108279999999998E-2</c:v>
                </c:pt>
                <c:pt idx="353">
                  <c:v>2.8077754E-2</c:v>
                </c:pt>
                <c:pt idx="354">
                  <c:v>1.9704433E-2</c:v>
                </c:pt>
                <c:pt idx="355">
                  <c:v>1.7977528E-2</c:v>
                </c:pt>
                <c:pt idx="356">
                  <c:v>1.0401189E-2</c:v>
                </c:pt>
                <c:pt idx="357">
                  <c:v>2.2875817E-2</c:v>
                </c:pt>
                <c:pt idx="358">
                  <c:v>1.7123288E-2</c:v>
                </c:pt>
                <c:pt idx="359">
                  <c:v>1.7301038000000001E-2</c:v>
                </c:pt>
                <c:pt idx="360">
                  <c:v>1.0121457E-2</c:v>
                </c:pt>
                <c:pt idx="361">
                  <c:v>1.8518519000000001E-2</c:v>
                </c:pt>
                <c:pt idx="362">
                  <c:v>1.5452539E-2</c:v>
                </c:pt>
                <c:pt idx="363">
                  <c:v>1.0471204E-2</c:v>
                </c:pt>
                <c:pt idx="364">
                  <c:v>1.9769357000000001E-2</c:v>
                </c:pt>
                <c:pt idx="365">
                  <c:v>2.4509804E-2</c:v>
                </c:pt>
                <c:pt idx="366">
                  <c:v>1.5025042000000001E-2</c:v>
                </c:pt>
                <c:pt idx="367">
                  <c:v>1.4619883E-2</c:v>
                </c:pt>
                <c:pt idx="368">
                  <c:v>1.0886470000000001E-2</c:v>
                </c:pt>
                <c:pt idx="369">
                  <c:v>1.8329939E-2</c:v>
                </c:pt>
                <c:pt idx="370">
                  <c:v>1.8083182999999999E-2</c:v>
                </c:pt>
                <c:pt idx="371">
                  <c:v>1.3011152E-2</c:v>
                </c:pt>
                <c:pt idx="372">
                  <c:v>2.2146507999999999E-2</c:v>
                </c:pt>
                <c:pt idx="373">
                  <c:v>8.6206900000000003E-3</c:v>
                </c:pt>
                <c:pt idx="374">
                  <c:v>1.9726858999999999E-2</c:v>
                </c:pt>
                <c:pt idx="375">
                  <c:v>2.5844929999999999E-2</c:v>
                </c:pt>
                <c:pt idx="376">
                  <c:v>1.2658228000000001E-2</c:v>
                </c:pt>
                <c:pt idx="377">
                  <c:v>4.6874999999999998E-3</c:v>
                </c:pt>
                <c:pt idx="378">
                  <c:v>1.9914650999999998E-2</c:v>
                </c:pt>
                <c:pt idx="379">
                  <c:v>1.52207E-2</c:v>
                </c:pt>
                <c:pt idx="380">
                  <c:v>1.5789474000000001E-2</c:v>
                </c:pt>
                <c:pt idx="381">
                  <c:v>1.6420361000000001E-2</c:v>
                </c:pt>
                <c:pt idx="382">
                  <c:v>6.9930069999999999E-3</c:v>
                </c:pt>
                <c:pt idx="383">
                  <c:v>1.8707483E-2</c:v>
                </c:pt>
                <c:pt idx="384">
                  <c:v>2.4673440000000001E-2</c:v>
                </c:pt>
                <c:pt idx="385">
                  <c:v>8.6705199999999993E-3</c:v>
                </c:pt>
                <c:pt idx="386">
                  <c:v>1.4184397E-2</c:v>
                </c:pt>
                <c:pt idx="387">
                  <c:v>2.6415094E-2</c:v>
                </c:pt>
                <c:pt idx="388">
                  <c:v>2.4667932E-2</c:v>
                </c:pt>
                <c:pt idx="389">
                  <c:v>1.4857143E-2</c:v>
                </c:pt>
                <c:pt idx="390">
                  <c:v>1.2068966E-2</c:v>
                </c:pt>
                <c:pt idx="391">
                  <c:v>1.3910354999999999E-2</c:v>
                </c:pt>
                <c:pt idx="392">
                  <c:v>1.8832392E-2</c:v>
                </c:pt>
                <c:pt idx="393">
                  <c:v>3.1825796000000003E-2</c:v>
                </c:pt>
                <c:pt idx="394">
                  <c:v>2.4761905000000001E-2</c:v>
                </c:pt>
                <c:pt idx="395">
                  <c:v>1.7886178999999999E-2</c:v>
                </c:pt>
                <c:pt idx="396">
                  <c:v>1.0638297999999999E-2</c:v>
                </c:pt>
                <c:pt idx="397">
                  <c:v>1.5817222999999998E-2</c:v>
                </c:pt>
                <c:pt idx="398">
                  <c:v>1.9718309999999999E-2</c:v>
                </c:pt>
                <c:pt idx="399">
                  <c:v>2.1097046000000001E-2</c:v>
                </c:pt>
                <c:pt idx="400">
                  <c:v>2.6833631E-2</c:v>
                </c:pt>
                <c:pt idx="401">
                  <c:v>2.4163568999999999E-2</c:v>
                </c:pt>
                <c:pt idx="402">
                  <c:v>1.5748030999999999E-2</c:v>
                </c:pt>
                <c:pt idx="403">
                  <c:v>1.2145749000000001E-2</c:v>
                </c:pt>
                <c:pt idx="404">
                  <c:v>8.8105730000000004E-3</c:v>
                </c:pt>
                <c:pt idx="405">
                  <c:v>1.3062409000000001E-2</c:v>
                </c:pt>
                <c:pt idx="406">
                  <c:v>2.2488755999999999E-2</c:v>
                </c:pt>
                <c:pt idx="407">
                  <c:v>1.9077901000000001E-2</c:v>
                </c:pt>
                <c:pt idx="408">
                  <c:v>1.8867925000000001E-2</c:v>
                </c:pt>
                <c:pt idx="409">
                  <c:v>2.4113474999999999E-2</c:v>
                </c:pt>
                <c:pt idx="410">
                  <c:v>5.1598837000000002E-2</c:v>
                </c:pt>
                <c:pt idx="411">
                  <c:v>5.1470587999999998E-2</c:v>
                </c:pt>
                <c:pt idx="412">
                  <c:v>4.859335E-2</c:v>
                </c:pt>
                <c:pt idx="413">
                  <c:v>6.7150635E-2</c:v>
                </c:pt>
                <c:pt idx="414">
                  <c:v>3.8011695999999998E-2</c:v>
                </c:pt>
                <c:pt idx="415">
                  <c:v>2.5225225E-2</c:v>
                </c:pt>
                <c:pt idx="416">
                  <c:v>3.0769231000000001E-2</c:v>
                </c:pt>
                <c:pt idx="417">
                  <c:v>3.0855540000000001E-2</c:v>
                </c:pt>
                <c:pt idx="418">
                  <c:v>3.5398230000000003E-2</c:v>
                </c:pt>
                <c:pt idx="419">
                  <c:v>1.8181817999999999E-2</c:v>
                </c:pt>
                <c:pt idx="420">
                  <c:v>4.5955882000000003E-2</c:v>
                </c:pt>
                <c:pt idx="421">
                  <c:v>1.1093502E-2</c:v>
                </c:pt>
                <c:pt idx="422">
                  <c:v>1.6474465000000001E-2</c:v>
                </c:pt>
                <c:pt idx="423">
                  <c:v>1.552795E-2</c:v>
                </c:pt>
                <c:pt idx="424">
                  <c:v>5.5865919999999996E-3</c:v>
                </c:pt>
                <c:pt idx="425">
                  <c:v>1.2544803E-2</c:v>
                </c:pt>
                <c:pt idx="426">
                  <c:v>1.1207969999999999E-2</c:v>
                </c:pt>
                <c:pt idx="427">
                  <c:v>1.255887E-2</c:v>
                </c:pt>
                <c:pt idx="428">
                  <c:v>1.8947367999999999E-2</c:v>
                </c:pt>
                <c:pt idx="429">
                  <c:v>5.3475939999999998E-3</c:v>
                </c:pt>
                <c:pt idx="430">
                  <c:v>1.3071895E-2</c:v>
                </c:pt>
                <c:pt idx="431">
                  <c:v>2.1956087999999999E-2</c:v>
                </c:pt>
                <c:pt idx="432">
                  <c:v>2.9850746000000001E-2</c:v>
                </c:pt>
                <c:pt idx="433">
                  <c:v>2.4896266E-2</c:v>
                </c:pt>
                <c:pt idx="434">
                  <c:v>3.0660376999999999E-2</c:v>
                </c:pt>
                <c:pt idx="435">
                  <c:v>4.1420117999999999E-2</c:v>
                </c:pt>
                <c:pt idx="436">
                  <c:v>2.8462998E-2</c:v>
                </c:pt>
                <c:pt idx="437">
                  <c:v>2.8725313999999998E-2</c:v>
                </c:pt>
                <c:pt idx="438">
                  <c:v>4.2755344000000001E-2</c:v>
                </c:pt>
                <c:pt idx="439">
                  <c:v>2.3560208999999999E-2</c:v>
                </c:pt>
                <c:pt idx="440">
                  <c:v>2.4553571E-2</c:v>
                </c:pt>
                <c:pt idx="441">
                  <c:v>3.4542313999999998E-2</c:v>
                </c:pt>
                <c:pt idx="442">
                  <c:v>3.1948881999999998E-2</c:v>
                </c:pt>
                <c:pt idx="443">
                  <c:v>3.6036036E-2</c:v>
                </c:pt>
                <c:pt idx="444">
                  <c:v>3.3402923000000001E-2</c:v>
                </c:pt>
                <c:pt idx="445">
                  <c:v>3.2258065000000002E-2</c:v>
                </c:pt>
                <c:pt idx="446">
                  <c:v>3.0726257E-2</c:v>
                </c:pt>
                <c:pt idx="447">
                  <c:v>2.734375E-2</c:v>
                </c:pt>
                <c:pt idx="448">
                  <c:v>3.3670034000000001E-2</c:v>
                </c:pt>
                <c:pt idx="449">
                  <c:v>1.3363029E-2</c:v>
                </c:pt>
                <c:pt idx="450">
                  <c:v>2.0080321000000002E-2</c:v>
                </c:pt>
                <c:pt idx="451">
                  <c:v>2.3980814999999999E-2</c:v>
                </c:pt>
                <c:pt idx="452">
                  <c:v>2.5936599000000001E-2</c:v>
                </c:pt>
                <c:pt idx="453">
                  <c:v>3.7037037000000002E-2</c:v>
                </c:pt>
                <c:pt idx="454">
                  <c:v>1.3071895E-2</c:v>
                </c:pt>
                <c:pt idx="455">
                  <c:v>4.3189368999999998E-2</c:v>
                </c:pt>
                <c:pt idx="456">
                  <c:v>1.6867469999999999E-2</c:v>
                </c:pt>
                <c:pt idx="457">
                  <c:v>3.4883720999999999E-2</c:v>
                </c:pt>
                <c:pt idx="458">
                  <c:v>4.0816326999999999E-2</c:v>
                </c:pt>
                <c:pt idx="459">
                  <c:v>2.1352313000000001E-2</c:v>
                </c:pt>
                <c:pt idx="460">
                  <c:v>1.8975332000000001E-2</c:v>
                </c:pt>
                <c:pt idx="461">
                  <c:v>3.0837004000000001E-2</c:v>
                </c:pt>
                <c:pt idx="462">
                  <c:v>1.2403101E-2</c:v>
                </c:pt>
                <c:pt idx="463">
                  <c:v>1.6296295999999998E-2</c:v>
                </c:pt>
                <c:pt idx="464">
                  <c:v>8.8809949999999992E-3</c:v>
                </c:pt>
                <c:pt idx="465">
                  <c:v>7.7419350000000001E-3</c:v>
                </c:pt>
                <c:pt idx="466">
                  <c:v>8.2644629999999997E-3</c:v>
                </c:pt>
                <c:pt idx="467">
                  <c:v>5.9940059999999996E-3</c:v>
                </c:pt>
                <c:pt idx="468">
                  <c:v>1.0204082E-2</c:v>
                </c:pt>
                <c:pt idx="469">
                  <c:v>1.5988372000000001E-2</c:v>
                </c:pt>
                <c:pt idx="470">
                  <c:v>1.0016694E-2</c:v>
                </c:pt>
                <c:pt idx="471">
                  <c:v>1.4577259E-2</c:v>
                </c:pt>
                <c:pt idx="472">
                  <c:v>1.8820577000000002E-2</c:v>
                </c:pt>
                <c:pt idx="473">
                  <c:v>1.5311005000000001E-2</c:v>
                </c:pt>
                <c:pt idx="474">
                  <c:v>8.1234770000000005E-3</c:v>
                </c:pt>
                <c:pt idx="475">
                  <c:v>1.2894907000000001E-2</c:v>
                </c:pt>
                <c:pt idx="476">
                  <c:v>9.6774189999999996E-3</c:v>
                </c:pt>
                <c:pt idx="477">
                  <c:v>1.2489592000000001E-2</c:v>
                </c:pt>
                <c:pt idx="478">
                  <c:v>1.0710808E-2</c:v>
                </c:pt>
                <c:pt idx="479">
                  <c:v>5.5370990000000002E-3</c:v>
                </c:pt>
                <c:pt idx="480">
                  <c:v>1.322314E-2</c:v>
                </c:pt>
                <c:pt idx="481">
                  <c:v>1.1428571E-2</c:v>
                </c:pt>
                <c:pt idx="482">
                  <c:v>1.2269939000000001E-2</c:v>
                </c:pt>
                <c:pt idx="483">
                  <c:v>3.6927622E-2</c:v>
                </c:pt>
                <c:pt idx="484">
                  <c:v>2.3090586E-2</c:v>
                </c:pt>
                <c:pt idx="485">
                  <c:v>1.5355086E-2</c:v>
                </c:pt>
                <c:pt idx="486">
                  <c:v>1.4787431E-2</c:v>
                </c:pt>
                <c:pt idx="487">
                  <c:v>1.3035382E-2</c:v>
                </c:pt>
                <c:pt idx="488">
                  <c:v>6.0240959999999996E-3</c:v>
                </c:pt>
                <c:pt idx="489">
                  <c:v>4.5745650000000001E-3</c:v>
                </c:pt>
                <c:pt idx="490">
                  <c:v>1.4869888E-2</c:v>
                </c:pt>
                <c:pt idx="491">
                  <c:v>1.3937282E-2</c:v>
                </c:pt>
                <c:pt idx="492">
                  <c:v>2.0491802999999999E-2</c:v>
                </c:pt>
                <c:pt idx="493">
                  <c:v>1.9786910000000001E-2</c:v>
                </c:pt>
                <c:pt idx="494">
                  <c:v>1.2302285E-2</c:v>
                </c:pt>
                <c:pt idx="495">
                  <c:v>3.4965030000000002E-3</c:v>
                </c:pt>
                <c:pt idx="496">
                  <c:v>2.0806241999999999E-2</c:v>
                </c:pt>
                <c:pt idx="497">
                  <c:v>1.6E-2</c:v>
                </c:pt>
                <c:pt idx="498">
                  <c:v>2.5169409E-2</c:v>
                </c:pt>
                <c:pt idx="499">
                  <c:v>2.1739129999999999E-2</c:v>
                </c:pt>
                <c:pt idx="500">
                  <c:v>2.3752968999999999E-2</c:v>
                </c:pt>
                <c:pt idx="501">
                  <c:v>1.7743979999999999E-2</c:v>
                </c:pt>
                <c:pt idx="502">
                  <c:v>1.7899761E-2</c:v>
                </c:pt>
                <c:pt idx="503">
                  <c:v>1.2282497E-2</c:v>
                </c:pt>
                <c:pt idx="504">
                  <c:v>1.9538188000000001E-2</c:v>
                </c:pt>
                <c:pt idx="505">
                  <c:v>1.2846517999999999E-2</c:v>
                </c:pt>
                <c:pt idx="506">
                  <c:v>9.7087379999999997E-3</c:v>
                </c:pt>
                <c:pt idx="507">
                  <c:v>1.2290502999999999E-2</c:v>
                </c:pt>
                <c:pt idx="508">
                  <c:v>3.2258065000000002E-2</c:v>
                </c:pt>
                <c:pt idx="509">
                  <c:v>6.3897759999999998E-3</c:v>
                </c:pt>
                <c:pt idx="510">
                  <c:v>1.4234874999999999E-2</c:v>
                </c:pt>
                <c:pt idx="511">
                  <c:v>1.5384615000000001E-2</c:v>
                </c:pt>
                <c:pt idx="512">
                  <c:v>1.3071895E-2</c:v>
                </c:pt>
                <c:pt idx="513">
                  <c:v>1.1574074E-2</c:v>
                </c:pt>
                <c:pt idx="514">
                  <c:v>1.5276146000000001E-2</c:v>
                </c:pt>
                <c:pt idx="515">
                  <c:v>1.0356732E-2</c:v>
                </c:pt>
                <c:pt idx="516">
                  <c:v>1.55902E-2</c:v>
                </c:pt>
                <c:pt idx="517">
                  <c:v>1.2773723000000001E-2</c:v>
                </c:pt>
                <c:pt idx="518">
                  <c:v>9.3085110000000002E-3</c:v>
                </c:pt>
                <c:pt idx="519">
                  <c:v>1.5625E-2</c:v>
                </c:pt>
                <c:pt idx="520">
                  <c:v>1.2091898E-2</c:v>
                </c:pt>
                <c:pt idx="521">
                  <c:v>2.0512821000000001E-2</c:v>
                </c:pt>
                <c:pt idx="522">
                  <c:v>1.6014235000000002E-2</c:v>
                </c:pt>
                <c:pt idx="523">
                  <c:v>1.2263099E-2</c:v>
                </c:pt>
                <c:pt idx="524">
                  <c:v>7.8192880000000006E-3</c:v>
                </c:pt>
                <c:pt idx="525">
                  <c:v>2.0353982E-2</c:v>
                </c:pt>
                <c:pt idx="526">
                  <c:v>2.0792079000000002E-2</c:v>
                </c:pt>
                <c:pt idx="527">
                  <c:v>7.8247260000000006E-3</c:v>
                </c:pt>
                <c:pt idx="528">
                  <c:v>2.0634921000000001E-2</c:v>
                </c:pt>
                <c:pt idx="529">
                  <c:v>2.8767122999999999E-2</c:v>
                </c:pt>
                <c:pt idx="530">
                  <c:v>1.6058394E-2</c:v>
                </c:pt>
                <c:pt idx="531">
                  <c:v>1.5457788E-2</c:v>
                </c:pt>
                <c:pt idx="532">
                  <c:v>2.9598309E-2</c:v>
                </c:pt>
                <c:pt idx="533">
                  <c:v>1.9662921E-2</c:v>
                </c:pt>
                <c:pt idx="534">
                  <c:v>3.4305317000000002E-2</c:v>
                </c:pt>
                <c:pt idx="535">
                  <c:v>1.7322835000000002E-2</c:v>
                </c:pt>
                <c:pt idx="536">
                  <c:v>2.0648968E-2</c:v>
                </c:pt>
                <c:pt idx="537">
                  <c:v>1.0373444000000001E-2</c:v>
                </c:pt>
                <c:pt idx="538">
                  <c:v>2.027027E-2</c:v>
                </c:pt>
                <c:pt idx="539">
                  <c:v>2.9282577000000001E-2</c:v>
                </c:pt>
                <c:pt idx="540">
                  <c:v>2.7659573999999999E-2</c:v>
                </c:pt>
                <c:pt idx="541">
                  <c:v>2.1172638000000001E-2</c:v>
                </c:pt>
                <c:pt idx="542">
                  <c:v>2.2883295000000001E-2</c:v>
                </c:pt>
                <c:pt idx="543">
                  <c:v>9.9431820000000001E-3</c:v>
                </c:pt>
                <c:pt idx="544">
                  <c:v>1.7578125E-2</c:v>
                </c:pt>
                <c:pt idx="545">
                  <c:v>1.6645327000000001E-2</c:v>
                </c:pt>
                <c:pt idx="546">
                  <c:v>2.7241771000000001E-2</c:v>
                </c:pt>
                <c:pt idx="547">
                  <c:v>1.8359852999999999E-2</c:v>
                </c:pt>
                <c:pt idx="548">
                  <c:v>1.9943019999999999E-2</c:v>
                </c:pt>
                <c:pt idx="549">
                  <c:v>3.0645161000000001E-2</c:v>
                </c:pt>
                <c:pt idx="550">
                  <c:v>2.006689E-2</c:v>
                </c:pt>
                <c:pt idx="551">
                  <c:v>2.7459954000000002E-2</c:v>
                </c:pt>
                <c:pt idx="552">
                  <c:v>3.0303030000000002E-2</c:v>
                </c:pt>
                <c:pt idx="553">
                  <c:v>3.1645569999999998E-2</c:v>
                </c:pt>
                <c:pt idx="554">
                  <c:v>2.3916293000000002E-2</c:v>
                </c:pt>
                <c:pt idx="555">
                  <c:v>3.5114503999999998E-2</c:v>
                </c:pt>
                <c:pt idx="556">
                  <c:v>1.7331023000000001E-2</c:v>
                </c:pt>
                <c:pt idx="557">
                  <c:v>2.8112450000000001E-2</c:v>
                </c:pt>
                <c:pt idx="558">
                  <c:v>2.8089888E-2</c:v>
                </c:pt>
                <c:pt idx="559">
                  <c:v>3.0852995000000001E-2</c:v>
                </c:pt>
                <c:pt idx="560">
                  <c:v>2.2364216999999999E-2</c:v>
                </c:pt>
                <c:pt idx="561">
                  <c:v>3.5714285999999998E-2</c:v>
                </c:pt>
                <c:pt idx="562">
                  <c:v>1.8987342000000001E-2</c:v>
                </c:pt>
                <c:pt idx="563">
                  <c:v>1.4251781E-2</c:v>
                </c:pt>
                <c:pt idx="564">
                  <c:v>1.7543860000000001E-2</c:v>
                </c:pt>
                <c:pt idx="565">
                  <c:v>1.7994858999999998E-2</c:v>
                </c:pt>
                <c:pt idx="566">
                  <c:v>1.2135922E-2</c:v>
                </c:pt>
                <c:pt idx="567">
                  <c:v>1.9120458999999999E-2</c:v>
                </c:pt>
                <c:pt idx="568">
                  <c:v>2.3368251E-2</c:v>
                </c:pt>
                <c:pt idx="569">
                  <c:v>1.8518519000000001E-2</c:v>
                </c:pt>
                <c:pt idx="570">
                  <c:v>1.7874876000000001E-2</c:v>
                </c:pt>
                <c:pt idx="571">
                  <c:v>1.6068052999999999E-2</c:v>
                </c:pt>
                <c:pt idx="572">
                  <c:v>7.2416060000000003E-3</c:v>
                </c:pt>
                <c:pt idx="573">
                  <c:v>8.2644629999999997E-3</c:v>
                </c:pt>
                <c:pt idx="574">
                  <c:v>1.0450686000000001E-2</c:v>
                </c:pt>
                <c:pt idx="575">
                  <c:v>1.2953368E-2</c:v>
                </c:pt>
                <c:pt idx="576">
                  <c:v>7.9545450000000004E-3</c:v>
                </c:pt>
                <c:pt idx="577">
                  <c:v>1.1538461999999999E-2</c:v>
                </c:pt>
                <c:pt idx="578">
                  <c:v>8.1967210000000006E-3</c:v>
                </c:pt>
                <c:pt idx="579">
                  <c:v>1.7421603000000001E-2</c:v>
                </c:pt>
                <c:pt idx="580">
                  <c:v>7.7922080000000001E-3</c:v>
                </c:pt>
                <c:pt idx="581">
                  <c:v>3.021148E-3</c:v>
                </c:pt>
                <c:pt idx="582">
                  <c:v>9.8039219999999996E-3</c:v>
                </c:pt>
                <c:pt idx="583">
                  <c:v>7.1428569999999999E-3</c:v>
                </c:pt>
                <c:pt idx="584">
                  <c:v>5.9249510000000003E-3</c:v>
                </c:pt>
                <c:pt idx="585">
                  <c:v>1.3458950000000001E-2</c:v>
                </c:pt>
                <c:pt idx="586">
                  <c:v>1.3157894999999999E-2</c:v>
                </c:pt>
                <c:pt idx="587">
                  <c:v>2.0746888000000002E-2</c:v>
                </c:pt>
                <c:pt idx="588">
                  <c:v>3.1936128000000001E-2</c:v>
                </c:pt>
                <c:pt idx="589">
                  <c:v>2.3060797000000001E-2</c:v>
                </c:pt>
                <c:pt idx="590">
                  <c:v>3.2183907999999997E-2</c:v>
                </c:pt>
                <c:pt idx="591">
                  <c:v>3.4000000000000002E-2</c:v>
                </c:pt>
                <c:pt idx="592">
                  <c:v>2.0155039E-2</c:v>
                </c:pt>
                <c:pt idx="593">
                  <c:v>1.7751479000000001E-2</c:v>
                </c:pt>
                <c:pt idx="594">
                  <c:v>2.6178010000000002E-2</c:v>
                </c:pt>
                <c:pt idx="595">
                  <c:v>3.3158813000000002E-2</c:v>
                </c:pt>
                <c:pt idx="596">
                  <c:v>1.4880951999999999E-2</c:v>
                </c:pt>
                <c:pt idx="597">
                  <c:v>1.7699115000000001E-2</c:v>
                </c:pt>
                <c:pt idx="598">
                  <c:v>1.9230769000000002E-2</c:v>
                </c:pt>
                <c:pt idx="599">
                  <c:v>1.6556291000000001E-2</c:v>
                </c:pt>
                <c:pt idx="600">
                  <c:v>2.5957972999999999E-2</c:v>
                </c:pt>
                <c:pt idx="601">
                  <c:v>5.7324841000000001E-2</c:v>
                </c:pt>
                <c:pt idx="602">
                  <c:v>6.8181818000000005E-2</c:v>
                </c:pt>
                <c:pt idx="603">
                  <c:v>6.6452304000000004E-2</c:v>
                </c:pt>
                <c:pt idx="604">
                  <c:v>4.3346773999999998E-2</c:v>
                </c:pt>
                <c:pt idx="605">
                  <c:v>6.6413661999999998E-2</c:v>
                </c:pt>
                <c:pt idx="606">
                  <c:v>0.10094637200000001</c:v>
                </c:pt>
                <c:pt idx="607">
                  <c:v>2.189781E-2</c:v>
                </c:pt>
                <c:pt idx="608">
                  <c:v>3.4782608999999999E-2</c:v>
                </c:pt>
                <c:pt idx="609">
                  <c:v>4.0767386000000003E-2</c:v>
                </c:pt>
                <c:pt idx="610">
                  <c:v>2.1327013999999998E-2</c:v>
                </c:pt>
                <c:pt idx="611">
                  <c:v>1.6304348E-2</c:v>
                </c:pt>
                <c:pt idx="612">
                  <c:v>3.3333333E-2</c:v>
                </c:pt>
                <c:pt idx="613">
                  <c:v>5.6426332000000003E-2</c:v>
                </c:pt>
                <c:pt idx="614">
                  <c:v>2.9239766E-2</c:v>
                </c:pt>
                <c:pt idx="615">
                  <c:v>8.3109920000000004E-2</c:v>
                </c:pt>
                <c:pt idx="616">
                  <c:v>4.1189930999999999E-2</c:v>
                </c:pt>
                <c:pt idx="617">
                  <c:v>4.7186933E-2</c:v>
                </c:pt>
                <c:pt idx="618">
                  <c:v>4.6228709999999999E-2</c:v>
                </c:pt>
                <c:pt idx="619">
                  <c:v>4.5146726999999998E-2</c:v>
                </c:pt>
                <c:pt idx="620">
                  <c:v>4.9586776999999999E-2</c:v>
                </c:pt>
                <c:pt idx="621">
                  <c:v>4.6448086999999999E-2</c:v>
                </c:pt>
                <c:pt idx="622">
                  <c:v>0.06</c:v>
                </c:pt>
                <c:pt idx="623">
                  <c:v>4.2910447999999997E-2</c:v>
                </c:pt>
                <c:pt idx="624">
                  <c:v>2.5974026000000001E-2</c:v>
                </c:pt>
                <c:pt idx="625">
                  <c:v>2.3255814E-2</c:v>
                </c:pt>
                <c:pt idx="626">
                  <c:v>2.2375215E-2</c:v>
                </c:pt>
                <c:pt idx="627">
                  <c:v>2.1912351E-2</c:v>
                </c:pt>
                <c:pt idx="628">
                  <c:v>1.6333937999999999E-2</c:v>
                </c:pt>
                <c:pt idx="629">
                  <c:v>1.2779553000000001E-2</c:v>
                </c:pt>
                <c:pt idx="630">
                  <c:v>4.8016701000000002E-2</c:v>
                </c:pt>
                <c:pt idx="631">
                  <c:v>1.3937282E-2</c:v>
                </c:pt>
                <c:pt idx="632">
                  <c:v>2.1333332999999999E-2</c:v>
                </c:pt>
                <c:pt idx="633">
                  <c:v>1.7569545999999998E-2</c:v>
                </c:pt>
                <c:pt idx="634">
                  <c:v>2.6836157999999999E-2</c:v>
                </c:pt>
                <c:pt idx="635">
                  <c:v>2.0576132E-2</c:v>
                </c:pt>
                <c:pt idx="636">
                  <c:v>3.3670034000000001E-2</c:v>
                </c:pt>
                <c:pt idx="637">
                  <c:v>3.3928570999999998E-2</c:v>
                </c:pt>
                <c:pt idx="638">
                  <c:v>1.744186E-2</c:v>
                </c:pt>
                <c:pt idx="639">
                  <c:v>1.4263074000000001E-2</c:v>
                </c:pt>
                <c:pt idx="640">
                  <c:v>1.9503546E-2</c:v>
                </c:pt>
                <c:pt idx="641">
                  <c:v>1.8223235000000001E-2</c:v>
                </c:pt>
                <c:pt idx="642">
                  <c:v>1.0548523000000001E-2</c:v>
                </c:pt>
                <c:pt idx="643">
                  <c:v>1.4112903E-2</c:v>
                </c:pt>
                <c:pt idx="644">
                  <c:v>2.6279390999999999E-2</c:v>
                </c:pt>
                <c:pt idx="645">
                  <c:v>1.7811705000000001E-2</c:v>
                </c:pt>
                <c:pt idx="646">
                  <c:v>1.6666667E-2</c:v>
                </c:pt>
                <c:pt idx="647">
                  <c:v>1.9490255000000001E-2</c:v>
                </c:pt>
                <c:pt idx="648">
                  <c:v>1.1070111000000001E-2</c:v>
                </c:pt>
                <c:pt idx="649">
                  <c:v>1.1644833E-2</c:v>
                </c:pt>
                <c:pt idx="650">
                  <c:v>6.906077E-3</c:v>
                </c:pt>
                <c:pt idx="651">
                  <c:v>1.6203703999999999E-2</c:v>
                </c:pt>
                <c:pt idx="652">
                  <c:v>1.985371E-2</c:v>
                </c:pt>
                <c:pt idx="653">
                  <c:v>1.3647642999999999E-2</c:v>
                </c:pt>
                <c:pt idx="654">
                  <c:v>1.459854E-2</c:v>
                </c:pt>
                <c:pt idx="655">
                  <c:v>7.3081609999999997E-3</c:v>
                </c:pt>
                <c:pt idx="656">
                  <c:v>4.0376850000000001E-3</c:v>
                </c:pt>
                <c:pt idx="657">
                  <c:v>5.6338029999999997E-3</c:v>
                </c:pt>
                <c:pt idx="658">
                  <c:v>1.407212E-2</c:v>
                </c:pt>
                <c:pt idx="659">
                  <c:v>5.1440329E-2</c:v>
                </c:pt>
                <c:pt idx="660">
                  <c:v>1.0013351E-2</c:v>
                </c:pt>
                <c:pt idx="661">
                  <c:v>6.4000000000000003E-3</c:v>
                </c:pt>
                <c:pt idx="662">
                  <c:v>1.0934394E-2</c:v>
                </c:pt>
                <c:pt idx="663">
                  <c:v>1.6587678000000002E-2</c:v>
                </c:pt>
                <c:pt idx="664">
                  <c:v>1.2987013E-2</c:v>
                </c:pt>
                <c:pt idx="665">
                  <c:v>2.4370431000000001E-2</c:v>
                </c:pt>
                <c:pt idx="666">
                  <c:v>1.5396458999999999E-2</c:v>
                </c:pt>
                <c:pt idx="667">
                  <c:v>1.5553522E-2</c:v>
                </c:pt>
                <c:pt idx="668">
                  <c:v>1.7902813E-2</c:v>
                </c:pt>
                <c:pt idx="669">
                  <c:v>1.6632016999999999E-2</c:v>
                </c:pt>
                <c:pt idx="670">
                  <c:v>2.0674646000000001E-2</c:v>
                </c:pt>
                <c:pt idx="671">
                  <c:v>1.4285714E-2</c:v>
                </c:pt>
                <c:pt idx="672">
                  <c:v>2.189781E-2</c:v>
                </c:pt>
                <c:pt idx="673">
                  <c:v>8.2901550000000004E-3</c:v>
                </c:pt>
                <c:pt idx="674">
                  <c:v>1.9790453999999999E-2</c:v>
                </c:pt>
                <c:pt idx="675">
                  <c:v>1.9441068999999998E-2</c:v>
                </c:pt>
                <c:pt idx="676">
                  <c:v>1.3636364E-2</c:v>
                </c:pt>
                <c:pt idx="677">
                  <c:v>7.2886299999999999E-3</c:v>
                </c:pt>
                <c:pt idx="678">
                  <c:v>1.1842105E-2</c:v>
                </c:pt>
                <c:pt idx="679">
                  <c:v>3.0188679E-2</c:v>
                </c:pt>
                <c:pt idx="680">
                  <c:v>1.4955135E-2</c:v>
                </c:pt>
                <c:pt idx="681">
                  <c:v>1.304753E-2</c:v>
                </c:pt>
                <c:pt idx="682">
                  <c:v>2.3290759000000001E-2</c:v>
                </c:pt>
                <c:pt idx="683">
                  <c:v>2.1885522000000001E-2</c:v>
                </c:pt>
                <c:pt idx="684">
                  <c:v>1.4258554999999999E-2</c:v>
                </c:pt>
                <c:pt idx="685">
                  <c:v>1.1111111E-2</c:v>
                </c:pt>
                <c:pt idx="686">
                  <c:v>1.0273973E-2</c:v>
                </c:pt>
                <c:pt idx="687">
                  <c:v>2.0938628000000001E-2</c:v>
                </c:pt>
                <c:pt idx="688">
                  <c:v>1.1014949E-2</c:v>
                </c:pt>
                <c:pt idx="689">
                  <c:v>9.4637220000000008E-3</c:v>
                </c:pt>
                <c:pt idx="690">
                  <c:v>1.7513134999999999E-2</c:v>
                </c:pt>
                <c:pt idx="691">
                  <c:v>6.9324089999999996E-3</c:v>
                </c:pt>
                <c:pt idx="692">
                  <c:v>1.3470681E-2</c:v>
                </c:pt>
                <c:pt idx="693">
                  <c:v>9.9833609999999996E-3</c:v>
                </c:pt>
                <c:pt idx="694">
                  <c:v>2.8268550999999999E-2</c:v>
                </c:pt>
                <c:pt idx="695">
                  <c:v>0.02</c:v>
                </c:pt>
                <c:pt idx="696">
                  <c:v>2.4154589000000001E-2</c:v>
                </c:pt>
                <c:pt idx="697">
                  <c:v>1.6291699E-2</c:v>
                </c:pt>
                <c:pt idx="698">
                  <c:v>1.8612521E-2</c:v>
                </c:pt>
                <c:pt idx="699">
                  <c:v>8.3655080000000007E-3</c:v>
                </c:pt>
                <c:pt idx="700">
                  <c:v>1.5475312999999999E-2</c:v>
                </c:pt>
                <c:pt idx="701">
                  <c:v>1.1436741E-2</c:v>
                </c:pt>
                <c:pt idx="702">
                  <c:v>1.0645847999999999E-2</c:v>
                </c:pt>
                <c:pt idx="703">
                  <c:v>6.8233510000000001E-3</c:v>
                </c:pt>
                <c:pt idx="704">
                  <c:v>9.9833609999999996E-3</c:v>
                </c:pt>
                <c:pt idx="705">
                  <c:v>6.0377360000000001E-3</c:v>
                </c:pt>
                <c:pt idx="706">
                  <c:v>1.3610315E-2</c:v>
                </c:pt>
                <c:pt idx="707">
                  <c:v>1.6006098E-2</c:v>
                </c:pt>
                <c:pt idx="708">
                  <c:v>1.2298231999999999E-2</c:v>
                </c:pt>
                <c:pt idx="709">
                  <c:v>2.5280898999999999E-2</c:v>
                </c:pt>
                <c:pt idx="710">
                  <c:v>1.9019751000000001E-2</c:v>
                </c:pt>
                <c:pt idx="711">
                  <c:v>2.0491802999999999E-2</c:v>
                </c:pt>
                <c:pt idx="712">
                  <c:v>1.1333915E-2</c:v>
                </c:pt>
                <c:pt idx="713">
                  <c:v>1.3168724E-2</c:v>
                </c:pt>
                <c:pt idx="714">
                  <c:v>1.5174507E-2</c:v>
                </c:pt>
                <c:pt idx="715">
                  <c:v>1.0303967000000001E-2</c:v>
                </c:pt>
                <c:pt idx="716">
                  <c:v>1.443299E-2</c:v>
                </c:pt>
                <c:pt idx="717">
                  <c:v>2.3809523999999999E-2</c:v>
                </c:pt>
                <c:pt idx="718">
                  <c:v>1.1481056E-2</c:v>
                </c:pt>
                <c:pt idx="719">
                  <c:v>8.7390760000000001E-3</c:v>
                </c:pt>
                <c:pt idx="720">
                  <c:v>1.2401353E-2</c:v>
                </c:pt>
                <c:pt idx="721">
                  <c:v>4.6492658999999999E-2</c:v>
                </c:pt>
                <c:pt idx="722">
                  <c:v>2.3828434999999999E-2</c:v>
                </c:pt>
                <c:pt idx="723">
                  <c:v>1.8652849999999999E-2</c:v>
                </c:pt>
                <c:pt idx="724">
                  <c:v>1.9827586000000001E-2</c:v>
                </c:pt>
                <c:pt idx="725">
                  <c:v>1.3800425E-2</c:v>
                </c:pt>
                <c:pt idx="726">
                  <c:v>1.5081206E-2</c:v>
                </c:pt>
                <c:pt idx="727">
                  <c:v>1.5984016E-2</c:v>
                </c:pt>
                <c:pt idx="728">
                  <c:v>4.1666666999999998E-2</c:v>
                </c:pt>
                <c:pt idx="729">
                  <c:v>1.2371134000000001E-2</c:v>
                </c:pt>
                <c:pt idx="730">
                  <c:v>1.0802469E-2</c:v>
                </c:pt>
                <c:pt idx="731">
                  <c:v>6.6079299999999997E-3</c:v>
                </c:pt>
                <c:pt idx="732">
                  <c:v>1.744186E-2</c:v>
                </c:pt>
                <c:pt idx="733">
                  <c:v>1.9817073000000001E-2</c:v>
                </c:pt>
                <c:pt idx="734">
                  <c:v>1.2594457999999999E-2</c:v>
                </c:pt>
                <c:pt idx="735">
                  <c:v>2.7108434000000001E-2</c:v>
                </c:pt>
                <c:pt idx="736">
                  <c:v>2.1632252000000001E-2</c:v>
                </c:pt>
                <c:pt idx="737">
                  <c:v>1.1587485999999999E-2</c:v>
                </c:pt>
                <c:pt idx="738">
                  <c:v>1.8679950000000001E-2</c:v>
                </c:pt>
                <c:pt idx="739">
                  <c:v>1.9073568999999999E-2</c:v>
                </c:pt>
                <c:pt idx="740">
                  <c:v>1.7264275999999999E-2</c:v>
                </c:pt>
                <c:pt idx="741">
                  <c:v>1.5418502000000001E-2</c:v>
                </c:pt>
                <c:pt idx="742">
                  <c:v>2.6217227999999999E-2</c:v>
                </c:pt>
                <c:pt idx="743">
                  <c:v>2.5896414E-2</c:v>
                </c:pt>
                <c:pt idx="744">
                  <c:v>2.7465667999999999E-2</c:v>
                </c:pt>
                <c:pt idx="745">
                  <c:v>2.0961776000000001E-2</c:v>
                </c:pt>
                <c:pt idx="746">
                  <c:v>1.8648018999999998E-2</c:v>
                </c:pt>
                <c:pt idx="747">
                  <c:v>1.7543860000000001E-2</c:v>
                </c:pt>
                <c:pt idx="748">
                  <c:v>2.3809523999999999E-2</c:v>
                </c:pt>
                <c:pt idx="749">
                  <c:v>2.7281278999999999E-2</c:v>
                </c:pt>
                <c:pt idx="750">
                  <c:v>3.0214425E-2</c:v>
                </c:pt>
                <c:pt idx="751">
                  <c:v>1.8318965999999999E-2</c:v>
                </c:pt>
                <c:pt idx="752">
                  <c:v>1.8962076000000001E-2</c:v>
                </c:pt>
                <c:pt idx="753">
                  <c:v>1.2154696E-2</c:v>
                </c:pt>
                <c:pt idx="754">
                  <c:v>7.8563409999999993E-3</c:v>
                </c:pt>
                <c:pt idx="755">
                  <c:v>1.3374486E-2</c:v>
                </c:pt>
                <c:pt idx="756">
                  <c:v>6.0931899999999997E-2</c:v>
                </c:pt>
                <c:pt idx="757">
                  <c:v>1.5634395999999998E-2</c:v>
                </c:pt>
                <c:pt idx="758">
                  <c:v>1.0113028E-2</c:v>
                </c:pt>
                <c:pt idx="759">
                  <c:v>7.650273E-3</c:v>
                </c:pt>
                <c:pt idx="760">
                  <c:v>1.2430081000000001E-2</c:v>
                </c:pt>
                <c:pt idx="761">
                  <c:v>1.3442868E-2</c:v>
                </c:pt>
                <c:pt idx="762">
                  <c:v>6.7692309999999997E-3</c:v>
                </c:pt>
                <c:pt idx="763">
                  <c:v>1.0526316000000001E-2</c:v>
                </c:pt>
                <c:pt idx="764">
                  <c:v>1.0430248E-2</c:v>
                </c:pt>
                <c:pt idx="765">
                  <c:v>1.4983712999999999E-2</c:v>
                </c:pt>
                <c:pt idx="766">
                  <c:v>1.4583333E-2</c:v>
                </c:pt>
                <c:pt idx="767">
                  <c:v>1.0140405999999999E-2</c:v>
                </c:pt>
                <c:pt idx="768">
                  <c:v>8.6139389999999993E-3</c:v>
                </c:pt>
                <c:pt idx="769">
                  <c:v>1.1267605999999999E-2</c:v>
                </c:pt>
                <c:pt idx="770">
                  <c:v>1.7808958E-2</c:v>
                </c:pt>
                <c:pt idx="771">
                  <c:v>8.9847260000000002E-3</c:v>
                </c:pt>
                <c:pt idx="772">
                  <c:v>1.1424218999999999E-2</c:v>
                </c:pt>
                <c:pt idx="773">
                  <c:v>1.8122507999999999E-2</c:v>
                </c:pt>
                <c:pt idx="774">
                  <c:v>5.5884530000000002E-2</c:v>
                </c:pt>
                <c:pt idx="775">
                  <c:v>5.6594239999999997E-2</c:v>
                </c:pt>
                <c:pt idx="776">
                  <c:v>3.5383319000000003E-2</c:v>
                </c:pt>
                <c:pt idx="777">
                  <c:v>5.6200145E-2</c:v>
                </c:pt>
                <c:pt idx="778">
                  <c:v>4.1613315999999997E-2</c:v>
                </c:pt>
                <c:pt idx="779">
                  <c:v>1.9002374999999998E-2</c:v>
                </c:pt>
                <c:pt idx="780">
                  <c:v>4.1454545000000002E-2</c:v>
                </c:pt>
                <c:pt idx="781">
                  <c:v>2.0779221E-2</c:v>
                </c:pt>
                <c:pt idx="782">
                  <c:v>1.4953271000000001E-2</c:v>
                </c:pt>
                <c:pt idx="783">
                  <c:v>1.1820331E-2</c:v>
                </c:pt>
                <c:pt idx="784">
                  <c:v>5.1454139000000003E-2</c:v>
                </c:pt>
                <c:pt idx="785">
                  <c:v>2.0338983000000001E-2</c:v>
                </c:pt>
                <c:pt idx="786">
                  <c:v>5.6561085999999997E-2</c:v>
                </c:pt>
                <c:pt idx="787">
                  <c:v>3.1876137999999998E-2</c:v>
                </c:pt>
                <c:pt idx="788">
                  <c:v>4.0860214999999998E-2</c:v>
                </c:pt>
                <c:pt idx="789">
                  <c:v>2.6558891000000001E-2</c:v>
                </c:pt>
                <c:pt idx="790">
                  <c:v>1.8253967999999999E-2</c:v>
                </c:pt>
                <c:pt idx="791">
                  <c:v>3.0058650999999999E-2</c:v>
                </c:pt>
                <c:pt idx="792">
                  <c:v>1.9844081999999999E-2</c:v>
                </c:pt>
                <c:pt idx="793">
                  <c:v>1.7844887E-2</c:v>
                </c:pt>
                <c:pt idx="794">
                  <c:v>1.9425019000000002E-2</c:v>
                </c:pt>
                <c:pt idx="795">
                  <c:v>1.5969582E-2</c:v>
                </c:pt>
                <c:pt idx="796">
                  <c:v>1.1673151999999999E-2</c:v>
                </c:pt>
                <c:pt idx="797">
                  <c:v>9.1164100000000001E-3</c:v>
                </c:pt>
                <c:pt idx="798">
                  <c:v>3.4558824000000002E-2</c:v>
                </c:pt>
                <c:pt idx="799">
                  <c:v>1.6447368E-2</c:v>
                </c:pt>
                <c:pt idx="800">
                  <c:v>2.6355422E-2</c:v>
                </c:pt>
                <c:pt idx="801">
                  <c:v>3.0540329000000001E-2</c:v>
                </c:pt>
                <c:pt idx="802">
                  <c:v>3.1481480999999999E-2</c:v>
                </c:pt>
                <c:pt idx="803">
                  <c:v>2.5510204000000002E-2</c:v>
                </c:pt>
                <c:pt idx="804">
                  <c:v>1.1904761999999999E-2</c:v>
                </c:pt>
                <c:pt idx="805">
                  <c:v>3.2462949999999997E-2</c:v>
                </c:pt>
                <c:pt idx="806">
                  <c:v>3.9934799999999999E-2</c:v>
                </c:pt>
                <c:pt idx="807">
                  <c:v>2.1081577000000001E-2</c:v>
                </c:pt>
                <c:pt idx="808">
                  <c:v>4.7227926000000003E-2</c:v>
                </c:pt>
                <c:pt idx="809">
                  <c:v>2.1484375E-2</c:v>
                </c:pt>
                <c:pt idx="810">
                  <c:v>3.8106236000000002E-2</c:v>
                </c:pt>
                <c:pt idx="811">
                  <c:v>2.4900398000000001E-2</c:v>
                </c:pt>
                <c:pt idx="812">
                  <c:v>2.5987526E-2</c:v>
                </c:pt>
                <c:pt idx="813">
                  <c:v>4.0259740000000002E-2</c:v>
                </c:pt>
                <c:pt idx="814">
                  <c:v>1.4975041999999999E-2</c:v>
                </c:pt>
                <c:pt idx="815">
                  <c:v>3.6101082999999999E-2</c:v>
                </c:pt>
                <c:pt idx="816">
                  <c:v>2.6862027E-2</c:v>
                </c:pt>
                <c:pt idx="817">
                  <c:v>2.0169850999999999E-2</c:v>
                </c:pt>
                <c:pt idx="818">
                  <c:v>1.6967125999999999E-2</c:v>
                </c:pt>
                <c:pt idx="819">
                  <c:v>3.8147138999999997E-2</c:v>
                </c:pt>
                <c:pt idx="820">
                  <c:v>1.7518248E-2</c:v>
                </c:pt>
                <c:pt idx="821">
                  <c:v>1.3100436999999999E-2</c:v>
                </c:pt>
                <c:pt idx="822">
                  <c:v>2.2336769999999999E-2</c:v>
                </c:pt>
                <c:pt idx="823">
                  <c:v>1.6281062999999998E-2</c:v>
                </c:pt>
                <c:pt idx="824">
                  <c:v>3.4180543000000001E-2</c:v>
                </c:pt>
                <c:pt idx="825">
                  <c:v>1.5319149000000001E-2</c:v>
                </c:pt>
                <c:pt idx="826">
                  <c:v>1.0221465000000001E-2</c:v>
                </c:pt>
                <c:pt idx="827">
                  <c:v>1.4105418999999999E-2</c:v>
                </c:pt>
                <c:pt idx="828">
                  <c:v>1.3385826999999999E-2</c:v>
                </c:pt>
                <c:pt idx="829">
                  <c:v>1.4705882E-2</c:v>
                </c:pt>
                <c:pt idx="830">
                  <c:v>8.6206900000000003E-3</c:v>
                </c:pt>
                <c:pt idx="831">
                  <c:v>8.3643120000000005E-3</c:v>
                </c:pt>
                <c:pt idx="832">
                  <c:v>2.2727272999999999E-2</c:v>
                </c:pt>
                <c:pt idx="833">
                  <c:v>2.2765599000000001E-2</c:v>
                </c:pt>
                <c:pt idx="834">
                  <c:v>1.3663534999999999E-2</c:v>
                </c:pt>
                <c:pt idx="835">
                  <c:v>2.1256931999999999E-2</c:v>
                </c:pt>
                <c:pt idx="836">
                  <c:v>1.9213174999999999E-2</c:v>
                </c:pt>
                <c:pt idx="837">
                  <c:v>1.5625E-2</c:v>
                </c:pt>
                <c:pt idx="838">
                  <c:v>6.6371679999999997E-3</c:v>
                </c:pt>
                <c:pt idx="839">
                  <c:v>3.6900370000000002E-3</c:v>
                </c:pt>
                <c:pt idx="840">
                  <c:v>1.1247444000000001E-2</c:v>
                </c:pt>
                <c:pt idx="841">
                  <c:v>1.1638317E-2</c:v>
                </c:pt>
                <c:pt idx="842">
                  <c:v>3.1066330999999999E-2</c:v>
                </c:pt>
                <c:pt idx="843">
                  <c:v>1.7636684E-2</c:v>
                </c:pt>
                <c:pt idx="844">
                  <c:v>1.5444015E-2</c:v>
                </c:pt>
                <c:pt idx="845">
                  <c:v>6.0763889999999997E-3</c:v>
                </c:pt>
                <c:pt idx="846">
                  <c:v>5.0872089999999997E-3</c:v>
                </c:pt>
                <c:pt idx="847">
                  <c:v>1.9664966999999998E-2</c:v>
                </c:pt>
                <c:pt idx="848">
                  <c:v>1.2152777999999999E-2</c:v>
                </c:pt>
                <c:pt idx="849">
                  <c:v>1.5075376999999999E-2</c:v>
                </c:pt>
                <c:pt idx="850">
                  <c:v>1.4951627E-2</c:v>
                </c:pt>
                <c:pt idx="851">
                  <c:v>1.2733447E-2</c:v>
                </c:pt>
                <c:pt idx="852">
                  <c:v>8.4911819999999999E-3</c:v>
                </c:pt>
                <c:pt idx="853">
                  <c:v>6.8493149999999999E-3</c:v>
                </c:pt>
                <c:pt idx="854">
                  <c:v>1.1881188000000001E-2</c:v>
                </c:pt>
                <c:pt idx="855">
                  <c:v>1.1453744E-2</c:v>
                </c:pt>
                <c:pt idx="856">
                  <c:v>2.6515152E-2</c:v>
                </c:pt>
                <c:pt idx="857">
                  <c:v>1.5971605999999999E-2</c:v>
                </c:pt>
                <c:pt idx="858">
                  <c:v>1.5794669000000001E-2</c:v>
                </c:pt>
                <c:pt idx="859">
                  <c:v>1.2903226E-2</c:v>
                </c:pt>
                <c:pt idx="860">
                  <c:v>1.6101694999999999E-2</c:v>
                </c:pt>
                <c:pt idx="861">
                  <c:v>3.3367037000000002E-2</c:v>
                </c:pt>
                <c:pt idx="862">
                  <c:v>1.9837692000000001E-2</c:v>
                </c:pt>
                <c:pt idx="863">
                  <c:v>2.0833332999999999E-2</c:v>
                </c:pt>
                <c:pt idx="864">
                  <c:v>1.3224822000000001E-2</c:v>
                </c:pt>
                <c:pt idx="865">
                  <c:v>3.2128513999999997E-2</c:v>
                </c:pt>
                <c:pt idx="866">
                  <c:v>2.2373541E-2</c:v>
                </c:pt>
                <c:pt idx="867">
                  <c:v>1.3648772E-2</c:v>
                </c:pt>
                <c:pt idx="868">
                  <c:v>1.4388489000000001E-2</c:v>
                </c:pt>
                <c:pt idx="869">
                  <c:v>2.1475257000000001E-2</c:v>
                </c:pt>
                <c:pt idx="870">
                  <c:v>1.4732965000000001E-2</c:v>
                </c:pt>
                <c:pt idx="871">
                  <c:v>1.1650485E-2</c:v>
                </c:pt>
                <c:pt idx="872">
                  <c:v>1.4381592E-2</c:v>
                </c:pt>
                <c:pt idx="873">
                  <c:v>1.3157894999999999E-2</c:v>
                </c:pt>
                <c:pt idx="874">
                  <c:v>8.0726540000000003E-3</c:v>
                </c:pt>
                <c:pt idx="875">
                  <c:v>1.2181617E-2</c:v>
                </c:pt>
                <c:pt idx="876">
                  <c:v>1.2643678E-2</c:v>
                </c:pt>
                <c:pt idx="877">
                  <c:v>2.8907922999999999E-2</c:v>
                </c:pt>
                <c:pt idx="878">
                  <c:v>1.0033445E-2</c:v>
                </c:pt>
                <c:pt idx="879">
                  <c:v>5.1388889E-2</c:v>
                </c:pt>
                <c:pt idx="880">
                  <c:v>9.8901100000000006E-3</c:v>
                </c:pt>
                <c:pt idx="881">
                  <c:v>1.620162E-2</c:v>
                </c:pt>
                <c:pt idx="882">
                  <c:v>1.8039216E-2</c:v>
                </c:pt>
                <c:pt idx="883">
                  <c:v>1.7559262999999999E-2</c:v>
                </c:pt>
                <c:pt idx="884">
                  <c:v>2.0040079999999998E-2</c:v>
                </c:pt>
                <c:pt idx="885">
                  <c:v>2.8222013000000001E-2</c:v>
                </c:pt>
                <c:pt idx="886">
                  <c:v>4.6987951999999999E-2</c:v>
                </c:pt>
                <c:pt idx="887">
                  <c:v>1.7634855000000001E-2</c:v>
                </c:pt>
                <c:pt idx="888">
                  <c:v>2.0329138E-2</c:v>
                </c:pt>
                <c:pt idx="889">
                  <c:v>2.0583190000000001E-2</c:v>
                </c:pt>
                <c:pt idx="890">
                  <c:v>9.8379629999999999E-3</c:v>
                </c:pt>
                <c:pt idx="891">
                  <c:v>7.9470200000000008E-3</c:v>
                </c:pt>
                <c:pt idx="892">
                  <c:v>1.0416666999999999E-2</c:v>
                </c:pt>
                <c:pt idx="893">
                  <c:v>1.9027484000000001E-2</c:v>
                </c:pt>
                <c:pt idx="894">
                  <c:v>1.5440509E-2</c:v>
                </c:pt>
                <c:pt idx="895">
                  <c:v>5.1993070000000002E-3</c:v>
                </c:pt>
                <c:pt idx="896">
                  <c:v>9.9337750000000006E-3</c:v>
                </c:pt>
                <c:pt idx="897">
                  <c:v>3.1578947000000003E-2</c:v>
                </c:pt>
                <c:pt idx="898">
                  <c:v>1.3592233E-2</c:v>
                </c:pt>
                <c:pt idx="899">
                  <c:v>1.4388489000000001E-2</c:v>
                </c:pt>
                <c:pt idx="900">
                  <c:v>2.7355622999999999E-2</c:v>
                </c:pt>
                <c:pt idx="901">
                  <c:v>5.4945050000000002E-3</c:v>
                </c:pt>
                <c:pt idx="902">
                  <c:v>5.7636889999999998E-3</c:v>
                </c:pt>
                <c:pt idx="903">
                  <c:v>1.9417475999999999E-2</c:v>
                </c:pt>
                <c:pt idx="904">
                  <c:v>2.8508772000000002E-2</c:v>
                </c:pt>
                <c:pt idx="905">
                  <c:v>4.3749999999999997E-2</c:v>
                </c:pt>
                <c:pt idx="906">
                  <c:v>2.0713464000000001E-2</c:v>
                </c:pt>
                <c:pt idx="907">
                  <c:v>1.8681318999999998E-2</c:v>
                </c:pt>
                <c:pt idx="908">
                  <c:v>7.7605319999999997E-3</c:v>
                </c:pt>
                <c:pt idx="909">
                  <c:v>7.4418599999999998E-3</c:v>
                </c:pt>
                <c:pt idx="910">
                  <c:v>2.8347996E-2</c:v>
                </c:pt>
                <c:pt idx="911">
                  <c:v>7.8125E-3</c:v>
                </c:pt>
                <c:pt idx="912">
                  <c:v>1.6713091999999999E-2</c:v>
                </c:pt>
                <c:pt idx="913">
                  <c:v>1.1009174E-2</c:v>
                </c:pt>
                <c:pt idx="914">
                  <c:v>1.4084507E-2</c:v>
                </c:pt>
                <c:pt idx="915">
                  <c:v>7.9920080000000001E-3</c:v>
                </c:pt>
                <c:pt idx="916">
                  <c:v>2.8662420000000001E-2</c:v>
                </c:pt>
                <c:pt idx="917">
                  <c:v>7.5757580000000001E-3</c:v>
                </c:pt>
                <c:pt idx="918">
                  <c:v>2.0992365999999998E-2</c:v>
                </c:pt>
                <c:pt idx="919">
                  <c:v>2.0496224E-2</c:v>
                </c:pt>
                <c:pt idx="920">
                  <c:v>1.2059369E-2</c:v>
                </c:pt>
                <c:pt idx="921">
                  <c:v>8.3234239999999994E-3</c:v>
                </c:pt>
                <c:pt idx="922">
                  <c:v>1.0688836E-2</c:v>
                </c:pt>
                <c:pt idx="923">
                  <c:v>1.9271949E-2</c:v>
                </c:pt>
                <c:pt idx="924">
                  <c:v>6.2992129999999997E-3</c:v>
                </c:pt>
                <c:pt idx="925">
                  <c:v>9.3896710000000005E-3</c:v>
                </c:pt>
                <c:pt idx="926">
                  <c:v>1.1686144000000001E-2</c:v>
                </c:pt>
                <c:pt idx="927">
                  <c:v>9.9367659999999997E-3</c:v>
                </c:pt>
                <c:pt idx="928">
                  <c:v>4.0598291000000002E-2</c:v>
                </c:pt>
                <c:pt idx="929">
                  <c:v>1.7595308E-2</c:v>
                </c:pt>
                <c:pt idx="930">
                  <c:v>1.9427402999999999E-2</c:v>
                </c:pt>
                <c:pt idx="931">
                  <c:v>1.9633508000000001E-2</c:v>
                </c:pt>
                <c:pt idx="932">
                  <c:v>3.1111111E-2</c:v>
                </c:pt>
                <c:pt idx="933">
                  <c:v>2.2047244000000001E-2</c:v>
                </c:pt>
                <c:pt idx="934">
                  <c:v>2.2033898E-2</c:v>
                </c:pt>
                <c:pt idx="935">
                  <c:v>2.0900321999999999E-2</c:v>
                </c:pt>
                <c:pt idx="936">
                  <c:v>5.227656E-2</c:v>
                </c:pt>
                <c:pt idx="937">
                  <c:v>1.2307692E-2</c:v>
                </c:pt>
                <c:pt idx="938">
                  <c:v>3.2835821000000001E-2</c:v>
                </c:pt>
                <c:pt idx="939">
                  <c:v>1.7915309000000001E-2</c:v>
                </c:pt>
                <c:pt idx="940">
                  <c:v>3.4690799000000001E-2</c:v>
                </c:pt>
                <c:pt idx="941">
                  <c:v>3.5211267999999997E-2</c:v>
                </c:pt>
                <c:pt idx="942">
                  <c:v>2.489019E-2</c:v>
                </c:pt>
                <c:pt idx="943">
                  <c:v>2.2184300000000001E-2</c:v>
                </c:pt>
                <c:pt idx="944">
                  <c:v>1.8922853E-2</c:v>
                </c:pt>
                <c:pt idx="945">
                  <c:v>3.6809816000000002E-2</c:v>
                </c:pt>
                <c:pt idx="946">
                  <c:v>3.0997304999999999E-2</c:v>
                </c:pt>
                <c:pt idx="947">
                  <c:v>2.7243590000000002E-2</c:v>
                </c:pt>
                <c:pt idx="948">
                  <c:v>2.7303754E-2</c:v>
                </c:pt>
                <c:pt idx="949">
                  <c:v>3.1045751999999999E-2</c:v>
                </c:pt>
                <c:pt idx="950">
                  <c:v>1.2841091000000001E-2</c:v>
                </c:pt>
                <c:pt idx="951">
                  <c:v>1.8032787000000002E-2</c:v>
                </c:pt>
                <c:pt idx="952">
                  <c:v>2.9904305999999999E-2</c:v>
                </c:pt>
                <c:pt idx="953">
                  <c:v>1.9943019999999999E-2</c:v>
                </c:pt>
                <c:pt idx="954">
                  <c:v>3.6682616000000001E-2</c:v>
                </c:pt>
                <c:pt idx="955">
                  <c:v>3.4391534000000001E-2</c:v>
                </c:pt>
                <c:pt idx="956">
                  <c:v>2.6392961999999999E-2</c:v>
                </c:pt>
                <c:pt idx="957">
                  <c:v>3.0995106000000001E-2</c:v>
                </c:pt>
                <c:pt idx="958">
                  <c:v>1.9138756E-2</c:v>
                </c:pt>
                <c:pt idx="959">
                  <c:v>2.5110783000000001E-2</c:v>
                </c:pt>
                <c:pt idx="960">
                  <c:v>3.1645569999999998E-2</c:v>
                </c:pt>
                <c:pt idx="961">
                  <c:v>2.3715415E-2</c:v>
                </c:pt>
                <c:pt idx="962">
                  <c:v>4.2081102000000002E-2</c:v>
                </c:pt>
                <c:pt idx="963">
                  <c:v>3.5440047000000002E-2</c:v>
                </c:pt>
                <c:pt idx="964">
                  <c:v>2.7002700000000001E-2</c:v>
                </c:pt>
                <c:pt idx="965">
                  <c:v>3.1441047999999999E-2</c:v>
                </c:pt>
                <c:pt idx="966">
                  <c:v>4.6547710999999999E-2</c:v>
                </c:pt>
                <c:pt idx="967">
                  <c:v>2.9783394000000001E-2</c:v>
                </c:pt>
                <c:pt idx="968">
                  <c:v>2.7667984E-2</c:v>
                </c:pt>
                <c:pt idx="969">
                  <c:v>3.6534446999999998E-2</c:v>
                </c:pt>
                <c:pt idx="970">
                  <c:v>3.7499999999999999E-2</c:v>
                </c:pt>
                <c:pt idx="971">
                  <c:v>2.756654E-2</c:v>
                </c:pt>
                <c:pt idx="972">
                  <c:v>4.6028881000000001E-2</c:v>
                </c:pt>
                <c:pt idx="973">
                  <c:v>5.3333332999999997E-2</c:v>
                </c:pt>
                <c:pt idx="974">
                  <c:v>1.0688836E-2</c:v>
                </c:pt>
                <c:pt idx="975">
                  <c:v>9.7588980000000002E-3</c:v>
                </c:pt>
                <c:pt idx="976">
                  <c:v>1.7358958000000001E-2</c:v>
                </c:pt>
                <c:pt idx="977">
                  <c:v>1.0324484E-2</c:v>
                </c:pt>
                <c:pt idx="978">
                  <c:v>1.2093726000000001E-2</c:v>
                </c:pt>
                <c:pt idx="979">
                  <c:v>5.8962260000000001E-3</c:v>
                </c:pt>
                <c:pt idx="980">
                  <c:v>2.0632737000000002E-2</c:v>
                </c:pt>
                <c:pt idx="981">
                  <c:v>9.5744679999999992E-3</c:v>
                </c:pt>
                <c:pt idx="982">
                  <c:v>2.3645320000000001E-2</c:v>
                </c:pt>
                <c:pt idx="983">
                  <c:v>1.7421603000000001E-2</c:v>
                </c:pt>
                <c:pt idx="984">
                  <c:v>3.8974359E-2</c:v>
                </c:pt>
                <c:pt idx="985">
                  <c:v>2.8856825999999999E-2</c:v>
                </c:pt>
                <c:pt idx="986">
                  <c:v>3.1135531000000001E-2</c:v>
                </c:pt>
                <c:pt idx="987">
                  <c:v>2.8854824000000001E-2</c:v>
                </c:pt>
                <c:pt idx="988">
                  <c:v>2.748227E-2</c:v>
                </c:pt>
                <c:pt idx="989">
                  <c:v>2.4038462E-2</c:v>
                </c:pt>
                <c:pt idx="990">
                  <c:v>1.8949181999999998E-2</c:v>
                </c:pt>
                <c:pt idx="991">
                  <c:v>1.8276761999999998E-2</c:v>
                </c:pt>
                <c:pt idx="992">
                  <c:v>1.7759562999999999E-2</c:v>
                </c:pt>
                <c:pt idx="993">
                  <c:v>2.0325203E-2</c:v>
                </c:pt>
                <c:pt idx="994">
                  <c:v>1.7989418E-2</c:v>
                </c:pt>
                <c:pt idx="995">
                  <c:v>4.4117649999999998E-3</c:v>
                </c:pt>
                <c:pt idx="996">
                  <c:v>1.1220196E-2</c:v>
                </c:pt>
                <c:pt idx="997">
                  <c:v>1.9718309999999999E-2</c:v>
                </c:pt>
                <c:pt idx="998">
                  <c:v>1.6717325000000002E-2</c:v>
                </c:pt>
                <c:pt idx="999">
                  <c:v>7.2780199999999996E-3</c:v>
                </c:pt>
                <c:pt idx="1000">
                  <c:v>9.5759230000000001E-3</c:v>
                </c:pt>
                <c:pt idx="1001">
                  <c:v>3.5573122999999998E-2</c:v>
                </c:pt>
                <c:pt idx="1002">
                  <c:v>3.2098765000000001E-2</c:v>
                </c:pt>
                <c:pt idx="1003">
                  <c:v>2.0533881E-2</c:v>
                </c:pt>
                <c:pt idx="1004">
                  <c:v>2.3255814E-2</c:v>
                </c:pt>
                <c:pt idx="1005">
                  <c:v>3.2504779999999997E-2</c:v>
                </c:pt>
                <c:pt idx="1006">
                  <c:v>1.9960080000000002E-2</c:v>
                </c:pt>
                <c:pt idx="1007">
                  <c:v>1.7921146999999998E-2</c:v>
                </c:pt>
                <c:pt idx="1008">
                  <c:v>2.9661017000000001E-2</c:v>
                </c:pt>
                <c:pt idx="1009">
                  <c:v>3.3175354999999997E-2</c:v>
                </c:pt>
                <c:pt idx="1010">
                  <c:v>1.8205461999999999E-2</c:v>
                </c:pt>
                <c:pt idx="1011">
                  <c:v>2.0576132E-2</c:v>
                </c:pt>
                <c:pt idx="1012">
                  <c:v>1.6348774E-2</c:v>
                </c:pt>
                <c:pt idx="1013">
                  <c:v>1.7341039999999999E-2</c:v>
                </c:pt>
                <c:pt idx="1014">
                  <c:v>2.3696682E-2</c:v>
                </c:pt>
                <c:pt idx="1015">
                  <c:v>2.8753994000000001E-2</c:v>
                </c:pt>
                <c:pt idx="1016">
                  <c:v>2.2678185999999999E-2</c:v>
                </c:pt>
                <c:pt idx="1017">
                  <c:v>2.3929471000000001E-2</c:v>
                </c:pt>
                <c:pt idx="1018">
                  <c:v>3.6342320999999997E-2</c:v>
                </c:pt>
                <c:pt idx="1019">
                  <c:v>2.1024966999999999E-2</c:v>
                </c:pt>
                <c:pt idx="1020">
                  <c:v>1.8404908000000001E-2</c:v>
                </c:pt>
                <c:pt idx="1021">
                  <c:v>1.1454753999999999E-2</c:v>
                </c:pt>
                <c:pt idx="1022">
                  <c:v>2.9934518E-2</c:v>
                </c:pt>
                <c:pt idx="1023">
                  <c:v>1.7241379000000001E-2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3-B948-B36B-943DD5A6A696}"/>
            </c:ext>
          </c:extLst>
        </c:ser>
        <c:ser>
          <c:idx val="1"/>
          <c:order val="1"/>
          <c:tx>
            <c:strRef>
              <c:f>Data2!$F$1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Data2!$F$2:$F$1188</c:f>
              <c:numCache>
                <c:formatCode>General</c:formatCode>
                <c:ptCount val="1187"/>
                <c:pt idx="1024" formatCode="0.0%">
                  <c:v>1.5748291420874701E-2</c:v>
                </c:pt>
                <c:pt idx="1025" formatCode="0.0%">
                  <c:v>1.4561453376194701E-2</c:v>
                </c:pt>
                <c:pt idx="1026" formatCode="0.0%">
                  <c:v>1.51483878125776E-2</c:v>
                </c:pt>
                <c:pt idx="1027" formatCode="0.0%">
                  <c:v>1.1424908930474299E-2</c:v>
                </c:pt>
                <c:pt idx="1028" formatCode="0.0%">
                  <c:v>1.07066769960834E-2</c:v>
                </c:pt>
                <c:pt idx="1029" formatCode="0.0%">
                  <c:v>1.92239111556568E-2</c:v>
                </c:pt>
                <c:pt idx="1030" formatCode="0.0%">
                  <c:v>1.4905877097966499E-2</c:v>
                </c:pt>
                <c:pt idx="1031" formatCode="0.0%">
                  <c:v>1.51753966108791E-2</c:v>
                </c:pt>
                <c:pt idx="1032" formatCode="0.0%">
                  <c:v>1.4078829607930001E-2</c:v>
                </c:pt>
                <c:pt idx="1033" formatCode="0.0%">
                  <c:v>1.47522628363505E-2</c:v>
                </c:pt>
                <c:pt idx="1034" formatCode="0.0%">
                  <c:v>1.1125982161310201E-2</c:v>
                </c:pt>
                <c:pt idx="1035" formatCode="0.0%">
                  <c:v>1.0497085117369701E-2</c:v>
                </c:pt>
                <c:pt idx="1036" formatCode="0.0%">
                  <c:v>1.90798559365685E-2</c:v>
                </c:pt>
                <c:pt idx="1037" formatCode="0.0%">
                  <c:v>1.4857401424252001E-2</c:v>
                </c:pt>
                <c:pt idx="1038" formatCode="0.0%">
                  <c:v>1.52089305931955E-2</c:v>
                </c:pt>
                <c:pt idx="1039" formatCode="0.0%">
                  <c:v>1.4194796169872501E-2</c:v>
                </c:pt>
                <c:pt idx="1040" formatCode="0.0%">
                  <c:v>1.49425819810514E-2</c:v>
                </c:pt>
                <c:pt idx="1041" formatCode="0.0%">
                  <c:v>1.1396738997748099E-2</c:v>
                </c:pt>
                <c:pt idx="1042" formatCode="0.0%">
                  <c:v>1.0835441383357699E-2</c:v>
                </c:pt>
                <c:pt idx="1043" formatCode="0.0%">
                  <c:v>1.9456638024468599E-2</c:v>
                </c:pt>
                <c:pt idx="1044" formatCode="0.0%">
                  <c:v>1.5296857999688201E-2</c:v>
                </c:pt>
                <c:pt idx="1045" formatCode="0.0%">
                  <c:v>1.5691288070489699E-2</c:v>
                </c:pt>
                <c:pt idx="1046" formatCode="0.0%">
                  <c:v>1.47139068042276E-2</c:v>
                </c:pt>
                <c:pt idx="1047" formatCode="0.0%">
                  <c:v>1.5483507774661801E-2</c:v>
                </c:pt>
                <c:pt idx="1048" formatCode="0.0%">
                  <c:v>1.1958538870410399E-2</c:v>
                </c:pt>
                <c:pt idx="1049" formatCode="0.0%">
                  <c:v>1.13982418754799E-2</c:v>
                </c:pt>
                <c:pt idx="1050" formatCode="0.0%">
                  <c:v>1.9984419089343099E-2</c:v>
                </c:pt>
                <c:pt idx="1051" formatCode="0.0%">
                  <c:v>1.5807443483208301E-2</c:v>
                </c:pt>
                <c:pt idx="1052" formatCode="0.0%">
                  <c:v>1.61591636241862E-2</c:v>
                </c:pt>
                <c:pt idx="1053" formatCode="0.0%">
                  <c:v>1.5128152549791E-2</c:v>
                </c:pt>
                <c:pt idx="1054" formatCode="0.0%">
                  <c:v>1.58256797340834E-2</c:v>
                </c:pt>
                <c:pt idx="1055" formatCode="0.0%">
                  <c:v>1.22257559509217E-2</c:v>
                </c:pt>
                <c:pt idx="1056" formatCode="0.0%">
                  <c:v>1.15705468688599E-2</c:v>
                </c:pt>
                <c:pt idx="1057" formatCode="0.0%">
                  <c:v>2.0027832681991799E-2</c:v>
                </c:pt>
                <c:pt idx="1058" formatCode="0.0%">
                  <c:v>1.57441880050176E-2</c:v>
                </c:pt>
                <c:pt idx="1059" formatCode="0.0%">
                  <c:v>1.59706665783679E-2</c:v>
                </c:pt>
                <c:pt idx="1060" formatCode="0.0%">
                  <c:v>1.4813105200804901E-2</c:v>
                </c:pt>
                <c:pt idx="1061" formatCode="0.0%">
                  <c:v>1.5377973885105501E-2</c:v>
                </c:pt>
                <c:pt idx="1062" formatCode="0.0%">
                  <c:v>1.1657546455071799E-2</c:v>
                </c:pt>
                <c:pt idx="1063" formatCode="0.0%">
                  <c:v>1.0879501171828501E-2</c:v>
                </c:pt>
                <c:pt idx="1064" formatCode="0.0%">
                  <c:v>1.9199981708225799E-2</c:v>
                </c:pt>
                <c:pt idx="1065" formatCode="0.0%">
                  <c:v>1.4823853232895401E-2</c:v>
                </c:pt>
                <c:pt idx="1066" formatCode="0.0%">
                  <c:v>1.4963074513820699E-2</c:v>
                </c:pt>
                <c:pt idx="1067" formatCode="0.0%">
                  <c:v>1.37419688930056E-2</c:v>
                </c:pt>
                <c:pt idx="1068" formatCode="0.0%">
                  <c:v>1.42628722332025E-2</c:v>
                </c:pt>
                <c:pt idx="1069" formatCode="0.0%">
                  <c:v>1.05363596602592E-2</c:v>
                </c:pt>
                <c:pt idx="1070" formatCode="0.0%">
                  <c:v>9.7749774673428196E-3</c:v>
                </c:pt>
                <c:pt idx="1071" formatCode="0.0%">
                  <c:v>1.81218662617906E-2</c:v>
                </c:pt>
                <c:pt idx="1072" formatCode="0.0%">
                  <c:v>1.38380730169712E-2</c:v>
                </c:pt>
                <c:pt idx="1073" formatCode="0.0%">
                  <c:v>1.40936111920093E-2</c:v>
                </c:pt>
                <c:pt idx="1074" formatCode="0.0%">
                  <c:v>1.3027721534268301E-2</c:v>
                </c:pt>
                <c:pt idx="1075" formatCode="0.0%">
                  <c:v>1.3734363469609901E-2</c:v>
                </c:pt>
                <c:pt idx="1076" formatCode="0.0%">
                  <c:v>1.02375665258018E-2</c:v>
                </c:pt>
                <c:pt idx="1077" formatCode="0.0%">
                  <c:v>9.7293842379879494E-3</c:v>
                </c:pt>
                <c:pt idx="1078" formatCode="0.0%">
                  <c:v>1.8334190958425201E-2</c:v>
                </c:pt>
                <c:pt idx="1079" formatCode="0.0%">
                  <c:v>1.70053435616607E-2</c:v>
                </c:pt>
                <c:pt idx="1080" formatCode="0.0%">
                  <c:v>1.48222672745479E-2</c:v>
                </c:pt>
                <c:pt idx="1081" formatCode="0.0%">
                  <c:v>1.37645629322615E-2</c:v>
                </c:pt>
                <c:pt idx="1082" formatCode="0.0%">
                  <c:v>1.33950845677956E-2</c:v>
                </c:pt>
                <c:pt idx="1083" formatCode="0.0%">
                  <c:v>1.2099072585106001E-2</c:v>
                </c:pt>
                <c:pt idx="1084" formatCode="0.0%">
                  <c:v>1.19199597639752E-2</c:v>
                </c:pt>
                <c:pt idx="1085" formatCode="0.0%">
                  <c:v>2.0814369126541499E-2</c:v>
                </c:pt>
                <c:pt idx="1086" formatCode="0.0%">
                  <c:v>1.7140181361435199E-2</c:v>
                </c:pt>
                <c:pt idx="1087" formatCode="0.0%">
                  <c:v>1.7968733340596298E-2</c:v>
                </c:pt>
                <c:pt idx="1088" formatCode="0.0%">
                  <c:v>1.7455493518443999E-2</c:v>
                </c:pt>
                <c:pt idx="1089" formatCode="0.0%">
                  <c:v>1.8665667601912999E-2</c:v>
                </c:pt>
                <c:pt idx="1090" formatCode="0.0%">
                  <c:v>1.5640206629100501E-2</c:v>
                </c:pt>
                <c:pt idx="1091" formatCode="0.0%">
                  <c:v>1.55225795225778E-2</c:v>
                </c:pt>
                <c:pt idx="1092" formatCode="0.0%">
                  <c:v>2.4394747053371399E-2</c:v>
                </c:pt>
                <c:pt idx="1093" formatCode="0.0%">
                  <c:v>2.06663057713234E-2</c:v>
                </c:pt>
                <c:pt idx="1094" formatCode="0.0%">
                  <c:v>2.1364257103139699E-2</c:v>
                </c:pt>
                <c:pt idx="1095" formatCode="0.0%">
                  <c:v>2.0658844410691799E-2</c:v>
                </c:pt>
                <c:pt idx="1096" formatCode="0.0%">
                  <c:v>2.1609124371165401E-2</c:v>
                </c:pt>
                <c:pt idx="1097" formatCode="0.0%">
                  <c:v>1.82741667603755E-2</c:v>
                </c:pt>
                <c:pt idx="1098" formatCode="0.0%">
                  <c:v>1.7784056394660502E-2</c:v>
                </c:pt>
                <c:pt idx="1099" formatCode="0.0%">
                  <c:v>2.6211485579725701E-2</c:v>
                </c:pt>
                <c:pt idx="1100" formatCode="0.0%">
                  <c:v>2.20279650646154E-2</c:v>
                </c:pt>
                <c:pt idx="1101" formatCode="0.0%">
                  <c:v>2.2226244523586298E-2</c:v>
                </c:pt>
                <c:pt idx="1102" formatCode="0.0%">
                  <c:v>2.1001053826878401E-2</c:v>
                </c:pt>
                <c:pt idx="1103" formatCode="0.0%">
                  <c:v>2.1414383191294701E-2</c:v>
                </c:pt>
                <c:pt idx="1104" formatCode="0.0%">
                  <c:v>1.7551625114785099E-2</c:v>
                </c:pt>
                <c:pt idx="1105" formatCode="0.0%">
                  <c:v>1.6536570425851001E-2</c:v>
                </c:pt>
                <c:pt idx="1106" formatCode="0.0%">
                  <c:v>2.4438404911574702E-2</c:v>
                </c:pt>
                <c:pt idx="1107" formatCode="0.0%">
                  <c:v>1.9794800292772301E-2</c:v>
                </c:pt>
                <c:pt idx="1108" formatCode="0.0%">
                  <c:v>1.95668321586243E-2</c:v>
                </c:pt>
                <c:pt idx="1109" formatCode="0.0%">
                  <c:v>1.7974509622851999E-2</c:v>
                </c:pt>
                <c:pt idx="1110" formatCode="0.0%">
                  <c:v>1.8081690664162899E-2</c:v>
                </c:pt>
                <c:pt idx="1111" formatCode="0.0%">
                  <c:v>1.39971379896417E-2</c:v>
                </c:pt>
                <c:pt idx="1112" formatCode="0.0%">
                  <c:v>1.28335283019856E-2</c:v>
                </c:pt>
                <c:pt idx="1113" formatCode="0.0%">
                  <c:v>2.06499203017943E-2</c:v>
                </c:pt>
                <c:pt idx="1114" formatCode="0.0%">
                  <c:v>1.60418404468021E-2</c:v>
                </c:pt>
                <c:pt idx="1115" formatCode="0.0%">
                  <c:v>1.5928858866564401E-2</c:v>
                </c:pt>
                <c:pt idx="1116" formatCode="0.0%">
                  <c:v>1.45451106281366E-2</c:v>
                </c:pt>
                <c:pt idx="1117" formatCode="0.0%">
                  <c:v>1.49440879087425E-2</c:v>
                </c:pt>
                <c:pt idx="1118" formatCode="0.0%">
                  <c:v>1.12448844513321E-2</c:v>
                </c:pt>
                <c:pt idx="1119" formatCode="0.0%">
                  <c:v>1.0535519339264301E-2</c:v>
                </c:pt>
                <c:pt idx="1120" formatCode="0.0%">
                  <c:v>1.8851197050014E-2</c:v>
                </c:pt>
                <c:pt idx="1121" formatCode="0.0%">
                  <c:v>1.4831720158904599E-2</c:v>
                </c:pt>
                <c:pt idx="1122" formatCode="0.0%">
                  <c:v>1.53420585078041E-2</c:v>
                </c:pt>
                <c:pt idx="1123" formatCode="0.0%">
                  <c:v>1.46181918500687E-2</c:v>
                </c:pt>
                <c:pt idx="1124" formatCode="0.0%">
                  <c:v>1.56920944820194E-2</c:v>
                </c:pt>
                <c:pt idx="1125" formatCode="0.0%">
                  <c:v>1.2683461346779199E-2</c:v>
                </c:pt>
                <c:pt idx="1126" formatCode="0.0%">
                  <c:v>1.26476088153788E-2</c:v>
                </c:pt>
                <c:pt idx="1127" formatCode="0.0%">
                  <c:v>2.1589751410946299E-2</c:v>
                </c:pt>
                <c:pt idx="1128" formatCode="0.0%">
                  <c:v>1.8189921744818399E-2</c:v>
                </c:pt>
                <c:pt idx="1129" formatCode="0.0%">
                  <c:v>1.9256663501879E-2</c:v>
                </c:pt>
                <c:pt idx="1130" formatCode="0.0%">
                  <c:v>1.9028272129434601E-2</c:v>
                </c:pt>
                <c:pt idx="1131" formatCode="0.0%">
                  <c:v>2.0517991870753899E-2</c:v>
                </c:pt>
                <c:pt idx="1132" formatCode="0.0%">
                  <c:v>1.7851185362654301E-2</c:v>
                </c:pt>
                <c:pt idx="1133" formatCode="0.0%">
                  <c:v>1.80577152995193E-2</c:v>
                </c:pt>
                <c:pt idx="1134" formatCode="0.0%">
                  <c:v>2.7122085387744799E-2</c:v>
                </c:pt>
                <c:pt idx="1135" formatCode="0.0%">
                  <c:v>2.3775661908831399E-2</c:v>
                </c:pt>
                <c:pt idx="1136" formatCode="0.0%">
                  <c:v>2.47832363420563E-2</c:v>
                </c:pt>
                <c:pt idx="1137" formatCode="0.0%">
                  <c:v>2.4399367266964699E-2</c:v>
                </c:pt>
                <c:pt idx="1138" formatCode="0.0%">
                  <c:v>2.5633457435736199E-2</c:v>
                </c:pt>
                <c:pt idx="1139" formatCode="0.0%">
                  <c:v>2.26320071059871E-2</c:v>
                </c:pt>
                <c:pt idx="1140" formatCode="0.0%">
                  <c:v>2.2415098386074798E-2</c:v>
                </c:pt>
                <c:pt idx="1141" formatCode="0.0%">
                  <c:v>3.0962013314846298E-2</c:v>
                </c:pt>
                <c:pt idx="1142" formatCode="0.0%">
                  <c:v>2.70703709246948E-2</c:v>
                </c:pt>
                <c:pt idx="1143" formatCode="0.0%">
                  <c:v>4.9048561605676499E-2</c:v>
                </c:pt>
                <c:pt idx="1144" formatCode="0.0%">
                  <c:v>4.16122675823326E-2</c:v>
                </c:pt>
                <c:pt idx="1145" formatCode="0.0%">
                  <c:v>4.1074011708219303E-2</c:v>
                </c:pt>
                <c:pt idx="1146" formatCode="0.0%">
                  <c:v>2.0444941946721001E-2</c:v>
                </c:pt>
                <c:pt idx="1147" formatCode="0.0%">
                  <c:v>1.5383363242519901E-2</c:v>
                </c:pt>
                <c:pt idx="1148" formatCode="0.0%">
                  <c:v>2.3188839168384E-2</c:v>
                </c:pt>
                <c:pt idx="1149" formatCode="0.0%">
                  <c:v>2.6005963733268099E-2</c:v>
                </c:pt>
                <c:pt idx="1150" formatCode="0.0%">
                  <c:v>2.5896338614292001E-2</c:v>
                </c:pt>
                <c:pt idx="1151" formatCode="0.0%">
                  <c:v>2.4436587727291601E-2</c:v>
                </c:pt>
                <c:pt idx="1152" formatCode="0.0%">
                  <c:v>2.4645192764719499E-2</c:v>
                </c:pt>
                <c:pt idx="1153" formatCode="0.0%">
                  <c:v>2.07215287816871E-2</c:v>
                </c:pt>
                <c:pt idx="1154" formatCode="0.0%">
                  <c:v>1.96702621291505E-2</c:v>
                </c:pt>
                <c:pt idx="1155" formatCode="0.0%">
                  <c:v>2.7457793144007699E-2</c:v>
                </c:pt>
                <c:pt idx="1156" formatCode="0.0%">
                  <c:v>2.30052612283182E-2</c:v>
                </c:pt>
                <c:pt idx="1157" formatCode="0.0%">
                  <c:v>2.2972794708052E-2</c:v>
                </c:pt>
                <c:pt idx="1158" formatCode="0.0%">
                  <c:v>2.1680459595862601E-2</c:v>
                </c:pt>
                <c:pt idx="1159" formatCode="0.0%">
                  <c:v>2.2132524500278802E-2</c:v>
                </c:pt>
                <c:pt idx="1160" formatCode="0.0%">
                  <c:v>1.8534770820414E-2</c:v>
                </c:pt>
                <c:pt idx="1161" formatCode="0.0%">
                  <c:v>1.78633555921749E-2</c:v>
                </c:pt>
                <c:pt idx="1162" formatCode="0.0%">
                  <c:v>2.60571962546776E-2</c:v>
                </c:pt>
                <c:pt idx="1163" formatCode="0.0%">
                  <c:v>2.2078447565273399E-2</c:v>
                </c:pt>
                <c:pt idx="1164" formatCode="0.0%">
                  <c:v>2.2529879862822198E-2</c:v>
                </c:pt>
                <c:pt idx="1165" formatCode="0.0%">
                  <c:v>2.1731270300219301E-2</c:v>
                </c:pt>
                <c:pt idx="1166" formatCode="0.0%">
                  <c:v>2.2663963340094899E-2</c:v>
                </c:pt>
                <c:pt idx="1167" formatCode="0.0%">
                  <c:v>1.95337443961257E-2</c:v>
                </c:pt>
                <c:pt idx="1168" formatCode="0.0%">
                  <c:v>1.9284337427803E-2</c:v>
                </c:pt>
                <c:pt idx="1169" formatCode="0.0%">
                  <c:v>2.7825838057486198E-2</c:v>
                </c:pt>
                <c:pt idx="1170" formatCode="0.0%">
                  <c:v>2.41627021149751E-2</c:v>
                </c:pt>
                <c:pt idx="1171" formatCode="0.0%">
                  <c:v>2.4844224434343899E-2</c:v>
                </c:pt>
                <c:pt idx="1172" formatCode="0.0%">
                  <c:v>2.41962776054424E-2</c:v>
                </c:pt>
                <c:pt idx="1173" formatCode="0.0%">
                  <c:v>2.5186008369960801E-2</c:v>
                </c:pt>
                <c:pt idx="1174" formatCode="0.0%">
                  <c:v>2.2030054333732101E-2</c:v>
                </c:pt>
                <c:pt idx="1175" formatCode="0.0%">
                  <c:v>2.1652400885741701E-2</c:v>
                </c:pt>
                <c:pt idx="1176" formatCode="0.0%">
                  <c:v>2.9948539286376499E-2</c:v>
                </c:pt>
                <c:pt idx="1177" formatCode="0.0%">
                  <c:v>2.5980603863024799E-2</c:v>
                </c:pt>
                <c:pt idx="1178" formatCode="0.0%">
                  <c:v>2.6260558164950699E-2</c:v>
                </c:pt>
                <c:pt idx="1179" formatCode="0.0%">
                  <c:v>3.14632208978591E-2</c:v>
                </c:pt>
                <c:pt idx="1180" formatCode="0.0%">
                  <c:v>1.7826300529165701E-2</c:v>
                </c:pt>
                <c:pt idx="1181" formatCode="0.0%">
                  <c:v>1.8965053310212501E-2</c:v>
                </c:pt>
                <c:pt idx="1182" formatCode="0.0%">
                  <c:v>1.7792948715326499E-2</c:v>
                </c:pt>
                <c:pt idx="1183" formatCode="0.0%">
                  <c:v>2.8412531109703699E-2</c:v>
                </c:pt>
                <c:pt idx="1184" formatCode="0.0%">
                  <c:v>2.3770321497074299E-2</c:v>
                </c:pt>
                <c:pt idx="1185" formatCode="0.0%">
                  <c:v>2.3367960235827601E-2</c:v>
                </c:pt>
                <c:pt idx="1186" formatCode="0.0%">
                  <c:v>1.6996777534540201E-2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3-B948-B36B-943DD5A6A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3480319"/>
        <c:axId val="1999242799"/>
      </c:lineChart>
      <c:dateAx>
        <c:axId val="196348031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999242799"/>
        <c:crosses val="autoZero"/>
        <c:auto val="1"/>
        <c:lblOffset val="100"/>
        <c:baseTimeUnit val="days"/>
      </c:dateAx>
      <c:valAx>
        <c:axId val="199924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96348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Revenue</a:t>
            </a:r>
            <a:r>
              <a:rPr lang="en-US" sz="1600" baseline="0" dirty="0"/>
              <a:t> / Ads Spend 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Summary!$V$14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Summary!$U$15:$U$20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Summary!$V$15:$V$20</c:f>
              <c:numCache>
                <c:formatCode>_(* #,##0.00_);_(* \(#,##0.00\);_(* "-"??_);_(@_)</c:formatCode>
                <c:ptCount val="6"/>
                <c:pt idx="0">
                  <c:v>7.6144188893568083</c:v>
                </c:pt>
                <c:pt idx="1">
                  <c:v>4.0556266516986126</c:v>
                </c:pt>
                <c:pt idx="2">
                  <c:v>2.9760792709797004</c:v>
                </c:pt>
                <c:pt idx="3">
                  <c:v>2.94903749499113</c:v>
                </c:pt>
                <c:pt idx="4">
                  <c:v>3.7069425408365935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4-9044-9D26-D5D145B66198}"/>
            </c:ext>
          </c:extLst>
        </c:ser>
        <c:ser>
          <c:idx val="1"/>
          <c:order val="1"/>
          <c:tx>
            <c:strRef>
              <c:f>Summary!$W$14</c:f>
              <c:strCache>
                <c:ptCount val="1"/>
                <c:pt idx="0">
                  <c:v>forecast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5728185631207866E-2"/>
                  <c:y val="2.31712355400019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64-9044-9D26-D5D145B661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Summary!$U$15:$U$20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Summary!$W$15:$W$20</c:f>
              <c:numCache>
                <c:formatCode>General</c:formatCode>
                <c:ptCount val="6"/>
                <c:pt idx="5" formatCode="_(* #,##0.00_);_(* \(#,##0.00\);_(* &quot;-&quot;??_);_(@_)">
                  <c:v>4.1948248201715614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4-9044-9D26-D5D145B66198}"/>
            </c:ext>
          </c:extLst>
        </c:ser>
        <c:ser>
          <c:idx val="2"/>
          <c:order val="2"/>
          <c:tx>
            <c:strRef>
              <c:f>Summary!$X$14</c:f>
              <c:strCache>
                <c:ptCount val="1"/>
                <c:pt idx="0">
                  <c:v>forecast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Summary!$U$15:$U$20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Summary!$X$15:$X$20</c:f>
              <c:numCache>
                <c:formatCode>General</c:formatCode>
                <c:ptCount val="6"/>
                <c:pt idx="5" formatCode="_(* #,##0.00_);_(* \(#,##0.00\);_(* &quot;-&quot;??_);_(@_)">
                  <c:v>4.3649306914855064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4-9044-9D26-D5D145B66198}"/>
            </c:ext>
          </c:extLst>
        </c:ser>
        <c:ser>
          <c:idx val="3"/>
          <c:order val="3"/>
          <c:tx>
            <c:strRef>
              <c:f>Summary!$Y$14</c:f>
              <c:strCache>
                <c:ptCount val="1"/>
                <c:pt idx="0">
                  <c:v>forecast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Summary!$U$15:$U$20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Summary!$Y$15:$Y$20</c:f>
              <c:numCache>
                <c:formatCode>General</c:formatCode>
                <c:ptCount val="6"/>
                <c:pt idx="5" formatCode="_(* #,##0.00_);_(* \(#,##0.00\);_(* &quot;-&quot;??_);_(@_)">
                  <c:v>5.1322840525261961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64-9044-9D26-D5D145B661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9939311"/>
        <c:axId val="1684271743"/>
      </c:lineChart>
      <c:catAx>
        <c:axId val="171993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84271743"/>
        <c:crosses val="autoZero"/>
        <c:auto val="1"/>
        <c:lblAlgn val="ctr"/>
        <c:lblOffset val="100"/>
        <c:noMultiLvlLbl val="0"/>
      </c:catAx>
      <c:valAx>
        <c:axId val="1684271743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1993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Ads Spend - </a:t>
            </a:r>
            <a:r>
              <a:rPr lang="en-US" sz="1600" b="0" i="0" u="none" strike="noStrike" baseline="0" dirty="0">
                <a:effectLst/>
              </a:rPr>
              <a:t>Monthly Average (thousands) 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Summary!$L$15</c:f>
              <c:strCache>
                <c:ptCount val="1"/>
                <c:pt idx="0">
                  <c:v>observed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Summary!$K$16:$K$21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Summary!$L$16:$L$21</c:f>
              <c:numCache>
                <c:formatCode>_-* #,##0_-;\-* #,##0_-;_-* "-"??_-;_-@_-</c:formatCode>
                <c:ptCount val="6"/>
                <c:pt idx="0">
                  <c:v>18.220913333333336</c:v>
                </c:pt>
                <c:pt idx="1">
                  <c:v>98.010213333333326</c:v>
                </c:pt>
                <c:pt idx="2">
                  <c:v>209.54789166666669</c:v>
                </c:pt>
                <c:pt idx="3">
                  <c:v>303.96491166666669</c:v>
                </c:pt>
                <c:pt idx="4">
                  <c:v>183.94408666666666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6-1E49-883E-8DC9A45D0ABE}"/>
            </c:ext>
          </c:extLst>
        </c:ser>
        <c:ser>
          <c:idx val="1"/>
          <c:order val="1"/>
          <c:tx>
            <c:strRef>
              <c:f>Summary!$M$15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Summary!$K$16:$K$21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Summary!$M$16:$M$21</c:f>
              <c:numCache>
                <c:formatCode>General</c:formatCode>
                <c:ptCount val="6"/>
                <c:pt idx="5" formatCode="_-* #,##0_-;\-* #,##0_-;_-* &quot;-&quot;??_-;_-@_-">
                  <c:v>215.84397629755006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6-1E49-883E-8DC9A45D0A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34871743"/>
        <c:axId val="1684164175"/>
      </c:barChart>
      <c:catAx>
        <c:axId val="16348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84164175"/>
        <c:crosses val="autoZero"/>
        <c:auto val="1"/>
        <c:lblAlgn val="ctr"/>
        <c:lblOffset val="100"/>
        <c:noMultiLvlLbl val="0"/>
      </c:catAx>
      <c:valAx>
        <c:axId val="1684164175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348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Effective</a:t>
            </a:r>
            <a:r>
              <a:rPr lang="en-US" sz="1600" baseline="0"/>
              <a:t> Conversion Rate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Summary!$L$28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Summary!$K$29:$K$34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Summary!$L$29:$L$34</c:f>
              <c:numCache>
                <c:formatCode>0.00%</c:formatCode>
                <c:ptCount val="6"/>
                <c:pt idx="0">
                  <c:v>1.5587146653149002E-2</c:v>
                </c:pt>
                <c:pt idx="1">
                  <c:v>1.8484233229928319E-2</c:v>
                </c:pt>
                <c:pt idx="2">
                  <c:v>2.1967195497580649E-2</c:v>
                </c:pt>
                <c:pt idx="3">
                  <c:v>1.9692497575089608E-2</c:v>
                </c:pt>
                <c:pt idx="4">
                  <c:v>2.0007241915702634E-2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67-F24F-8A9D-869D55685944}"/>
            </c:ext>
          </c:extLst>
        </c:ser>
        <c:ser>
          <c:idx val="1"/>
          <c:order val="1"/>
          <c:tx>
            <c:strRef>
              <c:f>Summary!$M$28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Summary!$K$29:$K$34</c:f>
              <c:strCache>
                <c:ptCount val="6"/>
                <c:pt idx="0">
                  <c:v>2018 H1</c:v>
                </c:pt>
                <c:pt idx="1">
                  <c:v>2018 H2</c:v>
                </c:pt>
                <c:pt idx="2">
                  <c:v>2019 H1</c:v>
                </c:pt>
                <c:pt idx="3">
                  <c:v>2019 H2</c:v>
                </c:pt>
                <c:pt idx="4">
                  <c:v>2020 H1</c:v>
                </c:pt>
                <c:pt idx="5">
                  <c:v>2020 H2</c:v>
                </c:pt>
              </c:strCache>
            </c:strRef>
          </c:cat>
          <c:val>
            <c:numRef>
              <c:f>Summary!$M$29:$M$34</c:f>
              <c:numCache>
                <c:formatCode>General</c:formatCode>
                <c:ptCount val="6"/>
                <c:pt idx="5" formatCode="0.00%">
                  <c:v>1.9253287300756133E-2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67-F24F-8A9D-869D5568594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0790943"/>
        <c:axId val="1680479567"/>
      </c:lineChart>
      <c:catAx>
        <c:axId val="168079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80479567"/>
        <c:crosses val="autoZero"/>
        <c:auto val="1"/>
        <c:lblAlgn val="ctr"/>
        <c:lblOffset val="100"/>
        <c:noMultiLvlLbl val="0"/>
      </c:catAx>
      <c:valAx>
        <c:axId val="168047956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807909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vs Ads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correls!$R$1</c:f>
              <c:strCache>
                <c:ptCount val="1"/>
                <c:pt idx="0">
                  <c:v>gmv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correls!$Q$2:$Q$1025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12.69</c:v>
                </c:pt>
                <c:pt idx="62">
                  <c:v>21.89</c:v>
                </c:pt>
                <c:pt idx="63">
                  <c:v>18.420000000000002</c:v>
                </c:pt>
                <c:pt idx="64">
                  <c:v>16.47</c:v>
                </c:pt>
                <c:pt idx="65">
                  <c:v>16.46</c:v>
                </c:pt>
                <c:pt idx="66">
                  <c:v>3.3</c:v>
                </c:pt>
                <c:pt idx="67">
                  <c:v>13.99</c:v>
                </c:pt>
                <c:pt idx="68">
                  <c:v>5.08</c:v>
                </c:pt>
                <c:pt idx="69">
                  <c:v>7.9</c:v>
                </c:pt>
                <c:pt idx="70">
                  <c:v>6.75</c:v>
                </c:pt>
                <c:pt idx="71">
                  <c:v>24.4</c:v>
                </c:pt>
                <c:pt idx="72">
                  <c:v>38.61</c:v>
                </c:pt>
                <c:pt idx="73">
                  <c:v>33.46</c:v>
                </c:pt>
                <c:pt idx="74">
                  <c:v>21.08</c:v>
                </c:pt>
                <c:pt idx="75">
                  <c:v>11.86</c:v>
                </c:pt>
                <c:pt idx="76">
                  <c:v>7.62</c:v>
                </c:pt>
                <c:pt idx="77">
                  <c:v>20.8</c:v>
                </c:pt>
                <c:pt idx="78">
                  <c:v>23.5</c:v>
                </c:pt>
                <c:pt idx="79">
                  <c:v>16.600000000000001</c:v>
                </c:pt>
                <c:pt idx="80">
                  <c:v>23.76</c:v>
                </c:pt>
                <c:pt idx="81">
                  <c:v>11.94</c:v>
                </c:pt>
                <c:pt idx="82">
                  <c:v>15.53</c:v>
                </c:pt>
                <c:pt idx="83">
                  <c:v>15.06</c:v>
                </c:pt>
                <c:pt idx="84">
                  <c:v>22.45</c:v>
                </c:pt>
                <c:pt idx="85">
                  <c:v>19.77</c:v>
                </c:pt>
                <c:pt idx="86">
                  <c:v>29.37</c:v>
                </c:pt>
                <c:pt idx="87">
                  <c:v>9.7899999999999991</c:v>
                </c:pt>
                <c:pt idx="88">
                  <c:v>11.75</c:v>
                </c:pt>
                <c:pt idx="89">
                  <c:v>14.18</c:v>
                </c:pt>
                <c:pt idx="90">
                  <c:v>7.55</c:v>
                </c:pt>
                <c:pt idx="91">
                  <c:v>4.8</c:v>
                </c:pt>
                <c:pt idx="92">
                  <c:v>19.7</c:v>
                </c:pt>
                <c:pt idx="93">
                  <c:v>65.930000000000007</c:v>
                </c:pt>
                <c:pt idx="94">
                  <c:v>28.3</c:v>
                </c:pt>
                <c:pt idx="95">
                  <c:v>36.71</c:v>
                </c:pt>
                <c:pt idx="96">
                  <c:v>17.440000000000001</c:v>
                </c:pt>
                <c:pt idx="97">
                  <c:v>85.49</c:v>
                </c:pt>
                <c:pt idx="98">
                  <c:v>71.66</c:v>
                </c:pt>
                <c:pt idx="99">
                  <c:v>131.44999999999999</c:v>
                </c:pt>
                <c:pt idx="100">
                  <c:v>15.34</c:v>
                </c:pt>
                <c:pt idx="101">
                  <c:v>53</c:v>
                </c:pt>
                <c:pt idx="102">
                  <c:v>14.11</c:v>
                </c:pt>
                <c:pt idx="103">
                  <c:v>130.04</c:v>
                </c:pt>
                <c:pt idx="104">
                  <c:v>45.68</c:v>
                </c:pt>
                <c:pt idx="105">
                  <c:v>121.63</c:v>
                </c:pt>
                <c:pt idx="106">
                  <c:v>22.93</c:v>
                </c:pt>
                <c:pt idx="107">
                  <c:v>2.4500000000000002</c:v>
                </c:pt>
                <c:pt idx="108">
                  <c:v>1.28</c:v>
                </c:pt>
                <c:pt idx="109">
                  <c:v>0.6</c:v>
                </c:pt>
                <c:pt idx="110">
                  <c:v>19.77</c:v>
                </c:pt>
                <c:pt idx="111">
                  <c:v>2.77</c:v>
                </c:pt>
                <c:pt idx="112">
                  <c:v>5.96</c:v>
                </c:pt>
                <c:pt idx="113">
                  <c:v>16.29</c:v>
                </c:pt>
                <c:pt idx="114">
                  <c:v>36.28</c:v>
                </c:pt>
                <c:pt idx="115">
                  <c:v>6.27</c:v>
                </c:pt>
                <c:pt idx="116">
                  <c:v>2.67</c:v>
                </c:pt>
                <c:pt idx="117">
                  <c:v>25.18</c:v>
                </c:pt>
                <c:pt idx="118">
                  <c:v>4.58</c:v>
                </c:pt>
                <c:pt idx="119">
                  <c:v>9.0500000000000007</c:v>
                </c:pt>
                <c:pt idx="120">
                  <c:v>3.52</c:v>
                </c:pt>
                <c:pt idx="121">
                  <c:v>4.5199999999999996</c:v>
                </c:pt>
                <c:pt idx="122">
                  <c:v>10.8</c:v>
                </c:pt>
                <c:pt idx="123">
                  <c:v>20.55</c:v>
                </c:pt>
                <c:pt idx="124">
                  <c:v>2.2200000000000002</c:v>
                </c:pt>
                <c:pt idx="125">
                  <c:v>2.35</c:v>
                </c:pt>
                <c:pt idx="126">
                  <c:v>21.77</c:v>
                </c:pt>
                <c:pt idx="127">
                  <c:v>27.63</c:v>
                </c:pt>
                <c:pt idx="128">
                  <c:v>18.2</c:v>
                </c:pt>
                <c:pt idx="129">
                  <c:v>6.45</c:v>
                </c:pt>
                <c:pt idx="130">
                  <c:v>0.74</c:v>
                </c:pt>
                <c:pt idx="131">
                  <c:v>0.72</c:v>
                </c:pt>
                <c:pt idx="132">
                  <c:v>5.37</c:v>
                </c:pt>
                <c:pt idx="133">
                  <c:v>32.21</c:v>
                </c:pt>
                <c:pt idx="134">
                  <c:v>18.2</c:v>
                </c:pt>
                <c:pt idx="135">
                  <c:v>31.21</c:v>
                </c:pt>
                <c:pt idx="136">
                  <c:v>75.78</c:v>
                </c:pt>
                <c:pt idx="137">
                  <c:v>42.61</c:v>
                </c:pt>
                <c:pt idx="138">
                  <c:v>1.29</c:v>
                </c:pt>
                <c:pt idx="139">
                  <c:v>44.87</c:v>
                </c:pt>
                <c:pt idx="140">
                  <c:v>17.190000000000001</c:v>
                </c:pt>
                <c:pt idx="141">
                  <c:v>8.36</c:v>
                </c:pt>
                <c:pt idx="142">
                  <c:v>23.8</c:v>
                </c:pt>
                <c:pt idx="143">
                  <c:v>115.35</c:v>
                </c:pt>
                <c:pt idx="144">
                  <c:v>174.05</c:v>
                </c:pt>
                <c:pt idx="145">
                  <c:v>68.489999999999995</c:v>
                </c:pt>
                <c:pt idx="146">
                  <c:v>15.34</c:v>
                </c:pt>
                <c:pt idx="147">
                  <c:v>200.64</c:v>
                </c:pt>
                <c:pt idx="148">
                  <c:v>30.23</c:v>
                </c:pt>
                <c:pt idx="149">
                  <c:v>14.37</c:v>
                </c:pt>
                <c:pt idx="150">
                  <c:v>44.06</c:v>
                </c:pt>
                <c:pt idx="151">
                  <c:v>59.99</c:v>
                </c:pt>
                <c:pt idx="152">
                  <c:v>12.48</c:v>
                </c:pt>
                <c:pt idx="153">
                  <c:v>8.6199999999999992</c:v>
                </c:pt>
                <c:pt idx="154">
                  <c:v>1.96</c:v>
                </c:pt>
                <c:pt idx="155">
                  <c:v>7.45</c:v>
                </c:pt>
                <c:pt idx="156">
                  <c:v>22.1</c:v>
                </c:pt>
                <c:pt idx="157">
                  <c:v>11.57</c:v>
                </c:pt>
                <c:pt idx="158">
                  <c:v>17.559999999999999</c:v>
                </c:pt>
                <c:pt idx="159">
                  <c:v>10.48</c:v>
                </c:pt>
                <c:pt idx="160">
                  <c:v>16.13</c:v>
                </c:pt>
                <c:pt idx="161">
                  <c:v>26.07</c:v>
                </c:pt>
                <c:pt idx="162">
                  <c:v>42.79</c:v>
                </c:pt>
                <c:pt idx="163">
                  <c:v>82.08</c:v>
                </c:pt>
                <c:pt idx="164">
                  <c:v>45.21</c:v>
                </c:pt>
                <c:pt idx="165">
                  <c:v>16.88</c:v>
                </c:pt>
                <c:pt idx="166">
                  <c:v>25.51</c:v>
                </c:pt>
                <c:pt idx="167">
                  <c:v>35.25</c:v>
                </c:pt>
                <c:pt idx="168">
                  <c:v>27.97</c:v>
                </c:pt>
                <c:pt idx="169">
                  <c:v>37.51</c:v>
                </c:pt>
                <c:pt idx="170">
                  <c:v>74.69</c:v>
                </c:pt>
                <c:pt idx="171">
                  <c:v>32.31</c:v>
                </c:pt>
                <c:pt idx="172">
                  <c:v>49.97</c:v>
                </c:pt>
                <c:pt idx="173">
                  <c:v>42.43</c:v>
                </c:pt>
                <c:pt idx="174">
                  <c:v>88.19</c:v>
                </c:pt>
                <c:pt idx="175">
                  <c:v>53.41</c:v>
                </c:pt>
                <c:pt idx="176">
                  <c:v>36.270000000000003</c:v>
                </c:pt>
                <c:pt idx="177">
                  <c:v>49.77</c:v>
                </c:pt>
                <c:pt idx="178">
                  <c:v>8.06</c:v>
                </c:pt>
                <c:pt idx="179">
                  <c:v>43.19</c:v>
                </c:pt>
                <c:pt idx="180">
                  <c:v>28.54</c:v>
                </c:pt>
                <c:pt idx="181">
                  <c:v>80.87</c:v>
                </c:pt>
                <c:pt idx="182">
                  <c:v>43.76</c:v>
                </c:pt>
                <c:pt idx="183">
                  <c:v>100.63</c:v>
                </c:pt>
                <c:pt idx="184">
                  <c:v>144.72</c:v>
                </c:pt>
                <c:pt idx="185">
                  <c:v>307.12</c:v>
                </c:pt>
                <c:pt idx="186">
                  <c:v>288.12</c:v>
                </c:pt>
                <c:pt idx="187">
                  <c:v>302.72000000000003</c:v>
                </c:pt>
                <c:pt idx="188">
                  <c:v>292</c:v>
                </c:pt>
                <c:pt idx="189">
                  <c:v>400.74</c:v>
                </c:pt>
                <c:pt idx="190">
                  <c:v>188.89</c:v>
                </c:pt>
                <c:pt idx="191">
                  <c:v>338.1</c:v>
                </c:pt>
                <c:pt idx="192">
                  <c:v>191.49</c:v>
                </c:pt>
                <c:pt idx="193">
                  <c:v>190.5</c:v>
                </c:pt>
                <c:pt idx="194">
                  <c:v>248.24</c:v>
                </c:pt>
                <c:pt idx="195">
                  <c:v>127.46</c:v>
                </c:pt>
                <c:pt idx="196">
                  <c:v>573.23</c:v>
                </c:pt>
                <c:pt idx="197">
                  <c:v>510.62</c:v>
                </c:pt>
                <c:pt idx="198">
                  <c:v>1027.56</c:v>
                </c:pt>
                <c:pt idx="199">
                  <c:v>899.48</c:v>
                </c:pt>
                <c:pt idx="200">
                  <c:v>913.25</c:v>
                </c:pt>
                <c:pt idx="201">
                  <c:v>884.71</c:v>
                </c:pt>
                <c:pt idx="202">
                  <c:v>896.82</c:v>
                </c:pt>
                <c:pt idx="203">
                  <c:v>851.97</c:v>
                </c:pt>
                <c:pt idx="204">
                  <c:v>979.15</c:v>
                </c:pt>
                <c:pt idx="205">
                  <c:v>924.37</c:v>
                </c:pt>
                <c:pt idx="206">
                  <c:v>914.47</c:v>
                </c:pt>
                <c:pt idx="207">
                  <c:v>934.64</c:v>
                </c:pt>
                <c:pt idx="208">
                  <c:v>819</c:v>
                </c:pt>
                <c:pt idx="209">
                  <c:v>713.48</c:v>
                </c:pt>
                <c:pt idx="210">
                  <c:v>1010.36</c:v>
                </c:pt>
                <c:pt idx="211">
                  <c:v>996.32</c:v>
                </c:pt>
                <c:pt idx="212">
                  <c:v>988.58</c:v>
                </c:pt>
                <c:pt idx="213">
                  <c:v>845.79</c:v>
                </c:pt>
                <c:pt idx="214">
                  <c:v>940.47</c:v>
                </c:pt>
                <c:pt idx="215">
                  <c:v>782.15</c:v>
                </c:pt>
                <c:pt idx="216">
                  <c:v>856.01</c:v>
                </c:pt>
                <c:pt idx="217">
                  <c:v>897.55</c:v>
                </c:pt>
                <c:pt idx="218">
                  <c:v>852.39</c:v>
                </c:pt>
                <c:pt idx="219">
                  <c:v>803.49</c:v>
                </c:pt>
                <c:pt idx="220">
                  <c:v>885.15</c:v>
                </c:pt>
                <c:pt idx="221">
                  <c:v>1763.92</c:v>
                </c:pt>
                <c:pt idx="222">
                  <c:v>2170.2199999999998</c:v>
                </c:pt>
                <c:pt idx="223">
                  <c:v>2241.96</c:v>
                </c:pt>
                <c:pt idx="224">
                  <c:v>2138.04</c:v>
                </c:pt>
                <c:pt idx="225">
                  <c:v>2127.02</c:v>
                </c:pt>
                <c:pt idx="226">
                  <c:v>2206.02</c:v>
                </c:pt>
                <c:pt idx="227">
                  <c:v>1430.27</c:v>
                </c:pt>
                <c:pt idx="228">
                  <c:v>1322.52</c:v>
                </c:pt>
                <c:pt idx="229">
                  <c:v>1353.57</c:v>
                </c:pt>
                <c:pt idx="230">
                  <c:v>1382.86</c:v>
                </c:pt>
                <c:pt idx="231">
                  <c:v>1416.18</c:v>
                </c:pt>
                <c:pt idx="232">
                  <c:v>1443.06</c:v>
                </c:pt>
                <c:pt idx="233">
                  <c:v>1318.56</c:v>
                </c:pt>
                <c:pt idx="234">
                  <c:v>1402.7</c:v>
                </c:pt>
                <c:pt idx="235">
                  <c:v>1088.72</c:v>
                </c:pt>
                <c:pt idx="236">
                  <c:v>503.66</c:v>
                </c:pt>
                <c:pt idx="237">
                  <c:v>619.73</c:v>
                </c:pt>
                <c:pt idx="238">
                  <c:v>1023.82</c:v>
                </c:pt>
                <c:pt idx="239">
                  <c:v>2058.21</c:v>
                </c:pt>
                <c:pt idx="240">
                  <c:v>2684.88</c:v>
                </c:pt>
                <c:pt idx="241">
                  <c:v>2645.46</c:v>
                </c:pt>
                <c:pt idx="242">
                  <c:v>2734.56</c:v>
                </c:pt>
                <c:pt idx="243">
                  <c:v>728.33</c:v>
                </c:pt>
                <c:pt idx="244">
                  <c:v>711.26</c:v>
                </c:pt>
                <c:pt idx="245">
                  <c:v>928.76</c:v>
                </c:pt>
                <c:pt idx="246">
                  <c:v>1068.83</c:v>
                </c:pt>
                <c:pt idx="247">
                  <c:v>1086.3399999999999</c:v>
                </c:pt>
                <c:pt idx="248">
                  <c:v>1077.3599999999999</c:v>
                </c:pt>
                <c:pt idx="249">
                  <c:v>1304.44</c:v>
                </c:pt>
                <c:pt idx="250">
                  <c:v>1642.7</c:v>
                </c:pt>
                <c:pt idx="251">
                  <c:v>1206.01</c:v>
                </c:pt>
                <c:pt idx="252">
                  <c:v>2571.14</c:v>
                </c:pt>
                <c:pt idx="253">
                  <c:v>2788.97</c:v>
                </c:pt>
                <c:pt idx="254">
                  <c:v>2782.42</c:v>
                </c:pt>
                <c:pt idx="255">
                  <c:v>2725.86</c:v>
                </c:pt>
                <c:pt idx="256">
                  <c:v>2811.12</c:v>
                </c:pt>
                <c:pt idx="257">
                  <c:v>2888.8</c:v>
                </c:pt>
                <c:pt idx="258">
                  <c:v>2711.21</c:v>
                </c:pt>
                <c:pt idx="259">
                  <c:v>1468.67</c:v>
                </c:pt>
                <c:pt idx="260">
                  <c:v>1512.88</c:v>
                </c:pt>
                <c:pt idx="261">
                  <c:v>1592.2</c:v>
                </c:pt>
                <c:pt idx="262">
                  <c:v>1386.66</c:v>
                </c:pt>
                <c:pt idx="263">
                  <c:v>1311.71</c:v>
                </c:pt>
                <c:pt idx="264">
                  <c:v>1230.07</c:v>
                </c:pt>
                <c:pt idx="265">
                  <c:v>1387.44</c:v>
                </c:pt>
                <c:pt idx="266">
                  <c:v>1377.43</c:v>
                </c:pt>
                <c:pt idx="267">
                  <c:v>549.78</c:v>
                </c:pt>
                <c:pt idx="268">
                  <c:v>597.12</c:v>
                </c:pt>
                <c:pt idx="269">
                  <c:v>1033.79</c:v>
                </c:pt>
                <c:pt idx="270">
                  <c:v>738.25</c:v>
                </c:pt>
                <c:pt idx="271">
                  <c:v>988.93</c:v>
                </c:pt>
                <c:pt idx="272">
                  <c:v>1203.57</c:v>
                </c:pt>
                <c:pt idx="273">
                  <c:v>890.71</c:v>
                </c:pt>
                <c:pt idx="274">
                  <c:v>1280.18</c:v>
                </c:pt>
                <c:pt idx="275">
                  <c:v>1504.15</c:v>
                </c:pt>
                <c:pt idx="276">
                  <c:v>1471.03</c:v>
                </c:pt>
                <c:pt idx="277">
                  <c:v>1065.1500000000001</c:v>
                </c:pt>
                <c:pt idx="278">
                  <c:v>757.01</c:v>
                </c:pt>
                <c:pt idx="279">
                  <c:v>1016.4</c:v>
                </c:pt>
                <c:pt idx="280">
                  <c:v>830.35</c:v>
                </c:pt>
                <c:pt idx="281">
                  <c:v>1172.27</c:v>
                </c:pt>
                <c:pt idx="282">
                  <c:v>2163.9699999999998</c:v>
                </c:pt>
                <c:pt idx="283">
                  <c:v>937.27</c:v>
                </c:pt>
                <c:pt idx="284">
                  <c:v>2250.87</c:v>
                </c:pt>
                <c:pt idx="285">
                  <c:v>2848.74</c:v>
                </c:pt>
                <c:pt idx="286">
                  <c:v>3085.64</c:v>
                </c:pt>
                <c:pt idx="287">
                  <c:v>1975.78</c:v>
                </c:pt>
                <c:pt idx="288">
                  <c:v>1229.49</c:v>
                </c:pt>
                <c:pt idx="289">
                  <c:v>1168.54</c:v>
                </c:pt>
                <c:pt idx="290">
                  <c:v>1286.3699999999999</c:v>
                </c:pt>
                <c:pt idx="291">
                  <c:v>1538.8</c:v>
                </c:pt>
                <c:pt idx="292">
                  <c:v>1432.18</c:v>
                </c:pt>
                <c:pt idx="293">
                  <c:v>1348.17</c:v>
                </c:pt>
                <c:pt idx="294">
                  <c:v>1591.85</c:v>
                </c:pt>
                <c:pt idx="295">
                  <c:v>2285.5500000000002</c:v>
                </c:pt>
                <c:pt idx="296">
                  <c:v>2203.8000000000002</c:v>
                </c:pt>
                <c:pt idx="297">
                  <c:v>2347.0500000000002</c:v>
                </c:pt>
                <c:pt idx="298">
                  <c:v>1913.28</c:v>
                </c:pt>
                <c:pt idx="299">
                  <c:v>1171.6500000000001</c:v>
                </c:pt>
                <c:pt idx="300">
                  <c:v>1345.29</c:v>
                </c:pt>
                <c:pt idx="301">
                  <c:v>1972.9</c:v>
                </c:pt>
                <c:pt idx="302">
                  <c:v>1707.88</c:v>
                </c:pt>
                <c:pt idx="303">
                  <c:v>1462.25</c:v>
                </c:pt>
                <c:pt idx="304">
                  <c:v>1495.08</c:v>
                </c:pt>
                <c:pt idx="305">
                  <c:v>2005.26</c:v>
                </c:pt>
                <c:pt idx="306">
                  <c:v>2277.84</c:v>
                </c:pt>
                <c:pt idx="307">
                  <c:v>2105.2800000000002</c:v>
                </c:pt>
                <c:pt idx="308">
                  <c:v>2154.5500000000002</c:v>
                </c:pt>
                <c:pt idx="309">
                  <c:v>2068.38</c:v>
                </c:pt>
                <c:pt idx="310">
                  <c:v>2017.42</c:v>
                </c:pt>
                <c:pt idx="311">
                  <c:v>1979.8</c:v>
                </c:pt>
                <c:pt idx="312">
                  <c:v>1855.69</c:v>
                </c:pt>
                <c:pt idx="313">
                  <c:v>1786.43</c:v>
                </c:pt>
                <c:pt idx="314">
                  <c:v>1745.25</c:v>
                </c:pt>
                <c:pt idx="315">
                  <c:v>1530.47</c:v>
                </c:pt>
                <c:pt idx="316">
                  <c:v>1989.16</c:v>
                </c:pt>
                <c:pt idx="317">
                  <c:v>3333.82</c:v>
                </c:pt>
                <c:pt idx="318">
                  <c:v>2152.39</c:v>
                </c:pt>
                <c:pt idx="319">
                  <c:v>2110.8200000000002</c:v>
                </c:pt>
                <c:pt idx="320">
                  <c:v>2222</c:v>
                </c:pt>
                <c:pt idx="321">
                  <c:v>2297.2800000000002</c:v>
                </c:pt>
                <c:pt idx="322">
                  <c:v>2323.36</c:v>
                </c:pt>
                <c:pt idx="323">
                  <c:v>2377.29</c:v>
                </c:pt>
                <c:pt idx="324">
                  <c:v>2343.91</c:v>
                </c:pt>
                <c:pt idx="325">
                  <c:v>2368.52</c:v>
                </c:pt>
                <c:pt idx="326">
                  <c:v>2385.42</c:v>
                </c:pt>
                <c:pt idx="327">
                  <c:v>2326.5500000000002</c:v>
                </c:pt>
                <c:pt idx="328">
                  <c:v>2311.25</c:v>
                </c:pt>
                <c:pt idx="329">
                  <c:v>2141.5700000000002</c:v>
                </c:pt>
                <c:pt idx="330">
                  <c:v>2085.3200000000002</c:v>
                </c:pt>
                <c:pt idx="331">
                  <c:v>1753.14</c:v>
                </c:pt>
                <c:pt idx="332">
                  <c:v>1581.92</c:v>
                </c:pt>
                <c:pt idx="333">
                  <c:v>1583.16</c:v>
                </c:pt>
                <c:pt idx="334">
                  <c:v>1520.68</c:v>
                </c:pt>
                <c:pt idx="335">
                  <c:v>1577.99</c:v>
                </c:pt>
                <c:pt idx="336">
                  <c:v>1910.75</c:v>
                </c:pt>
                <c:pt idx="337">
                  <c:v>2151.6</c:v>
                </c:pt>
                <c:pt idx="338">
                  <c:v>2316.9499999999998</c:v>
                </c:pt>
                <c:pt idx="339">
                  <c:v>2361.19</c:v>
                </c:pt>
                <c:pt idx="340">
                  <c:v>2025.23</c:v>
                </c:pt>
                <c:pt idx="341">
                  <c:v>2166.67</c:v>
                </c:pt>
                <c:pt idx="342">
                  <c:v>2537.46</c:v>
                </c:pt>
                <c:pt idx="343">
                  <c:v>2705.75</c:v>
                </c:pt>
                <c:pt idx="344">
                  <c:v>2880.33</c:v>
                </c:pt>
                <c:pt idx="345">
                  <c:v>3054.54</c:v>
                </c:pt>
                <c:pt idx="346">
                  <c:v>3140.75</c:v>
                </c:pt>
                <c:pt idx="347">
                  <c:v>3019.28</c:v>
                </c:pt>
                <c:pt idx="348">
                  <c:v>2779.21</c:v>
                </c:pt>
                <c:pt idx="349">
                  <c:v>3378.43</c:v>
                </c:pt>
                <c:pt idx="350">
                  <c:v>3618.36</c:v>
                </c:pt>
                <c:pt idx="351">
                  <c:v>3620.91</c:v>
                </c:pt>
                <c:pt idx="352">
                  <c:v>2895.03</c:v>
                </c:pt>
                <c:pt idx="353">
                  <c:v>3016.25</c:v>
                </c:pt>
                <c:pt idx="354">
                  <c:v>2889.45</c:v>
                </c:pt>
                <c:pt idx="355">
                  <c:v>2947.41</c:v>
                </c:pt>
                <c:pt idx="356">
                  <c:v>3445.7</c:v>
                </c:pt>
                <c:pt idx="357">
                  <c:v>3453.57</c:v>
                </c:pt>
                <c:pt idx="358">
                  <c:v>3263.58</c:v>
                </c:pt>
                <c:pt idx="359">
                  <c:v>3102.84</c:v>
                </c:pt>
                <c:pt idx="360">
                  <c:v>2832.11</c:v>
                </c:pt>
                <c:pt idx="361">
                  <c:v>2581.71</c:v>
                </c:pt>
                <c:pt idx="362">
                  <c:v>2904.54</c:v>
                </c:pt>
                <c:pt idx="363">
                  <c:v>3170.18</c:v>
                </c:pt>
                <c:pt idx="364">
                  <c:v>3323.33</c:v>
                </c:pt>
                <c:pt idx="365">
                  <c:v>3232.24</c:v>
                </c:pt>
                <c:pt idx="366">
                  <c:v>3329.99</c:v>
                </c:pt>
                <c:pt idx="367">
                  <c:v>3531.77</c:v>
                </c:pt>
                <c:pt idx="368">
                  <c:v>3986.03</c:v>
                </c:pt>
                <c:pt idx="369">
                  <c:v>2298.6999999999998</c:v>
                </c:pt>
                <c:pt idx="370">
                  <c:v>2572.11</c:v>
                </c:pt>
                <c:pt idx="371">
                  <c:v>3118.8</c:v>
                </c:pt>
                <c:pt idx="372">
                  <c:v>2809.56</c:v>
                </c:pt>
                <c:pt idx="373">
                  <c:v>3506.62</c:v>
                </c:pt>
                <c:pt idx="374">
                  <c:v>3682.17</c:v>
                </c:pt>
                <c:pt idx="375">
                  <c:v>3467.11</c:v>
                </c:pt>
                <c:pt idx="376">
                  <c:v>3854.59</c:v>
                </c:pt>
                <c:pt idx="377">
                  <c:v>3811.66</c:v>
                </c:pt>
                <c:pt idx="378">
                  <c:v>3958.18</c:v>
                </c:pt>
                <c:pt idx="379">
                  <c:v>4779.0600000000004</c:v>
                </c:pt>
                <c:pt idx="380">
                  <c:v>4636.3900000000003</c:v>
                </c:pt>
                <c:pt idx="381">
                  <c:v>4212.1899999999996</c:v>
                </c:pt>
                <c:pt idx="382">
                  <c:v>4056.52</c:v>
                </c:pt>
                <c:pt idx="383">
                  <c:v>3220.59</c:v>
                </c:pt>
                <c:pt idx="384">
                  <c:v>3780.11</c:v>
                </c:pt>
                <c:pt idx="385">
                  <c:v>3791.45</c:v>
                </c:pt>
                <c:pt idx="386">
                  <c:v>3326.68</c:v>
                </c:pt>
                <c:pt idx="387">
                  <c:v>3094.83</c:v>
                </c:pt>
                <c:pt idx="388">
                  <c:v>3274.42</c:v>
                </c:pt>
                <c:pt idx="389">
                  <c:v>3804.46</c:v>
                </c:pt>
                <c:pt idx="390">
                  <c:v>3959.58</c:v>
                </c:pt>
                <c:pt idx="391">
                  <c:v>4326.6400000000003</c:v>
                </c:pt>
                <c:pt idx="392">
                  <c:v>3766.49</c:v>
                </c:pt>
                <c:pt idx="393">
                  <c:v>3203.64</c:v>
                </c:pt>
                <c:pt idx="394">
                  <c:v>3194.14</c:v>
                </c:pt>
                <c:pt idx="395">
                  <c:v>3283.96</c:v>
                </c:pt>
                <c:pt idx="396">
                  <c:v>2972.14</c:v>
                </c:pt>
                <c:pt idx="397">
                  <c:v>3211.39</c:v>
                </c:pt>
                <c:pt idx="398">
                  <c:v>3875.69</c:v>
                </c:pt>
                <c:pt idx="399">
                  <c:v>3652.78</c:v>
                </c:pt>
                <c:pt idx="400">
                  <c:v>3573.77</c:v>
                </c:pt>
                <c:pt idx="401">
                  <c:v>3287.88</c:v>
                </c:pt>
                <c:pt idx="402">
                  <c:v>3530.21</c:v>
                </c:pt>
                <c:pt idx="403">
                  <c:v>3640.99</c:v>
                </c:pt>
                <c:pt idx="404">
                  <c:v>4201.97</c:v>
                </c:pt>
                <c:pt idx="405">
                  <c:v>4399.9799999999996</c:v>
                </c:pt>
                <c:pt idx="406">
                  <c:v>4203.08</c:v>
                </c:pt>
                <c:pt idx="407">
                  <c:v>3583.6</c:v>
                </c:pt>
                <c:pt idx="408">
                  <c:v>3428.26</c:v>
                </c:pt>
                <c:pt idx="409">
                  <c:v>3747.25</c:v>
                </c:pt>
                <c:pt idx="410">
                  <c:v>8153.59</c:v>
                </c:pt>
                <c:pt idx="411">
                  <c:v>9614.2999999999993</c:v>
                </c:pt>
                <c:pt idx="412">
                  <c:v>8435.42</c:v>
                </c:pt>
                <c:pt idx="413">
                  <c:v>13905.63</c:v>
                </c:pt>
                <c:pt idx="414">
                  <c:v>4882.6499999999996</c:v>
                </c:pt>
                <c:pt idx="415">
                  <c:v>4374.66</c:v>
                </c:pt>
                <c:pt idx="416">
                  <c:v>4641.3999999999996</c:v>
                </c:pt>
                <c:pt idx="417">
                  <c:v>7430.28</c:v>
                </c:pt>
                <c:pt idx="418">
                  <c:v>7649.07</c:v>
                </c:pt>
                <c:pt idx="419">
                  <c:v>6823.27</c:v>
                </c:pt>
                <c:pt idx="420">
                  <c:v>5680.25</c:v>
                </c:pt>
                <c:pt idx="421">
                  <c:v>3649.92</c:v>
                </c:pt>
                <c:pt idx="422">
                  <c:v>3549.1</c:v>
                </c:pt>
                <c:pt idx="423">
                  <c:v>3285.69</c:v>
                </c:pt>
                <c:pt idx="424">
                  <c:v>3409.99</c:v>
                </c:pt>
                <c:pt idx="425">
                  <c:v>3314.28</c:v>
                </c:pt>
                <c:pt idx="426">
                  <c:v>3763.64</c:v>
                </c:pt>
                <c:pt idx="427">
                  <c:v>3484.93</c:v>
                </c:pt>
                <c:pt idx="428">
                  <c:v>2663.75</c:v>
                </c:pt>
                <c:pt idx="429">
                  <c:v>2337.88</c:v>
                </c:pt>
                <c:pt idx="430">
                  <c:v>2327.15</c:v>
                </c:pt>
                <c:pt idx="431">
                  <c:v>7599.04</c:v>
                </c:pt>
                <c:pt idx="432">
                  <c:v>6552.8</c:v>
                </c:pt>
                <c:pt idx="433">
                  <c:v>5062.7700000000004</c:v>
                </c:pt>
                <c:pt idx="434">
                  <c:v>3994.2</c:v>
                </c:pt>
                <c:pt idx="435">
                  <c:v>3582.62</c:v>
                </c:pt>
                <c:pt idx="436">
                  <c:v>4403.3599999999997</c:v>
                </c:pt>
                <c:pt idx="437">
                  <c:v>5699.54</c:v>
                </c:pt>
                <c:pt idx="438">
                  <c:v>5776.03</c:v>
                </c:pt>
                <c:pt idx="439">
                  <c:v>5669.5</c:v>
                </c:pt>
                <c:pt idx="440">
                  <c:v>5945.65</c:v>
                </c:pt>
                <c:pt idx="441">
                  <c:v>5985.51</c:v>
                </c:pt>
                <c:pt idx="442">
                  <c:v>5661.72</c:v>
                </c:pt>
                <c:pt idx="443">
                  <c:v>5612.07</c:v>
                </c:pt>
                <c:pt idx="444">
                  <c:v>5299.93</c:v>
                </c:pt>
                <c:pt idx="445">
                  <c:v>6922.85</c:v>
                </c:pt>
                <c:pt idx="446">
                  <c:v>3592.65</c:v>
                </c:pt>
                <c:pt idx="447">
                  <c:v>2137.46</c:v>
                </c:pt>
                <c:pt idx="448">
                  <c:v>2186.48</c:v>
                </c:pt>
                <c:pt idx="449">
                  <c:v>3512.55</c:v>
                </c:pt>
                <c:pt idx="450">
                  <c:v>3544.76</c:v>
                </c:pt>
                <c:pt idx="451">
                  <c:v>3233.13</c:v>
                </c:pt>
                <c:pt idx="452">
                  <c:v>2419.4499999999998</c:v>
                </c:pt>
                <c:pt idx="453">
                  <c:v>2620.79</c:v>
                </c:pt>
                <c:pt idx="454">
                  <c:v>3005.27</c:v>
                </c:pt>
                <c:pt idx="455">
                  <c:v>2726.38</c:v>
                </c:pt>
                <c:pt idx="456">
                  <c:v>3445.26</c:v>
                </c:pt>
                <c:pt idx="457">
                  <c:v>3038.37</c:v>
                </c:pt>
                <c:pt idx="458">
                  <c:v>3213.58</c:v>
                </c:pt>
                <c:pt idx="459">
                  <c:v>3673.01</c:v>
                </c:pt>
                <c:pt idx="460">
                  <c:v>4040.57</c:v>
                </c:pt>
                <c:pt idx="461">
                  <c:v>3798.26</c:v>
                </c:pt>
                <c:pt idx="462">
                  <c:v>2728.89</c:v>
                </c:pt>
                <c:pt idx="463">
                  <c:v>2631.67</c:v>
                </c:pt>
                <c:pt idx="464">
                  <c:v>2926.7</c:v>
                </c:pt>
                <c:pt idx="465">
                  <c:v>4939.01</c:v>
                </c:pt>
                <c:pt idx="466">
                  <c:v>5578.3</c:v>
                </c:pt>
                <c:pt idx="467">
                  <c:v>5845.45</c:v>
                </c:pt>
                <c:pt idx="468">
                  <c:v>6161.87</c:v>
                </c:pt>
                <c:pt idx="469">
                  <c:v>3618.73</c:v>
                </c:pt>
                <c:pt idx="470">
                  <c:v>3420.47</c:v>
                </c:pt>
                <c:pt idx="471">
                  <c:v>4737.5</c:v>
                </c:pt>
                <c:pt idx="472">
                  <c:v>4881.3100000000004</c:v>
                </c:pt>
                <c:pt idx="473">
                  <c:v>7292.85</c:v>
                </c:pt>
                <c:pt idx="474">
                  <c:v>7565.42</c:v>
                </c:pt>
                <c:pt idx="475">
                  <c:v>7238.63</c:v>
                </c:pt>
                <c:pt idx="476">
                  <c:v>6768.83</c:v>
                </c:pt>
                <c:pt idx="477">
                  <c:v>5850.23</c:v>
                </c:pt>
                <c:pt idx="478">
                  <c:v>6075.59</c:v>
                </c:pt>
                <c:pt idx="479">
                  <c:v>5653.57</c:v>
                </c:pt>
                <c:pt idx="480">
                  <c:v>3345.96</c:v>
                </c:pt>
                <c:pt idx="481">
                  <c:v>3026.27</c:v>
                </c:pt>
                <c:pt idx="482">
                  <c:v>3512.9</c:v>
                </c:pt>
                <c:pt idx="483">
                  <c:v>3017.96</c:v>
                </c:pt>
                <c:pt idx="484">
                  <c:v>2943.31</c:v>
                </c:pt>
                <c:pt idx="485">
                  <c:v>3255.8</c:v>
                </c:pt>
                <c:pt idx="486">
                  <c:v>3469.04</c:v>
                </c:pt>
                <c:pt idx="487">
                  <c:v>3329.45</c:v>
                </c:pt>
                <c:pt idx="488">
                  <c:v>4919.32</c:v>
                </c:pt>
                <c:pt idx="489">
                  <c:v>7832.23</c:v>
                </c:pt>
                <c:pt idx="490">
                  <c:v>6529.58</c:v>
                </c:pt>
                <c:pt idx="491">
                  <c:v>6093.04</c:v>
                </c:pt>
                <c:pt idx="492">
                  <c:v>5384.75</c:v>
                </c:pt>
                <c:pt idx="493">
                  <c:v>4709.1400000000003</c:v>
                </c:pt>
                <c:pt idx="494">
                  <c:v>3731.17</c:v>
                </c:pt>
                <c:pt idx="495">
                  <c:v>3557.96</c:v>
                </c:pt>
                <c:pt idx="496">
                  <c:v>4647.05</c:v>
                </c:pt>
                <c:pt idx="497">
                  <c:v>7426.96</c:v>
                </c:pt>
                <c:pt idx="498">
                  <c:v>7635.74</c:v>
                </c:pt>
                <c:pt idx="499">
                  <c:v>7928.99</c:v>
                </c:pt>
                <c:pt idx="500">
                  <c:v>7612.66</c:v>
                </c:pt>
                <c:pt idx="501">
                  <c:v>7096.09</c:v>
                </c:pt>
                <c:pt idx="502">
                  <c:v>7175.98</c:v>
                </c:pt>
                <c:pt idx="503">
                  <c:v>7253.32</c:v>
                </c:pt>
                <c:pt idx="504">
                  <c:v>7025.85</c:v>
                </c:pt>
                <c:pt idx="505">
                  <c:v>6515.87</c:v>
                </c:pt>
                <c:pt idx="506">
                  <c:v>6600.24</c:v>
                </c:pt>
                <c:pt idx="507">
                  <c:v>6253.49</c:v>
                </c:pt>
                <c:pt idx="508">
                  <c:v>3016.69</c:v>
                </c:pt>
                <c:pt idx="509">
                  <c:v>6909.05</c:v>
                </c:pt>
                <c:pt idx="510">
                  <c:v>6623.7</c:v>
                </c:pt>
                <c:pt idx="511">
                  <c:v>5868.49</c:v>
                </c:pt>
                <c:pt idx="512">
                  <c:v>6104.22</c:v>
                </c:pt>
                <c:pt idx="513">
                  <c:v>6197.15</c:v>
                </c:pt>
                <c:pt idx="514">
                  <c:v>5928.48</c:v>
                </c:pt>
                <c:pt idx="515">
                  <c:v>6469.27</c:v>
                </c:pt>
                <c:pt idx="516">
                  <c:v>6449.6</c:v>
                </c:pt>
                <c:pt idx="517">
                  <c:v>7136.75</c:v>
                </c:pt>
                <c:pt idx="518">
                  <c:v>6004.11</c:v>
                </c:pt>
                <c:pt idx="519">
                  <c:v>5135.6099999999997</c:v>
                </c:pt>
                <c:pt idx="520">
                  <c:v>5036.97</c:v>
                </c:pt>
                <c:pt idx="521">
                  <c:v>4099.96</c:v>
                </c:pt>
                <c:pt idx="522">
                  <c:v>4279.92</c:v>
                </c:pt>
                <c:pt idx="523">
                  <c:v>8762.74</c:v>
                </c:pt>
                <c:pt idx="524">
                  <c:v>8831.7199999999993</c:v>
                </c:pt>
                <c:pt idx="525">
                  <c:v>9244.51</c:v>
                </c:pt>
                <c:pt idx="526">
                  <c:v>9894.4</c:v>
                </c:pt>
                <c:pt idx="527">
                  <c:v>6015.15</c:v>
                </c:pt>
                <c:pt idx="528">
                  <c:v>5901.03</c:v>
                </c:pt>
                <c:pt idx="529">
                  <c:v>6543.69</c:v>
                </c:pt>
                <c:pt idx="530">
                  <c:v>6578.04</c:v>
                </c:pt>
                <c:pt idx="531">
                  <c:v>7005.08</c:v>
                </c:pt>
                <c:pt idx="532">
                  <c:v>7311.47</c:v>
                </c:pt>
                <c:pt idx="533">
                  <c:v>6549.74</c:v>
                </c:pt>
                <c:pt idx="534">
                  <c:v>4638.59</c:v>
                </c:pt>
                <c:pt idx="535">
                  <c:v>4887.79</c:v>
                </c:pt>
                <c:pt idx="536">
                  <c:v>7193.4</c:v>
                </c:pt>
                <c:pt idx="537">
                  <c:v>4364.01</c:v>
                </c:pt>
                <c:pt idx="538">
                  <c:v>5057.04</c:v>
                </c:pt>
                <c:pt idx="539">
                  <c:v>5653.76</c:v>
                </c:pt>
                <c:pt idx="540">
                  <c:v>3398.66</c:v>
                </c:pt>
                <c:pt idx="541">
                  <c:v>6498.21</c:v>
                </c:pt>
                <c:pt idx="542">
                  <c:v>8936.84</c:v>
                </c:pt>
                <c:pt idx="543">
                  <c:v>7549.38</c:v>
                </c:pt>
                <c:pt idx="544">
                  <c:v>5593.51</c:v>
                </c:pt>
                <c:pt idx="545">
                  <c:v>7780.11</c:v>
                </c:pt>
                <c:pt idx="546">
                  <c:v>7487.98</c:v>
                </c:pt>
                <c:pt idx="547">
                  <c:v>7199.98</c:v>
                </c:pt>
                <c:pt idx="548">
                  <c:v>5793.52</c:v>
                </c:pt>
                <c:pt idx="549">
                  <c:v>5494.05</c:v>
                </c:pt>
                <c:pt idx="550">
                  <c:v>4971.29</c:v>
                </c:pt>
                <c:pt idx="551">
                  <c:v>4163.3500000000004</c:v>
                </c:pt>
                <c:pt idx="552">
                  <c:v>4415.38</c:v>
                </c:pt>
                <c:pt idx="553">
                  <c:v>5443.64</c:v>
                </c:pt>
                <c:pt idx="554">
                  <c:v>8695.7800000000007</c:v>
                </c:pt>
                <c:pt idx="555">
                  <c:v>8625.43</c:v>
                </c:pt>
                <c:pt idx="556">
                  <c:v>7883.63</c:v>
                </c:pt>
                <c:pt idx="557">
                  <c:v>7306.8</c:v>
                </c:pt>
                <c:pt idx="558">
                  <c:v>7852.91</c:v>
                </c:pt>
                <c:pt idx="559">
                  <c:v>8027.89</c:v>
                </c:pt>
                <c:pt idx="560">
                  <c:v>7984.44</c:v>
                </c:pt>
                <c:pt idx="561">
                  <c:v>7531.82</c:v>
                </c:pt>
                <c:pt idx="562">
                  <c:v>7150.88</c:v>
                </c:pt>
                <c:pt idx="563">
                  <c:v>6921.74</c:v>
                </c:pt>
                <c:pt idx="564">
                  <c:v>7046.89</c:v>
                </c:pt>
                <c:pt idx="565">
                  <c:v>6649.71</c:v>
                </c:pt>
                <c:pt idx="566">
                  <c:v>6677</c:v>
                </c:pt>
                <c:pt idx="567">
                  <c:v>4641.8500000000004</c:v>
                </c:pt>
                <c:pt idx="568">
                  <c:v>4978.8999999999996</c:v>
                </c:pt>
                <c:pt idx="569">
                  <c:v>4025.24</c:v>
                </c:pt>
                <c:pt idx="570">
                  <c:v>5607.42</c:v>
                </c:pt>
                <c:pt idx="571">
                  <c:v>6186.03</c:v>
                </c:pt>
                <c:pt idx="572">
                  <c:v>8269.6299999999992</c:v>
                </c:pt>
                <c:pt idx="573">
                  <c:v>11231.63</c:v>
                </c:pt>
                <c:pt idx="574">
                  <c:v>9000.84</c:v>
                </c:pt>
                <c:pt idx="575">
                  <c:v>9097.48</c:v>
                </c:pt>
                <c:pt idx="576">
                  <c:v>9461.6200000000008</c:v>
                </c:pt>
                <c:pt idx="577">
                  <c:v>6600.45</c:v>
                </c:pt>
                <c:pt idx="578">
                  <c:v>5751.68</c:v>
                </c:pt>
                <c:pt idx="579">
                  <c:v>5686.47</c:v>
                </c:pt>
                <c:pt idx="580">
                  <c:v>6094.18</c:v>
                </c:pt>
                <c:pt idx="581">
                  <c:v>4625.9799999999996</c:v>
                </c:pt>
                <c:pt idx="582">
                  <c:v>3616.12</c:v>
                </c:pt>
                <c:pt idx="583">
                  <c:v>4068.2</c:v>
                </c:pt>
                <c:pt idx="584">
                  <c:v>5321.46</c:v>
                </c:pt>
                <c:pt idx="585">
                  <c:v>4986.3</c:v>
                </c:pt>
                <c:pt idx="586">
                  <c:v>5798.68</c:v>
                </c:pt>
                <c:pt idx="587">
                  <c:v>5900.5</c:v>
                </c:pt>
                <c:pt idx="588">
                  <c:v>5786.08</c:v>
                </c:pt>
                <c:pt idx="589">
                  <c:v>5759.72</c:v>
                </c:pt>
                <c:pt idx="590">
                  <c:v>5600.46</c:v>
                </c:pt>
                <c:pt idx="591">
                  <c:v>5706.95</c:v>
                </c:pt>
                <c:pt idx="592">
                  <c:v>5458.88</c:v>
                </c:pt>
                <c:pt idx="593">
                  <c:v>5638.52</c:v>
                </c:pt>
                <c:pt idx="594">
                  <c:v>6505.52</c:v>
                </c:pt>
                <c:pt idx="595">
                  <c:v>6795.12</c:v>
                </c:pt>
                <c:pt idx="596">
                  <c:v>8061.54</c:v>
                </c:pt>
                <c:pt idx="597">
                  <c:v>8311.23</c:v>
                </c:pt>
                <c:pt idx="598">
                  <c:v>8428.52</c:v>
                </c:pt>
                <c:pt idx="599">
                  <c:v>8457.02</c:v>
                </c:pt>
                <c:pt idx="600">
                  <c:v>13317.96</c:v>
                </c:pt>
                <c:pt idx="601">
                  <c:v>18721.68</c:v>
                </c:pt>
                <c:pt idx="602">
                  <c:v>22671.98</c:v>
                </c:pt>
                <c:pt idx="603">
                  <c:v>22608.39</c:v>
                </c:pt>
                <c:pt idx="604">
                  <c:v>20189.23</c:v>
                </c:pt>
                <c:pt idx="605">
                  <c:v>23528.53</c:v>
                </c:pt>
                <c:pt idx="606">
                  <c:v>28179.35</c:v>
                </c:pt>
                <c:pt idx="607">
                  <c:v>4757.47</c:v>
                </c:pt>
                <c:pt idx="608">
                  <c:v>4317.3999999999996</c:v>
                </c:pt>
                <c:pt idx="609">
                  <c:v>4421.8999999999996</c:v>
                </c:pt>
                <c:pt idx="610">
                  <c:v>4479.3</c:v>
                </c:pt>
                <c:pt idx="611">
                  <c:v>4433.8100000000004</c:v>
                </c:pt>
                <c:pt idx="612">
                  <c:v>5699.82</c:v>
                </c:pt>
                <c:pt idx="613">
                  <c:v>5396.12</c:v>
                </c:pt>
                <c:pt idx="614">
                  <c:v>5576.9</c:v>
                </c:pt>
                <c:pt idx="615">
                  <c:v>5316.73</c:v>
                </c:pt>
                <c:pt idx="616">
                  <c:v>7235.41</c:v>
                </c:pt>
                <c:pt idx="617">
                  <c:v>9728.6200000000008</c:v>
                </c:pt>
                <c:pt idx="618">
                  <c:v>10372.32</c:v>
                </c:pt>
                <c:pt idx="619">
                  <c:v>11110.86</c:v>
                </c:pt>
                <c:pt idx="620">
                  <c:v>10655.96</c:v>
                </c:pt>
                <c:pt idx="621">
                  <c:v>10961.14</c:v>
                </c:pt>
                <c:pt idx="622">
                  <c:v>10532.84</c:v>
                </c:pt>
                <c:pt idx="623">
                  <c:v>8447.2000000000007</c:v>
                </c:pt>
                <c:pt idx="624">
                  <c:v>7745.1</c:v>
                </c:pt>
                <c:pt idx="625">
                  <c:v>7572.12</c:v>
                </c:pt>
                <c:pt idx="626">
                  <c:v>9156.2800000000007</c:v>
                </c:pt>
                <c:pt idx="627">
                  <c:v>9797.36</c:v>
                </c:pt>
                <c:pt idx="628">
                  <c:v>11102.2</c:v>
                </c:pt>
                <c:pt idx="629">
                  <c:v>10132.56</c:v>
                </c:pt>
                <c:pt idx="630">
                  <c:v>7407.17</c:v>
                </c:pt>
                <c:pt idx="631">
                  <c:v>10594.25</c:v>
                </c:pt>
                <c:pt idx="632">
                  <c:v>9523.44</c:v>
                </c:pt>
                <c:pt idx="633">
                  <c:v>9139.35</c:v>
                </c:pt>
                <c:pt idx="634">
                  <c:v>7963.64</c:v>
                </c:pt>
                <c:pt idx="635">
                  <c:v>11617.43</c:v>
                </c:pt>
                <c:pt idx="636">
                  <c:v>11688.17</c:v>
                </c:pt>
                <c:pt idx="637">
                  <c:v>6077.58</c:v>
                </c:pt>
                <c:pt idx="638">
                  <c:v>6277.72</c:v>
                </c:pt>
                <c:pt idx="639">
                  <c:v>5205.18</c:v>
                </c:pt>
                <c:pt idx="640">
                  <c:v>4778.8900000000003</c:v>
                </c:pt>
                <c:pt idx="641">
                  <c:v>5673.11</c:v>
                </c:pt>
                <c:pt idx="642">
                  <c:v>6545.91</c:v>
                </c:pt>
                <c:pt idx="643">
                  <c:v>7537.06</c:v>
                </c:pt>
                <c:pt idx="644">
                  <c:v>8500.24</c:v>
                </c:pt>
                <c:pt idx="645">
                  <c:v>6440.71</c:v>
                </c:pt>
                <c:pt idx="646">
                  <c:v>6381.47</c:v>
                </c:pt>
                <c:pt idx="647">
                  <c:v>6288.35</c:v>
                </c:pt>
                <c:pt idx="648">
                  <c:v>5724.91</c:v>
                </c:pt>
                <c:pt idx="649">
                  <c:v>6169.77</c:v>
                </c:pt>
                <c:pt idx="650">
                  <c:v>6029.29</c:v>
                </c:pt>
                <c:pt idx="651">
                  <c:v>5637.47</c:v>
                </c:pt>
                <c:pt idx="652">
                  <c:v>5859.18</c:v>
                </c:pt>
                <c:pt idx="653">
                  <c:v>6071.15</c:v>
                </c:pt>
                <c:pt idx="654">
                  <c:v>7131.05</c:v>
                </c:pt>
                <c:pt idx="655">
                  <c:v>6005.25</c:v>
                </c:pt>
                <c:pt idx="656">
                  <c:v>5824.09</c:v>
                </c:pt>
                <c:pt idx="657">
                  <c:v>4546.87</c:v>
                </c:pt>
                <c:pt idx="658">
                  <c:v>4899.74</c:v>
                </c:pt>
                <c:pt idx="659">
                  <c:v>363.62</c:v>
                </c:pt>
                <c:pt idx="660">
                  <c:v>9714.4599999999991</c:v>
                </c:pt>
                <c:pt idx="661">
                  <c:v>8254.4599999999991</c:v>
                </c:pt>
                <c:pt idx="662">
                  <c:v>5988.57</c:v>
                </c:pt>
                <c:pt idx="663">
                  <c:v>5378.06</c:v>
                </c:pt>
                <c:pt idx="664">
                  <c:v>5913.76</c:v>
                </c:pt>
                <c:pt idx="665">
                  <c:v>10484.51</c:v>
                </c:pt>
                <c:pt idx="666">
                  <c:v>11695.64</c:v>
                </c:pt>
                <c:pt idx="667">
                  <c:v>11786.52</c:v>
                </c:pt>
                <c:pt idx="668">
                  <c:v>11572.29</c:v>
                </c:pt>
                <c:pt idx="669">
                  <c:v>9405.11</c:v>
                </c:pt>
                <c:pt idx="670">
                  <c:v>9405.19</c:v>
                </c:pt>
                <c:pt idx="671">
                  <c:v>9633.48</c:v>
                </c:pt>
                <c:pt idx="672">
                  <c:v>9562.7199999999993</c:v>
                </c:pt>
                <c:pt idx="673">
                  <c:v>9396.4</c:v>
                </c:pt>
                <c:pt idx="674">
                  <c:v>8772.85</c:v>
                </c:pt>
                <c:pt idx="675">
                  <c:v>9586.92</c:v>
                </c:pt>
                <c:pt idx="676">
                  <c:v>8639.25</c:v>
                </c:pt>
                <c:pt idx="677">
                  <c:v>8890.17</c:v>
                </c:pt>
                <c:pt idx="678">
                  <c:v>9112.25</c:v>
                </c:pt>
                <c:pt idx="679">
                  <c:v>7917.61</c:v>
                </c:pt>
                <c:pt idx="680">
                  <c:v>6819.22</c:v>
                </c:pt>
                <c:pt idx="681">
                  <c:v>5642.51</c:v>
                </c:pt>
                <c:pt idx="682">
                  <c:v>8187.64</c:v>
                </c:pt>
                <c:pt idx="683">
                  <c:v>8787.6</c:v>
                </c:pt>
                <c:pt idx="684">
                  <c:v>9059.6200000000008</c:v>
                </c:pt>
                <c:pt idx="685">
                  <c:v>9446.77</c:v>
                </c:pt>
                <c:pt idx="686">
                  <c:v>8710.7099999999991</c:v>
                </c:pt>
                <c:pt idx="687">
                  <c:v>8589.27</c:v>
                </c:pt>
                <c:pt idx="688">
                  <c:v>9519.82</c:v>
                </c:pt>
                <c:pt idx="689">
                  <c:v>8131.57</c:v>
                </c:pt>
                <c:pt idx="690">
                  <c:v>7818.35</c:v>
                </c:pt>
                <c:pt idx="691">
                  <c:v>8265.52</c:v>
                </c:pt>
                <c:pt idx="692">
                  <c:v>8275.81</c:v>
                </c:pt>
                <c:pt idx="693">
                  <c:v>8013.56</c:v>
                </c:pt>
                <c:pt idx="694">
                  <c:v>7667.63</c:v>
                </c:pt>
                <c:pt idx="695">
                  <c:v>7481.19</c:v>
                </c:pt>
                <c:pt idx="696">
                  <c:v>7495.76</c:v>
                </c:pt>
                <c:pt idx="697">
                  <c:v>8793</c:v>
                </c:pt>
                <c:pt idx="698">
                  <c:v>9099.26</c:v>
                </c:pt>
                <c:pt idx="699">
                  <c:v>9671.35</c:v>
                </c:pt>
                <c:pt idx="700">
                  <c:v>9803.3799999999992</c:v>
                </c:pt>
                <c:pt idx="701">
                  <c:v>9882.48</c:v>
                </c:pt>
                <c:pt idx="702">
                  <c:v>9805.17</c:v>
                </c:pt>
                <c:pt idx="703">
                  <c:v>10048.450000000001</c:v>
                </c:pt>
                <c:pt idx="704">
                  <c:v>9677.51</c:v>
                </c:pt>
                <c:pt idx="705">
                  <c:v>9971.75</c:v>
                </c:pt>
                <c:pt idx="706">
                  <c:v>10102.700000000001</c:v>
                </c:pt>
                <c:pt idx="707">
                  <c:v>9265.9699999999993</c:v>
                </c:pt>
                <c:pt idx="708">
                  <c:v>10545.72</c:v>
                </c:pt>
                <c:pt idx="709">
                  <c:v>10285.42</c:v>
                </c:pt>
                <c:pt idx="710">
                  <c:v>12142.82</c:v>
                </c:pt>
                <c:pt idx="711">
                  <c:v>13028.97</c:v>
                </c:pt>
                <c:pt idx="712">
                  <c:v>11996.49</c:v>
                </c:pt>
                <c:pt idx="713">
                  <c:v>11962.7</c:v>
                </c:pt>
                <c:pt idx="714">
                  <c:v>11836.52</c:v>
                </c:pt>
                <c:pt idx="715">
                  <c:v>8985.31</c:v>
                </c:pt>
                <c:pt idx="716">
                  <c:v>8055.52</c:v>
                </c:pt>
                <c:pt idx="717">
                  <c:v>9620.74</c:v>
                </c:pt>
                <c:pt idx="718">
                  <c:v>10089.76</c:v>
                </c:pt>
                <c:pt idx="719">
                  <c:v>8087.87</c:v>
                </c:pt>
                <c:pt idx="720">
                  <c:v>7622.66</c:v>
                </c:pt>
                <c:pt idx="721">
                  <c:v>10653.66</c:v>
                </c:pt>
                <c:pt idx="722">
                  <c:v>10637.08</c:v>
                </c:pt>
                <c:pt idx="723">
                  <c:v>10109.6</c:v>
                </c:pt>
                <c:pt idx="724">
                  <c:v>11458.61</c:v>
                </c:pt>
                <c:pt idx="725">
                  <c:v>10339.36</c:v>
                </c:pt>
                <c:pt idx="726">
                  <c:v>9284.82</c:v>
                </c:pt>
                <c:pt idx="727">
                  <c:v>8659.3799999999992</c:v>
                </c:pt>
                <c:pt idx="728">
                  <c:v>8523.3799999999992</c:v>
                </c:pt>
                <c:pt idx="729">
                  <c:v>7322.18</c:v>
                </c:pt>
                <c:pt idx="730">
                  <c:v>12295.58</c:v>
                </c:pt>
                <c:pt idx="731">
                  <c:v>7467.25</c:v>
                </c:pt>
                <c:pt idx="732">
                  <c:v>4828.58</c:v>
                </c:pt>
                <c:pt idx="733">
                  <c:v>5229.9399999999996</c:v>
                </c:pt>
                <c:pt idx="734">
                  <c:v>6271.83</c:v>
                </c:pt>
                <c:pt idx="735">
                  <c:v>8038.49</c:v>
                </c:pt>
                <c:pt idx="736">
                  <c:v>9465.25</c:v>
                </c:pt>
                <c:pt idx="737">
                  <c:v>8549.91</c:v>
                </c:pt>
                <c:pt idx="738">
                  <c:v>8979.7800000000007</c:v>
                </c:pt>
                <c:pt idx="739">
                  <c:v>8073.68</c:v>
                </c:pt>
                <c:pt idx="740">
                  <c:v>8398.73</c:v>
                </c:pt>
                <c:pt idx="741">
                  <c:v>8213.1200000000008</c:v>
                </c:pt>
                <c:pt idx="742">
                  <c:v>8327.7800000000007</c:v>
                </c:pt>
                <c:pt idx="743">
                  <c:v>9495.42</c:v>
                </c:pt>
                <c:pt idx="744">
                  <c:v>10081.5</c:v>
                </c:pt>
                <c:pt idx="745">
                  <c:v>10300.950000000001</c:v>
                </c:pt>
                <c:pt idx="746">
                  <c:v>11915.23</c:v>
                </c:pt>
                <c:pt idx="747">
                  <c:v>10182.81</c:v>
                </c:pt>
                <c:pt idx="748">
                  <c:v>8025.45</c:v>
                </c:pt>
                <c:pt idx="749">
                  <c:v>8661.86</c:v>
                </c:pt>
                <c:pt idx="750">
                  <c:v>10302.15</c:v>
                </c:pt>
                <c:pt idx="751">
                  <c:v>10824.74</c:v>
                </c:pt>
                <c:pt idx="752">
                  <c:v>10914.55</c:v>
                </c:pt>
                <c:pt idx="753">
                  <c:v>11046.01</c:v>
                </c:pt>
                <c:pt idx="754">
                  <c:v>11019.44</c:v>
                </c:pt>
                <c:pt idx="755">
                  <c:v>10919.34</c:v>
                </c:pt>
                <c:pt idx="756">
                  <c:v>7072.27</c:v>
                </c:pt>
                <c:pt idx="757">
                  <c:v>10990.47</c:v>
                </c:pt>
                <c:pt idx="758">
                  <c:v>11217.29</c:v>
                </c:pt>
                <c:pt idx="759">
                  <c:v>11816.64</c:v>
                </c:pt>
                <c:pt idx="760">
                  <c:v>9940.85</c:v>
                </c:pt>
                <c:pt idx="761">
                  <c:v>9595.52</c:v>
                </c:pt>
                <c:pt idx="762">
                  <c:v>10349.209999999999</c:v>
                </c:pt>
                <c:pt idx="763">
                  <c:v>10956.43</c:v>
                </c:pt>
                <c:pt idx="764">
                  <c:v>10141.92</c:v>
                </c:pt>
                <c:pt idx="765">
                  <c:v>10155.76</c:v>
                </c:pt>
                <c:pt idx="766">
                  <c:v>10316.52</c:v>
                </c:pt>
                <c:pt idx="767">
                  <c:v>10371.030000000001</c:v>
                </c:pt>
                <c:pt idx="768">
                  <c:v>10205.129999999999</c:v>
                </c:pt>
                <c:pt idx="769">
                  <c:v>10150.450000000001</c:v>
                </c:pt>
                <c:pt idx="770">
                  <c:v>10744.16</c:v>
                </c:pt>
                <c:pt idx="771">
                  <c:v>10727.2</c:v>
                </c:pt>
                <c:pt idx="772">
                  <c:v>13464.04</c:v>
                </c:pt>
                <c:pt idx="773">
                  <c:v>22588.78</c:v>
                </c:pt>
                <c:pt idx="774">
                  <c:v>38498.839999999997</c:v>
                </c:pt>
                <c:pt idx="775">
                  <c:v>31950.36</c:v>
                </c:pt>
                <c:pt idx="776">
                  <c:v>38069.67</c:v>
                </c:pt>
                <c:pt idx="777">
                  <c:v>41970.41</c:v>
                </c:pt>
                <c:pt idx="778">
                  <c:v>14996.37</c:v>
                </c:pt>
                <c:pt idx="779">
                  <c:v>11960.86</c:v>
                </c:pt>
                <c:pt idx="780">
                  <c:v>12560.27</c:v>
                </c:pt>
                <c:pt idx="781">
                  <c:v>11406.82</c:v>
                </c:pt>
                <c:pt idx="782">
                  <c:v>10493.75</c:v>
                </c:pt>
                <c:pt idx="783">
                  <c:v>11149.46</c:v>
                </c:pt>
                <c:pt idx="784">
                  <c:v>7359.91</c:v>
                </c:pt>
                <c:pt idx="785">
                  <c:v>7007.99</c:v>
                </c:pt>
                <c:pt idx="786">
                  <c:v>7589.99</c:v>
                </c:pt>
                <c:pt idx="787">
                  <c:v>8257.94</c:v>
                </c:pt>
                <c:pt idx="788">
                  <c:v>8883.7999999999993</c:v>
                </c:pt>
                <c:pt idx="789">
                  <c:v>8913.82</c:v>
                </c:pt>
                <c:pt idx="790">
                  <c:v>11181.19</c:v>
                </c:pt>
                <c:pt idx="791">
                  <c:v>11006.15</c:v>
                </c:pt>
                <c:pt idx="792">
                  <c:v>13715.64</c:v>
                </c:pt>
                <c:pt idx="793">
                  <c:v>13390.65</c:v>
                </c:pt>
                <c:pt idx="794">
                  <c:v>13673</c:v>
                </c:pt>
                <c:pt idx="795">
                  <c:v>13431.26</c:v>
                </c:pt>
                <c:pt idx="796">
                  <c:v>13808.13</c:v>
                </c:pt>
                <c:pt idx="797">
                  <c:v>13453.08</c:v>
                </c:pt>
                <c:pt idx="798">
                  <c:v>13707.55</c:v>
                </c:pt>
                <c:pt idx="799">
                  <c:v>13320.06</c:v>
                </c:pt>
                <c:pt idx="800">
                  <c:v>12649.35</c:v>
                </c:pt>
                <c:pt idx="801">
                  <c:v>11721.61</c:v>
                </c:pt>
                <c:pt idx="802">
                  <c:v>10646.84</c:v>
                </c:pt>
                <c:pt idx="803">
                  <c:v>11377.83</c:v>
                </c:pt>
                <c:pt idx="804">
                  <c:v>12515.29</c:v>
                </c:pt>
                <c:pt idx="805">
                  <c:v>12398.07</c:v>
                </c:pt>
                <c:pt idx="806">
                  <c:v>12401.5</c:v>
                </c:pt>
                <c:pt idx="807">
                  <c:v>11647.47</c:v>
                </c:pt>
                <c:pt idx="808">
                  <c:v>8166.96</c:v>
                </c:pt>
                <c:pt idx="809">
                  <c:v>10023.370000000001</c:v>
                </c:pt>
                <c:pt idx="810">
                  <c:v>10462.99</c:v>
                </c:pt>
                <c:pt idx="811">
                  <c:v>10636.18</c:v>
                </c:pt>
                <c:pt idx="812">
                  <c:v>10907.22</c:v>
                </c:pt>
                <c:pt idx="813">
                  <c:v>10309.790000000001</c:v>
                </c:pt>
                <c:pt idx="814">
                  <c:v>5751.82</c:v>
                </c:pt>
                <c:pt idx="815">
                  <c:v>5668</c:v>
                </c:pt>
                <c:pt idx="816">
                  <c:v>6448.07</c:v>
                </c:pt>
                <c:pt idx="817">
                  <c:v>7461.11</c:v>
                </c:pt>
                <c:pt idx="818">
                  <c:v>8122.91</c:v>
                </c:pt>
                <c:pt idx="819">
                  <c:v>7960.1</c:v>
                </c:pt>
                <c:pt idx="820">
                  <c:v>5762.01</c:v>
                </c:pt>
                <c:pt idx="821">
                  <c:v>5030.13</c:v>
                </c:pt>
                <c:pt idx="822">
                  <c:v>5782.5</c:v>
                </c:pt>
                <c:pt idx="823">
                  <c:v>6518.96</c:v>
                </c:pt>
                <c:pt idx="824">
                  <c:v>6901.92</c:v>
                </c:pt>
                <c:pt idx="825">
                  <c:v>6713.56</c:v>
                </c:pt>
                <c:pt idx="826">
                  <c:v>7163.32</c:v>
                </c:pt>
                <c:pt idx="827">
                  <c:v>6999.94</c:v>
                </c:pt>
                <c:pt idx="828">
                  <c:v>6262.31</c:v>
                </c:pt>
                <c:pt idx="829">
                  <c:v>6115.76</c:v>
                </c:pt>
                <c:pt idx="830">
                  <c:v>6078.18</c:v>
                </c:pt>
                <c:pt idx="831">
                  <c:v>6324.15</c:v>
                </c:pt>
                <c:pt idx="832">
                  <c:v>6525.22</c:v>
                </c:pt>
                <c:pt idx="833">
                  <c:v>5991.86</c:v>
                </c:pt>
                <c:pt idx="834">
                  <c:v>6211.78</c:v>
                </c:pt>
                <c:pt idx="835">
                  <c:v>6351.58</c:v>
                </c:pt>
                <c:pt idx="836">
                  <c:v>6216.69</c:v>
                </c:pt>
                <c:pt idx="837">
                  <c:v>5833.65</c:v>
                </c:pt>
                <c:pt idx="838">
                  <c:v>6113.87</c:v>
                </c:pt>
                <c:pt idx="839">
                  <c:v>6253.38</c:v>
                </c:pt>
                <c:pt idx="840">
                  <c:v>6191.06</c:v>
                </c:pt>
                <c:pt idx="841">
                  <c:v>6902</c:v>
                </c:pt>
                <c:pt idx="842">
                  <c:v>7332.45</c:v>
                </c:pt>
                <c:pt idx="843">
                  <c:v>7438.19</c:v>
                </c:pt>
                <c:pt idx="844">
                  <c:v>7409.83</c:v>
                </c:pt>
                <c:pt idx="845">
                  <c:v>7392.78</c:v>
                </c:pt>
                <c:pt idx="846">
                  <c:v>7443.11</c:v>
                </c:pt>
                <c:pt idx="847">
                  <c:v>7547.79</c:v>
                </c:pt>
                <c:pt idx="848">
                  <c:v>7182.97</c:v>
                </c:pt>
                <c:pt idx="849">
                  <c:v>7680.53</c:v>
                </c:pt>
                <c:pt idx="850">
                  <c:v>8452.57</c:v>
                </c:pt>
                <c:pt idx="851">
                  <c:v>8158.93</c:v>
                </c:pt>
                <c:pt idx="852">
                  <c:v>8437.91</c:v>
                </c:pt>
                <c:pt idx="853">
                  <c:v>8233.2900000000009</c:v>
                </c:pt>
                <c:pt idx="854">
                  <c:v>8234.0400000000009</c:v>
                </c:pt>
                <c:pt idx="855">
                  <c:v>6179.39</c:v>
                </c:pt>
                <c:pt idx="856">
                  <c:v>5857.21</c:v>
                </c:pt>
                <c:pt idx="857">
                  <c:v>6644.55</c:v>
                </c:pt>
                <c:pt idx="858">
                  <c:v>6587.58</c:v>
                </c:pt>
                <c:pt idx="859">
                  <c:v>6476.37</c:v>
                </c:pt>
                <c:pt idx="860">
                  <c:v>6817.76</c:v>
                </c:pt>
                <c:pt idx="861">
                  <c:v>6468.06</c:v>
                </c:pt>
                <c:pt idx="862">
                  <c:v>7382.81</c:v>
                </c:pt>
                <c:pt idx="863">
                  <c:v>7356.44</c:v>
                </c:pt>
                <c:pt idx="864">
                  <c:v>7378.66</c:v>
                </c:pt>
                <c:pt idx="865">
                  <c:v>6940.25</c:v>
                </c:pt>
                <c:pt idx="866">
                  <c:v>7823.23</c:v>
                </c:pt>
                <c:pt idx="867">
                  <c:v>7775.96</c:v>
                </c:pt>
                <c:pt idx="868">
                  <c:v>8059.44</c:v>
                </c:pt>
                <c:pt idx="869">
                  <c:v>7596.14</c:v>
                </c:pt>
                <c:pt idx="870">
                  <c:v>7416.49</c:v>
                </c:pt>
                <c:pt idx="871">
                  <c:v>7764.01</c:v>
                </c:pt>
                <c:pt idx="872">
                  <c:v>7378.9</c:v>
                </c:pt>
                <c:pt idx="873">
                  <c:v>7286.63</c:v>
                </c:pt>
                <c:pt idx="874">
                  <c:v>7069.32</c:v>
                </c:pt>
                <c:pt idx="875">
                  <c:v>6735.45</c:v>
                </c:pt>
                <c:pt idx="876">
                  <c:v>6471.41</c:v>
                </c:pt>
                <c:pt idx="877">
                  <c:v>6759.05</c:v>
                </c:pt>
                <c:pt idx="878">
                  <c:v>7203.56</c:v>
                </c:pt>
                <c:pt idx="879">
                  <c:v>7246.03</c:v>
                </c:pt>
                <c:pt idx="880">
                  <c:v>8276.52</c:v>
                </c:pt>
                <c:pt idx="881">
                  <c:v>7425.89</c:v>
                </c:pt>
                <c:pt idx="882">
                  <c:v>7435.42</c:v>
                </c:pt>
                <c:pt idx="883">
                  <c:v>7026.87</c:v>
                </c:pt>
                <c:pt idx="884">
                  <c:v>6935.62</c:v>
                </c:pt>
                <c:pt idx="885">
                  <c:v>7314.19</c:v>
                </c:pt>
                <c:pt idx="886">
                  <c:v>7129.72</c:v>
                </c:pt>
                <c:pt idx="887">
                  <c:v>7634.56</c:v>
                </c:pt>
                <c:pt idx="888">
                  <c:v>7120.71</c:v>
                </c:pt>
                <c:pt idx="889">
                  <c:v>7926.47</c:v>
                </c:pt>
                <c:pt idx="890">
                  <c:v>8757.39</c:v>
                </c:pt>
                <c:pt idx="891">
                  <c:v>8306.1200000000008</c:v>
                </c:pt>
                <c:pt idx="892">
                  <c:v>8172.32</c:v>
                </c:pt>
                <c:pt idx="893">
                  <c:v>8520.65</c:v>
                </c:pt>
                <c:pt idx="894">
                  <c:v>9145.84</c:v>
                </c:pt>
                <c:pt idx="895">
                  <c:v>9114.94</c:v>
                </c:pt>
                <c:pt idx="896">
                  <c:v>9673.5300000000007</c:v>
                </c:pt>
                <c:pt idx="897">
                  <c:v>9401.74</c:v>
                </c:pt>
                <c:pt idx="898">
                  <c:v>9101.59</c:v>
                </c:pt>
                <c:pt idx="899">
                  <c:v>6677.76</c:v>
                </c:pt>
                <c:pt idx="900">
                  <c:v>5613.66</c:v>
                </c:pt>
                <c:pt idx="901">
                  <c:v>6112.29</c:v>
                </c:pt>
                <c:pt idx="902">
                  <c:v>5687.64</c:v>
                </c:pt>
                <c:pt idx="903">
                  <c:v>5764.13</c:v>
                </c:pt>
                <c:pt idx="904">
                  <c:v>5615.35</c:v>
                </c:pt>
                <c:pt idx="905">
                  <c:v>5639.91</c:v>
                </c:pt>
                <c:pt idx="906">
                  <c:v>5775.38</c:v>
                </c:pt>
                <c:pt idx="907">
                  <c:v>5866.18</c:v>
                </c:pt>
                <c:pt idx="908">
                  <c:v>5972.7</c:v>
                </c:pt>
                <c:pt idx="909">
                  <c:v>6366.24</c:v>
                </c:pt>
                <c:pt idx="910">
                  <c:v>6228.7</c:v>
                </c:pt>
                <c:pt idx="911">
                  <c:v>7408.05</c:v>
                </c:pt>
                <c:pt idx="912">
                  <c:v>7287.62</c:v>
                </c:pt>
                <c:pt idx="913">
                  <c:v>7696.9</c:v>
                </c:pt>
                <c:pt idx="914">
                  <c:v>7093.74</c:v>
                </c:pt>
                <c:pt idx="915">
                  <c:v>7739.47</c:v>
                </c:pt>
                <c:pt idx="916">
                  <c:v>6768.83</c:v>
                </c:pt>
                <c:pt idx="917">
                  <c:v>7378.28</c:v>
                </c:pt>
                <c:pt idx="918">
                  <c:v>7508.15</c:v>
                </c:pt>
                <c:pt idx="919">
                  <c:v>7656.27</c:v>
                </c:pt>
                <c:pt idx="920">
                  <c:v>8571.39</c:v>
                </c:pt>
                <c:pt idx="921">
                  <c:v>5981.72</c:v>
                </c:pt>
                <c:pt idx="922">
                  <c:v>5463.1</c:v>
                </c:pt>
                <c:pt idx="923">
                  <c:v>5898.23</c:v>
                </c:pt>
                <c:pt idx="924">
                  <c:v>6355.18</c:v>
                </c:pt>
                <c:pt idx="925">
                  <c:v>9253.2999999999993</c:v>
                </c:pt>
                <c:pt idx="926">
                  <c:v>8158.75</c:v>
                </c:pt>
                <c:pt idx="927">
                  <c:v>8317.9699999999993</c:v>
                </c:pt>
                <c:pt idx="928">
                  <c:v>7434.97</c:v>
                </c:pt>
                <c:pt idx="929">
                  <c:v>6906.35</c:v>
                </c:pt>
                <c:pt idx="930">
                  <c:v>6820.85</c:v>
                </c:pt>
                <c:pt idx="931">
                  <c:v>5250.84</c:v>
                </c:pt>
                <c:pt idx="932">
                  <c:v>4271.6099999999997</c:v>
                </c:pt>
                <c:pt idx="933">
                  <c:v>4150.7700000000004</c:v>
                </c:pt>
                <c:pt idx="934">
                  <c:v>4263.3999999999996</c:v>
                </c:pt>
                <c:pt idx="935">
                  <c:v>3977.97</c:v>
                </c:pt>
                <c:pt idx="936">
                  <c:v>3970.84</c:v>
                </c:pt>
                <c:pt idx="937">
                  <c:v>4017.1</c:v>
                </c:pt>
                <c:pt idx="938">
                  <c:v>3844.08</c:v>
                </c:pt>
                <c:pt idx="939">
                  <c:v>4045.65</c:v>
                </c:pt>
                <c:pt idx="940">
                  <c:v>3887.13</c:v>
                </c:pt>
                <c:pt idx="941">
                  <c:v>3708.93</c:v>
                </c:pt>
                <c:pt idx="942">
                  <c:v>3900.18</c:v>
                </c:pt>
                <c:pt idx="943">
                  <c:v>3675.37</c:v>
                </c:pt>
                <c:pt idx="944">
                  <c:v>3942.99</c:v>
                </c:pt>
                <c:pt idx="945">
                  <c:v>3551.06</c:v>
                </c:pt>
                <c:pt idx="946">
                  <c:v>3875.5</c:v>
                </c:pt>
                <c:pt idx="947">
                  <c:v>3783.21</c:v>
                </c:pt>
                <c:pt idx="948">
                  <c:v>3745.27</c:v>
                </c:pt>
                <c:pt idx="949">
                  <c:v>3887.16</c:v>
                </c:pt>
                <c:pt idx="950">
                  <c:v>3931</c:v>
                </c:pt>
                <c:pt idx="951">
                  <c:v>3769.08</c:v>
                </c:pt>
                <c:pt idx="952">
                  <c:v>3903.82</c:v>
                </c:pt>
                <c:pt idx="953">
                  <c:v>3870.51</c:v>
                </c:pt>
                <c:pt idx="954">
                  <c:v>3945.63</c:v>
                </c:pt>
                <c:pt idx="955">
                  <c:v>4031.78</c:v>
                </c:pt>
                <c:pt idx="956">
                  <c:v>3681.72</c:v>
                </c:pt>
                <c:pt idx="957">
                  <c:v>3258.51</c:v>
                </c:pt>
                <c:pt idx="958">
                  <c:v>3246.17</c:v>
                </c:pt>
                <c:pt idx="959">
                  <c:v>3356.23</c:v>
                </c:pt>
                <c:pt idx="960">
                  <c:v>3677.13</c:v>
                </c:pt>
                <c:pt idx="961">
                  <c:v>3539.3</c:v>
                </c:pt>
                <c:pt idx="962">
                  <c:v>5063.37</c:v>
                </c:pt>
                <c:pt idx="963">
                  <c:v>7526.73</c:v>
                </c:pt>
                <c:pt idx="964">
                  <c:v>6546.28</c:v>
                </c:pt>
                <c:pt idx="965">
                  <c:v>7455.72</c:v>
                </c:pt>
                <c:pt idx="966">
                  <c:v>8039.69</c:v>
                </c:pt>
                <c:pt idx="967">
                  <c:v>7129.02</c:v>
                </c:pt>
                <c:pt idx="968">
                  <c:v>6076.31</c:v>
                </c:pt>
                <c:pt idx="969">
                  <c:v>6229.77</c:v>
                </c:pt>
                <c:pt idx="970">
                  <c:v>7686.71</c:v>
                </c:pt>
                <c:pt idx="971">
                  <c:v>8246.1299999999992</c:v>
                </c:pt>
                <c:pt idx="972">
                  <c:v>6898.09</c:v>
                </c:pt>
                <c:pt idx="973">
                  <c:v>7090.82</c:v>
                </c:pt>
                <c:pt idx="974">
                  <c:v>4067.85</c:v>
                </c:pt>
                <c:pt idx="975">
                  <c:v>3918.31</c:v>
                </c:pt>
                <c:pt idx="976">
                  <c:v>3977.94</c:v>
                </c:pt>
                <c:pt idx="977">
                  <c:v>3936.7</c:v>
                </c:pt>
                <c:pt idx="978">
                  <c:v>4323.6000000000004</c:v>
                </c:pt>
                <c:pt idx="979">
                  <c:v>4390.2</c:v>
                </c:pt>
                <c:pt idx="980">
                  <c:v>4262.2</c:v>
                </c:pt>
                <c:pt idx="981">
                  <c:v>4177.68</c:v>
                </c:pt>
                <c:pt idx="982">
                  <c:v>4431.03</c:v>
                </c:pt>
                <c:pt idx="983">
                  <c:v>4451.49</c:v>
                </c:pt>
                <c:pt idx="984">
                  <c:v>4092.12</c:v>
                </c:pt>
                <c:pt idx="985">
                  <c:v>4396.59</c:v>
                </c:pt>
                <c:pt idx="986">
                  <c:v>4583.87</c:v>
                </c:pt>
                <c:pt idx="987">
                  <c:v>4825.34</c:v>
                </c:pt>
                <c:pt idx="988">
                  <c:v>4909.3999999999996</c:v>
                </c:pt>
                <c:pt idx="989">
                  <c:v>5312.16</c:v>
                </c:pt>
                <c:pt idx="990">
                  <c:v>6044.82</c:v>
                </c:pt>
                <c:pt idx="991">
                  <c:v>4382.1899999999996</c:v>
                </c:pt>
                <c:pt idx="992">
                  <c:v>4125.95</c:v>
                </c:pt>
                <c:pt idx="993">
                  <c:v>4113.8100000000004</c:v>
                </c:pt>
                <c:pt idx="994">
                  <c:v>3966.92</c:v>
                </c:pt>
                <c:pt idx="995">
                  <c:v>3882.76</c:v>
                </c:pt>
                <c:pt idx="996">
                  <c:v>3906.79</c:v>
                </c:pt>
                <c:pt idx="997">
                  <c:v>3830.18</c:v>
                </c:pt>
                <c:pt idx="998">
                  <c:v>3554.64</c:v>
                </c:pt>
                <c:pt idx="999">
                  <c:v>3596.41</c:v>
                </c:pt>
                <c:pt idx="1000">
                  <c:v>3483.83</c:v>
                </c:pt>
                <c:pt idx="1001">
                  <c:v>1920.01</c:v>
                </c:pt>
                <c:pt idx="1002">
                  <c:v>1311.09</c:v>
                </c:pt>
                <c:pt idx="1003">
                  <c:v>1234.02</c:v>
                </c:pt>
                <c:pt idx="1004">
                  <c:v>1395.58</c:v>
                </c:pt>
                <c:pt idx="1005">
                  <c:v>1610.49</c:v>
                </c:pt>
                <c:pt idx="1006">
                  <c:v>1563.27</c:v>
                </c:pt>
                <c:pt idx="1007">
                  <c:v>1596.52</c:v>
                </c:pt>
                <c:pt idx="1008">
                  <c:v>1686.08</c:v>
                </c:pt>
                <c:pt idx="1009">
                  <c:v>1853.04</c:v>
                </c:pt>
                <c:pt idx="1010">
                  <c:v>1793.65</c:v>
                </c:pt>
                <c:pt idx="1011">
                  <c:v>1810.02</c:v>
                </c:pt>
                <c:pt idx="1012">
                  <c:v>1818.48</c:v>
                </c:pt>
                <c:pt idx="1013">
                  <c:v>1901.55</c:v>
                </c:pt>
                <c:pt idx="1014">
                  <c:v>291.92</c:v>
                </c:pt>
                <c:pt idx="1015">
                  <c:v>1481.07</c:v>
                </c:pt>
                <c:pt idx="1016">
                  <c:v>2124.79</c:v>
                </c:pt>
                <c:pt idx="1017">
                  <c:v>2029.54</c:v>
                </c:pt>
                <c:pt idx="1018">
                  <c:v>2400.0700000000002</c:v>
                </c:pt>
                <c:pt idx="1019">
                  <c:v>2414.98</c:v>
                </c:pt>
                <c:pt idx="1020">
                  <c:v>2367.0100000000002</c:v>
                </c:pt>
                <c:pt idx="1021">
                  <c:v>2368.9899999999998</c:v>
                </c:pt>
                <c:pt idx="1022">
                  <c:v>2486.5500000000002</c:v>
                </c:pt>
                <c:pt idx="1023">
                  <c:v>133.37</c:v>
                </c:pt>
              </c:numCache>
            </c:numRef>
          </c:xVal>
          <c:yVal>
            <c:numRef>
              <c:f>correls!$R$2:$R$1025</c:f>
              <c:numCache>
                <c:formatCode>General</c:formatCode>
                <c:ptCount val="1024"/>
                <c:pt idx="0">
                  <c:v>5681</c:v>
                </c:pt>
                <c:pt idx="1">
                  <c:v>8275</c:v>
                </c:pt>
                <c:pt idx="2">
                  <c:v>6034</c:v>
                </c:pt>
                <c:pt idx="3">
                  <c:v>10861</c:v>
                </c:pt>
                <c:pt idx="4">
                  <c:v>1207</c:v>
                </c:pt>
                <c:pt idx="5">
                  <c:v>1207</c:v>
                </c:pt>
                <c:pt idx="6">
                  <c:v>3388</c:v>
                </c:pt>
                <c:pt idx="7">
                  <c:v>9654</c:v>
                </c:pt>
                <c:pt idx="8">
                  <c:v>3500</c:v>
                </c:pt>
                <c:pt idx="9">
                  <c:v>1034</c:v>
                </c:pt>
                <c:pt idx="10">
                  <c:v>4827</c:v>
                </c:pt>
                <c:pt idx="11">
                  <c:v>2414</c:v>
                </c:pt>
                <c:pt idx="12">
                  <c:v>1207</c:v>
                </c:pt>
                <c:pt idx="13">
                  <c:v>1207</c:v>
                </c:pt>
                <c:pt idx="14">
                  <c:v>1207</c:v>
                </c:pt>
                <c:pt idx="15">
                  <c:v>1034</c:v>
                </c:pt>
                <c:pt idx="16">
                  <c:v>2414</c:v>
                </c:pt>
                <c:pt idx="17">
                  <c:v>1207</c:v>
                </c:pt>
                <c:pt idx="18">
                  <c:v>0</c:v>
                </c:pt>
                <c:pt idx="19">
                  <c:v>3620</c:v>
                </c:pt>
                <c:pt idx="20">
                  <c:v>3620</c:v>
                </c:pt>
                <c:pt idx="21">
                  <c:v>0</c:v>
                </c:pt>
                <c:pt idx="22">
                  <c:v>3620</c:v>
                </c:pt>
                <c:pt idx="23">
                  <c:v>2414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1207</c:v>
                </c:pt>
                <c:pt idx="30">
                  <c:v>7069</c:v>
                </c:pt>
                <c:pt idx="31">
                  <c:v>4284</c:v>
                </c:pt>
                <c:pt idx="32">
                  <c:v>1146</c:v>
                </c:pt>
                <c:pt idx="33">
                  <c:v>3620</c:v>
                </c:pt>
                <c:pt idx="34">
                  <c:v>10861</c:v>
                </c:pt>
                <c:pt idx="35">
                  <c:v>1207</c:v>
                </c:pt>
                <c:pt idx="36">
                  <c:v>1207</c:v>
                </c:pt>
                <c:pt idx="37">
                  <c:v>4767</c:v>
                </c:pt>
                <c:pt idx="38">
                  <c:v>1207</c:v>
                </c:pt>
                <c:pt idx="39">
                  <c:v>7241</c:v>
                </c:pt>
                <c:pt idx="40">
                  <c:v>0</c:v>
                </c:pt>
                <c:pt idx="41">
                  <c:v>3620</c:v>
                </c:pt>
                <c:pt idx="42">
                  <c:v>20021</c:v>
                </c:pt>
                <c:pt idx="43">
                  <c:v>7724</c:v>
                </c:pt>
                <c:pt idx="44">
                  <c:v>15241</c:v>
                </c:pt>
                <c:pt idx="45">
                  <c:v>10621</c:v>
                </c:pt>
                <c:pt idx="46">
                  <c:v>7724</c:v>
                </c:pt>
                <c:pt idx="47">
                  <c:v>13310</c:v>
                </c:pt>
                <c:pt idx="48">
                  <c:v>8690</c:v>
                </c:pt>
                <c:pt idx="49">
                  <c:v>19862</c:v>
                </c:pt>
                <c:pt idx="50">
                  <c:v>1207</c:v>
                </c:pt>
                <c:pt idx="51">
                  <c:v>3190</c:v>
                </c:pt>
                <c:pt idx="52">
                  <c:v>2241</c:v>
                </c:pt>
                <c:pt idx="53">
                  <c:v>4103</c:v>
                </c:pt>
                <c:pt idx="54">
                  <c:v>8733</c:v>
                </c:pt>
                <c:pt idx="55">
                  <c:v>2052</c:v>
                </c:pt>
                <c:pt idx="56">
                  <c:v>10810</c:v>
                </c:pt>
                <c:pt idx="57">
                  <c:v>2052</c:v>
                </c:pt>
                <c:pt idx="58">
                  <c:v>2233</c:v>
                </c:pt>
                <c:pt idx="59">
                  <c:v>7181</c:v>
                </c:pt>
                <c:pt idx="60">
                  <c:v>7181</c:v>
                </c:pt>
                <c:pt idx="61">
                  <c:v>11525</c:v>
                </c:pt>
                <c:pt idx="62">
                  <c:v>2414</c:v>
                </c:pt>
                <c:pt idx="63">
                  <c:v>8448</c:v>
                </c:pt>
                <c:pt idx="64">
                  <c:v>7120</c:v>
                </c:pt>
                <c:pt idx="65">
                  <c:v>4767</c:v>
                </c:pt>
                <c:pt idx="66">
                  <c:v>1724</c:v>
                </c:pt>
                <c:pt idx="67">
                  <c:v>1207</c:v>
                </c:pt>
                <c:pt idx="68">
                  <c:v>2414</c:v>
                </c:pt>
                <c:pt idx="69">
                  <c:v>3620</c:v>
                </c:pt>
                <c:pt idx="70">
                  <c:v>2698</c:v>
                </c:pt>
                <c:pt idx="71">
                  <c:v>1026</c:v>
                </c:pt>
                <c:pt idx="72">
                  <c:v>2414</c:v>
                </c:pt>
                <c:pt idx="73">
                  <c:v>1207</c:v>
                </c:pt>
                <c:pt idx="74">
                  <c:v>2414</c:v>
                </c:pt>
                <c:pt idx="75">
                  <c:v>3620</c:v>
                </c:pt>
                <c:pt idx="76">
                  <c:v>4646</c:v>
                </c:pt>
                <c:pt idx="77">
                  <c:v>9759</c:v>
                </c:pt>
                <c:pt idx="78">
                  <c:v>8207</c:v>
                </c:pt>
                <c:pt idx="79">
                  <c:v>14914</c:v>
                </c:pt>
                <c:pt idx="80">
                  <c:v>6681</c:v>
                </c:pt>
                <c:pt idx="81">
                  <c:v>2052</c:v>
                </c:pt>
                <c:pt idx="82">
                  <c:v>2578</c:v>
                </c:pt>
                <c:pt idx="83">
                  <c:v>4103</c:v>
                </c:pt>
                <c:pt idx="84">
                  <c:v>6681</c:v>
                </c:pt>
                <c:pt idx="85">
                  <c:v>3603</c:v>
                </c:pt>
                <c:pt idx="86">
                  <c:v>3603</c:v>
                </c:pt>
                <c:pt idx="87">
                  <c:v>4629</c:v>
                </c:pt>
                <c:pt idx="88">
                  <c:v>1552</c:v>
                </c:pt>
                <c:pt idx="89">
                  <c:v>2052</c:v>
                </c:pt>
                <c:pt idx="90">
                  <c:v>0</c:v>
                </c:pt>
                <c:pt idx="91">
                  <c:v>2052</c:v>
                </c:pt>
                <c:pt idx="92">
                  <c:v>8233</c:v>
                </c:pt>
                <c:pt idx="93">
                  <c:v>7207</c:v>
                </c:pt>
                <c:pt idx="94">
                  <c:v>6000</c:v>
                </c:pt>
                <c:pt idx="95">
                  <c:v>9181</c:v>
                </c:pt>
                <c:pt idx="96">
                  <c:v>3078</c:v>
                </c:pt>
                <c:pt idx="97">
                  <c:v>2052</c:v>
                </c:pt>
                <c:pt idx="98">
                  <c:v>3896</c:v>
                </c:pt>
                <c:pt idx="99">
                  <c:v>1207</c:v>
                </c:pt>
                <c:pt idx="100">
                  <c:v>7758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5344</c:v>
                </c:pt>
                <c:pt idx="106">
                  <c:v>1207</c:v>
                </c:pt>
                <c:pt idx="107">
                  <c:v>3276</c:v>
                </c:pt>
                <c:pt idx="108">
                  <c:v>4138</c:v>
                </c:pt>
                <c:pt idx="109">
                  <c:v>1207</c:v>
                </c:pt>
                <c:pt idx="110">
                  <c:v>4655</c:v>
                </c:pt>
                <c:pt idx="111">
                  <c:v>1207</c:v>
                </c:pt>
                <c:pt idx="112">
                  <c:v>2414</c:v>
                </c:pt>
                <c:pt idx="113">
                  <c:v>3276</c:v>
                </c:pt>
                <c:pt idx="114">
                  <c:v>1034</c:v>
                </c:pt>
                <c:pt idx="115">
                  <c:v>2233</c:v>
                </c:pt>
                <c:pt idx="116">
                  <c:v>6293</c:v>
                </c:pt>
                <c:pt idx="117">
                  <c:v>4474</c:v>
                </c:pt>
                <c:pt idx="118">
                  <c:v>2414</c:v>
                </c:pt>
                <c:pt idx="119">
                  <c:v>3620</c:v>
                </c:pt>
                <c:pt idx="120">
                  <c:v>4827</c:v>
                </c:pt>
                <c:pt idx="121">
                  <c:v>2414</c:v>
                </c:pt>
                <c:pt idx="122">
                  <c:v>2931</c:v>
                </c:pt>
                <c:pt idx="123">
                  <c:v>4310</c:v>
                </c:pt>
                <c:pt idx="124">
                  <c:v>1207</c:v>
                </c:pt>
                <c:pt idx="125">
                  <c:v>0</c:v>
                </c:pt>
                <c:pt idx="126">
                  <c:v>1207</c:v>
                </c:pt>
                <c:pt idx="127">
                  <c:v>1034</c:v>
                </c:pt>
                <c:pt idx="128">
                  <c:v>1724</c:v>
                </c:pt>
                <c:pt idx="129">
                  <c:v>1034</c:v>
                </c:pt>
                <c:pt idx="130">
                  <c:v>0</c:v>
                </c:pt>
                <c:pt idx="131">
                  <c:v>4827</c:v>
                </c:pt>
                <c:pt idx="132">
                  <c:v>2414</c:v>
                </c:pt>
                <c:pt idx="133">
                  <c:v>2672</c:v>
                </c:pt>
                <c:pt idx="134">
                  <c:v>3957</c:v>
                </c:pt>
                <c:pt idx="135">
                  <c:v>4138</c:v>
                </c:pt>
                <c:pt idx="136">
                  <c:v>0</c:v>
                </c:pt>
                <c:pt idx="137">
                  <c:v>3198</c:v>
                </c:pt>
                <c:pt idx="138">
                  <c:v>1121</c:v>
                </c:pt>
                <c:pt idx="139">
                  <c:v>0</c:v>
                </c:pt>
                <c:pt idx="140">
                  <c:v>2172</c:v>
                </c:pt>
                <c:pt idx="141">
                  <c:v>3353</c:v>
                </c:pt>
                <c:pt idx="142">
                  <c:v>3112</c:v>
                </c:pt>
                <c:pt idx="143">
                  <c:v>1207</c:v>
                </c:pt>
                <c:pt idx="144">
                  <c:v>1078</c:v>
                </c:pt>
                <c:pt idx="145">
                  <c:v>0</c:v>
                </c:pt>
                <c:pt idx="146">
                  <c:v>1552</c:v>
                </c:pt>
                <c:pt idx="147">
                  <c:v>3922</c:v>
                </c:pt>
                <c:pt idx="148">
                  <c:v>3793</c:v>
                </c:pt>
                <c:pt idx="149">
                  <c:v>4077</c:v>
                </c:pt>
                <c:pt idx="150">
                  <c:v>4560</c:v>
                </c:pt>
                <c:pt idx="151">
                  <c:v>2353</c:v>
                </c:pt>
                <c:pt idx="152">
                  <c:v>0</c:v>
                </c:pt>
                <c:pt idx="153">
                  <c:v>1086</c:v>
                </c:pt>
                <c:pt idx="154">
                  <c:v>3155</c:v>
                </c:pt>
                <c:pt idx="155">
                  <c:v>3215</c:v>
                </c:pt>
                <c:pt idx="156">
                  <c:v>1146</c:v>
                </c:pt>
                <c:pt idx="157">
                  <c:v>2327</c:v>
                </c:pt>
                <c:pt idx="158">
                  <c:v>0</c:v>
                </c:pt>
                <c:pt idx="159">
                  <c:v>3870</c:v>
                </c:pt>
                <c:pt idx="160">
                  <c:v>2155</c:v>
                </c:pt>
                <c:pt idx="161">
                  <c:v>7163</c:v>
                </c:pt>
                <c:pt idx="162">
                  <c:v>4594</c:v>
                </c:pt>
                <c:pt idx="163">
                  <c:v>8663</c:v>
                </c:pt>
                <c:pt idx="164">
                  <c:v>1207</c:v>
                </c:pt>
                <c:pt idx="165">
                  <c:v>0</c:v>
                </c:pt>
                <c:pt idx="166">
                  <c:v>3448</c:v>
                </c:pt>
                <c:pt idx="167">
                  <c:v>2629</c:v>
                </c:pt>
                <c:pt idx="168">
                  <c:v>3405</c:v>
                </c:pt>
                <c:pt idx="169">
                  <c:v>6319</c:v>
                </c:pt>
                <c:pt idx="170">
                  <c:v>1164</c:v>
                </c:pt>
                <c:pt idx="171">
                  <c:v>4827</c:v>
                </c:pt>
                <c:pt idx="172">
                  <c:v>2586</c:v>
                </c:pt>
                <c:pt idx="173">
                  <c:v>5138</c:v>
                </c:pt>
                <c:pt idx="174">
                  <c:v>4301</c:v>
                </c:pt>
                <c:pt idx="175">
                  <c:v>3353</c:v>
                </c:pt>
                <c:pt idx="176">
                  <c:v>1207</c:v>
                </c:pt>
                <c:pt idx="177">
                  <c:v>6715</c:v>
                </c:pt>
                <c:pt idx="178">
                  <c:v>3474</c:v>
                </c:pt>
                <c:pt idx="179">
                  <c:v>1026</c:v>
                </c:pt>
                <c:pt idx="180">
                  <c:v>2233</c:v>
                </c:pt>
                <c:pt idx="181">
                  <c:v>0</c:v>
                </c:pt>
                <c:pt idx="182">
                  <c:v>5043</c:v>
                </c:pt>
                <c:pt idx="183">
                  <c:v>5793</c:v>
                </c:pt>
                <c:pt idx="184">
                  <c:v>3491</c:v>
                </c:pt>
                <c:pt idx="185">
                  <c:v>1207</c:v>
                </c:pt>
                <c:pt idx="186">
                  <c:v>3448</c:v>
                </c:pt>
                <c:pt idx="187">
                  <c:v>0</c:v>
                </c:pt>
                <c:pt idx="188">
                  <c:v>3534</c:v>
                </c:pt>
                <c:pt idx="189">
                  <c:v>7362</c:v>
                </c:pt>
                <c:pt idx="190">
                  <c:v>5767</c:v>
                </c:pt>
                <c:pt idx="191">
                  <c:v>2672</c:v>
                </c:pt>
                <c:pt idx="192">
                  <c:v>3500</c:v>
                </c:pt>
                <c:pt idx="193">
                  <c:v>1034</c:v>
                </c:pt>
                <c:pt idx="194">
                  <c:v>0</c:v>
                </c:pt>
                <c:pt idx="195">
                  <c:v>2233</c:v>
                </c:pt>
                <c:pt idx="196">
                  <c:v>2414</c:v>
                </c:pt>
                <c:pt idx="197">
                  <c:v>10232</c:v>
                </c:pt>
                <c:pt idx="198">
                  <c:v>1086</c:v>
                </c:pt>
                <c:pt idx="199">
                  <c:v>2758</c:v>
                </c:pt>
                <c:pt idx="200">
                  <c:v>2250</c:v>
                </c:pt>
                <c:pt idx="201">
                  <c:v>7732</c:v>
                </c:pt>
                <c:pt idx="202">
                  <c:v>3241</c:v>
                </c:pt>
                <c:pt idx="203">
                  <c:v>4465</c:v>
                </c:pt>
                <c:pt idx="204">
                  <c:v>5819</c:v>
                </c:pt>
                <c:pt idx="205">
                  <c:v>3836</c:v>
                </c:pt>
                <c:pt idx="206">
                  <c:v>4741</c:v>
                </c:pt>
                <c:pt idx="207">
                  <c:v>4827</c:v>
                </c:pt>
                <c:pt idx="208">
                  <c:v>2293</c:v>
                </c:pt>
                <c:pt idx="209">
                  <c:v>8353</c:v>
                </c:pt>
                <c:pt idx="210">
                  <c:v>4828</c:v>
                </c:pt>
                <c:pt idx="211">
                  <c:v>0</c:v>
                </c:pt>
                <c:pt idx="212">
                  <c:v>7577</c:v>
                </c:pt>
                <c:pt idx="213">
                  <c:v>9904</c:v>
                </c:pt>
                <c:pt idx="214">
                  <c:v>4301</c:v>
                </c:pt>
                <c:pt idx="215">
                  <c:v>2190</c:v>
                </c:pt>
                <c:pt idx="216">
                  <c:v>1207</c:v>
                </c:pt>
                <c:pt idx="217">
                  <c:v>5913</c:v>
                </c:pt>
                <c:pt idx="218">
                  <c:v>9775</c:v>
                </c:pt>
                <c:pt idx="219">
                  <c:v>10077</c:v>
                </c:pt>
                <c:pt idx="220">
                  <c:v>9430</c:v>
                </c:pt>
                <c:pt idx="221">
                  <c:v>4362</c:v>
                </c:pt>
                <c:pt idx="222">
                  <c:v>9758</c:v>
                </c:pt>
                <c:pt idx="223">
                  <c:v>10215</c:v>
                </c:pt>
                <c:pt idx="224">
                  <c:v>8189</c:v>
                </c:pt>
                <c:pt idx="225">
                  <c:v>3620</c:v>
                </c:pt>
                <c:pt idx="226">
                  <c:v>12266</c:v>
                </c:pt>
                <c:pt idx="227">
                  <c:v>8672</c:v>
                </c:pt>
                <c:pt idx="228">
                  <c:v>3689</c:v>
                </c:pt>
                <c:pt idx="229">
                  <c:v>8534</c:v>
                </c:pt>
                <c:pt idx="230">
                  <c:v>6000</c:v>
                </c:pt>
                <c:pt idx="231">
                  <c:v>6905</c:v>
                </c:pt>
                <c:pt idx="232">
                  <c:v>5396</c:v>
                </c:pt>
                <c:pt idx="233">
                  <c:v>4707</c:v>
                </c:pt>
                <c:pt idx="234">
                  <c:v>2207</c:v>
                </c:pt>
                <c:pt idx="235">
                  <c:v>10646</c:v>
                </c:pt>
                <c:pt idx="236">
                  <c:v>2069</c:v>
                </c:pt>
                <c:pt idx="237">
                  <c:v>4179</c:v>
                </c:pt>
                <c:pt idx="238">
                  <c:v>36155</c:v>
                </c:pt>
                <c:pt idx="239">
                  <c:v>23259</c:v>
                </c:pt>
                <c:pt idx="240">
                  <c:v>21138</c:v>
                </c:pt>
                <c:pt idx="241">
                  <c:v>17810</c:v>
                </c:pt>
                <c:pt idx="242">
                  <c:v>24931</c:v>
                </c:pt>
                <c:pt idx="243">
                  <c:v>6448</c:v>
                </c:pt>
                <c:pt idx="244">
                  <c:v>1207</c:v>
                </c:pt>
                <c:pt idx="245">
                  <c:v>1146</c:v>
                </c:pt>
                <c:pt idx="246">
                  <c:v>7206</c:v>
                </c:pt>
                <c:pt idx="247">
                  <c:v>1638</c:v>
                </c:pt>
                <c:pt idx="248">
                  <c:v>3620</c:v>
                </c:pt>
                <c:pt idx="249">
                  <c:v>0</c:v>
                </c:pt>
                <c:pt idx="250">
                  <c:v>11844</c:v>
                </c:pt>
                <c:pt idx="251">
                  <c:v>2578</c:v>
                </c:pt>
                <c:pt idx="252">
                  <c:v>11810</c:v>
                </c:pt>
                <c:pt idx="253">
                  <c:v>13284</c:v>
                </c:pt>
                <c:pt idx="254">
                  <c:v>10259</c:v>
                </c:pt>
                <c:pt idx="255">
                  <c:v>5655</c:v>
                </c:pt>
                <c:pt idx="256">
                  <c:v>13284</c:v>
                </c:pt>
                <c:pt idx="257">
                  <c:v>13207</c:v>
                </c:pt>
                <c:pt idx="258">
                  <c:v>13284</c:v>
                </c:pt>
                <c:pt idx="259">
                  <c:v>4517</c:v>
                </c:pt>
                <c:pt idx="260">
                  <c:v>5974</c:v>
                </c:pt>
                <c:pt idx="261">
                  <c:v>3698</c:v>
                </c:pt>
                <c:pt idx="262">
                  <c:v>3439</c:v>
                </c:pt>
                <c:pt idx="263">
                  <c:v>8999</c:v>
                </c:pt>
                <c:pt idx="264">
                  <c:v>0</c:v>
                </c:pt>
                <c:pt idx="265">
                  <c:v>1724</c:v>
                </c:pt>
                <c:pt idx="266">
                  <c:v>4077</c:v>
                </c:pt>
                <c:pt idx="267">
                  <c:v>4448</c:v>
                </c:pt>
                <c:pt idx="268">
                  <c:v>2284</c:v>
                </c:pt>
                <c:pt idx="269">
                  <c:v>3491</c:v>
                </c:pt>
                <c:pt idx="270">
                  <c:v>0</c:v>
                </c:pt>
                <c:pt idx="271">
                  <c:v>2233</c:v>
                </c:pt>
                <c:pt idx="272">
                  <c:v>0</c:v>
                </c:pt>
                <c:pt idx="273">
                  <c:v>8275</c:v>
                </c:pt>
                <c:pt idx="274">
                  <c:v>10086</c:v>
                </c:pt>
                <c:pt idx="275">
                  <c:v>6948</c:v>
                </c:pt>
                <c:pt idx="276">
                  <c:v>7887</c:v>
                </c:pt>
                <c:pt idx="277">
                  <c:v>3362</c:v>
                </c:pt>
                <c:pt idx="278">
                  <c:v>4138</c:v>
                </c:pt>
                <c:pt idx="279">
                  <c:v>3620</c:v>
                </c:pt>
                <c:pt idx="280">
                  <c:v>6586</c:v>
                </c:pt>
                <c:pt idx="281">
                  <c:v>8189</c:v>
                </c:pt>
                <c:pt idx="282">
                  <c:v>16714</c:v>
                </c:pt>
                <c:pt idx="283">
                  <c:v>5655</c:v>
                </c:pt>
                <c:pt idx="284">
                  <c:v>12068</c:v>
                </c:pt>
                <c:pt idx="285">
                  <c:v>6422</c:v>
                </c:pt>
                <c:pt idx="286">
                  <c:v>5982</c:v>
                </c:pt>
                <c:pt idx="287">
                  <c:v>2327</c:v>
                </c:pt>
                <c:pt idx="288">
                  <c:v>3758</c:v>
                </c:pt>
                <c:pt idx="289">
                  <c:v>14775</c:v>
                </c:pt>
                <c:pt idx="290">
                  <c:v>3577</c:v>
                </c:pt>
                <c:pt idx="291">
                  <c:v>2638</c:v>
                </c:pt>
                <c:pt idx="292">
                  <c:v>1552</c:v>
                </c:pt>
                <c:pt idx="293">
                  <c:v>4957</c:v>
                </c:pt>
                <c:pt idx="294">
                  <c:v>5431</c:v>
                </c:pt>
                <c:pt idx="295">
                  <c:v>5810</c:v>
                </c:pt>
                <c:pt idx="296">
                  <c:v>2284</c:v>
                </c:pt>
                <c:pt idx="297">
                  <c:v>4163</c:v>
                </c:pt>
                <c:pt idx="298">
                  <c:v>5232</c:v>
                </c:pt>
                <c:pt idx="299">
                  <c:v>2293</c:v>
                </c:pt>
                <c:pt idx="300">
                  <c:v>4500</c:v>
                </c:pt>
                <c:pt idx="301">
                  <c:v>1405</c:v>
                </c:pt>
                <c:pt idx="302">
                  <c:v>6362</c:v>
                </c:pt>
                <c:pt idx="303">
                  <c:v>7327</c:v>
                </c:pt>
                <c:pt idx="304">
                  <c:v>7896</c:v>
                </c:pt>
                <c:pt idx="305">
                  <c:v>2241</c:v>
                </c:pt>
                <c:pt idx="306">
                  <c:v>3043</c:v>
                </c:pt>
                <c:pt idx="307">
                  <c:v>3750</c:v>
                </c:pt>
                <c:pt idx="308">
                  <c:v>14577</c:v>
                </c:pt>
                <c:pt idx="309">
                  <c:v>7060</c:v>
                </c:pt>
                <c:pt idx="310">
                  <c:v>14172</c:v>
                </c:pt>
                <c:pt idx="311">
                  <c:v>1028</c:v>
                </c:pt>
                <c:pt idx="312">
                  <c:v>6275</c:v>
                </c:pt>
                <c:pt idx="313">
                  <c:v>6474</c:v>
                </c:pt>
                <c:pt idx="314">
                  <c:v>4798</c:v>
                </c:pt>
                <c:pt idx="315">
                  <c:v>8360</c:v>
                </c:pt>
                <c:pt idx="316">
                  <c:v>6246</c:v>
                </c:pt>
                <c:pt idx="317">
                  <c:v>3660</c:v>
                </c:pt>
                <c:pt idx="318">
                  <c:v>8280</c:v>
                </c:pt>
                <c:pt idx="319">
                  <c:v>3905</c:v>
                </c:pt>
                <c:pt idx="320">
                  <c:v>6751</c:v>
                </c:pt>
                <c:pt idx="321">
                  <c:v>8475</c:v>
                </c:pt>
                <c:pt idx="322">
                  <c:v>20247</c:v>
                </c:pt>
                <c:pt idx="323">
                  <c:v>8679</c:v>
                </c:pt>
                <c:pt idx="324">
                  <c:v>16458</c:v>
                </c:pt>
                <c:pt idx="325">
                  <c:v>15090</c:v>
                </c:pt>
                <c:pt idx="326">
                  <c:v>1552</c:v>
                </c:pt>
                <c:pt idx="327">
                  <c:v>8229</c:v>
                </c:pt>
                <c:pt idx="328">
                  <c:v>1552</c:v>
                </c:pt>
                <c:pt idx="329">
                  <c:v>8505</c:v>
                </c:pt>
                <c:pt idx="330">
                  <c:v>5112</c:v>
                </c:pt>
                <c:pt idx="331">
                  <c:v>5624</c:v>
                </c:pt>
                <c:pt idx="332">
                  <c:v>10511</c:v>
                </c:pt>
                <c:pt idx="333">
                  <c:v>6996</c:v>
                </c:pt>
                <c:pt idx="334">
                  <c:v>4069</c:v>
                </c:pt>
                <c:pt idx="335">
                  <c:v>1086</c:v>
                </c:pt>
                <c:pt idx="336">
                  <c:v>7568</c:v>
                </c:pt>
                <c:pt idx="337">
                  <c:v>3845</c:v>
                </c:pt>
                <c:pt idx="338">
                  <c:v>10489</c:v>
                </c:pt>
                <c:pt idx="339">
                  <c:v>6143</c:v>
                </c:pt>
                <c:pt idx="340">
                  <c:v>4095</c:v>
                </c:pt>
                <c:pt idx="341">
                  <c:v>9005</c:v>
                </c:pt>
                <c:pt idx="342">
                  <c:v>12266</c:v>
                </c:pt>
                <c:pt idx="343">
                  <c:v>7579</c:v>
                </c:pt>
                <c:pt idx="344">
                  <c:v>13518</c:v>
                </c:pt>
                <c:pt idx="345">
                  <c:v>8806</c:v>
                </c:pt>
                <c:pt idx="346">
                  <c:v>6651</c:v>
                </c:pt>
                <c:pt idx="347">
                  <c:v>15721</c:v>
                </c:pt>
                <c:pt idx="348">
                  <c:v>11780</c:v>
                </c:pt>
                <c:pt idx="349">
                  <c:v>16920</c:v>
                </c:pt>
                <c:pt idx="350">
                  <c:v>24811</c:v>
                </c:pt>
                <c:pt idx="351">
                  <c:v>7924</c:v>
                </c:pt>
                <c:pt idx="352">
                  <c:v>11837</c:v>
                </c:pt>
                <c:pt idx="353">
                  <c:v>17845</c:v>
                </c:pt>
                <c:pt idx="354">
                  <c:v>10060</c:v>
                </c:pt>
                <c:pt idx="355">
                  <c:v>11565</c:v>
                </c:pt>
                <c:pt idx="356">
                  <c:v>9134</c:v>
                </c:pt>
                <c:pt idx="357">
                  <c:v>21102</c:v>
                </c:pt>
                <c:pt idx="358">
                  <c:v>15901</c:v>
                </c:pt>
                <c:pt idx="359">
                  <c:v>13818</c:v>
                </c:pt>
                <c:pt idx="360">
                  <c:v>11630</c:v>
                </c:pt>
                <c:pt idx="361">
                  <c:v>8936</c:v>
                </c:pt>
                <c:pt idx="362">
                  <c:v>8501</c:v>
                </c:pt>
                <c:pt idx="363">
                  <c:v>7699</c:v>
                </c:pt>
                <c:pt idx="364">
                  <c:v>17463</c:v>
                </c:pt>
                <c:pt idx="365">
                  <c:v>19599</c:v>
                </c:pt>
                <c:pt idx="366">
                  <c:v>11142</c:v>
                </c:pt>
                <c:pt idx="367">
                  <c:v>15065</c:v>
                </c:pt>
                <c:pt idx="368">
                  <c:v>7074</c:v>
                </c:pt>
                <c:pt idx="369">
                  <c:v>11668</c:v>
                </c:pt>
                <c:pt idx="370">
                  <c:v>15889</c:v>
                </c:pt>
                <c:pt idx="371">
                  <c:v>8186</c:v>
                </c:pt>
                <c:pt idx="372">
                  <c:v>18492</c:v>
                </c:pt>
                <c:pt idx="373">
                  <c:v>9880</c:v>
                </c:pt>
                <c:pt idx="374">
                  <c:v>16668</c:v>
                </c:pt>
                <c:pt idx="375">
                  <c:v>18914</c:v>
                </c:pt>
                <c:pt idx="376">
                  <c:v>7479</c:v>
                </c:pt>
                <c:pt idx="377">
                  <c:v>3793</c:v>
                </c:pt>
                <c:pt idx="378">
                  <c:v>24471</c:v>
                </c:pt>
                <c:pt idx="379">
                  <c:v>13420</c:v>
                </c:pt>
                <c:pt idx="380">
                  <c:v>12854</c:v>
                </c:pt>
                <c:pt idx="381">
                  <c:v>15628</c:v>
                </c:pt>
                <c:pt idx="382">
                  <c:v>16418</c:v>
                </c:pt>
                <c:pt idx="383">
                  <c:v>14466</c:v>
                </c:pt>
                <c:pt idx="384">
                  <c:v>23505</c:v>
                </c:pt>
                <c:pt idx="385">
                  <c:v>7379</c:v>
                </c:pt>
                <c:pt idx="386">
                  <c:v>12527</c:v>
                </c:pt>
                <c:pt idx="387">
                  <c:v>20161</c:v>
                </c:pt>
                <c:pt idx="388">
                  <c:v>19937</c:v>
                </c:pt>
                <c:pt idx="389">
                  <c:v>16337</c:v>
                </c:pt>
                <c:pt idx="390">
                  <c:v>9024</c:v>
                </c:pt>
                <c:pt idx="391">
                  <c:v>11561</c:v>
                </c:pt>
                <c:pt idx="392">
                  <c:v>16142</c:v>
                </c:pt>
                <c:pt idx="393">
                  <c:v>30717</c:v>
                </c:pt>
                <c:pt idx="394">
                  <c:v>16542</c:v>
                </c:pt>
                <c:pt idx="395">
                  <c:v>18189</c:v>
                </c:pt>
                <c:pt idx="396">
                  <c:v>8125</c:v>
                </c:pt>
                <c:pt idx="397">
                  <c:v>10754</c:v>
                </c:pt>
                <c:pt idx="398">
                  <c:v>17170</c:v>
                </c:pt>
                <c:pt idx="399">
                  <c:v>19197</c:v>
                </c:pt>
                <c:pt idx="400">
                  <c:v>22704</c:v>
                </c:pt>
                <c:pt idx="401">
                  <c:v>14821</c:v>
                </c:pt>
                <c:pt idx="402">
                  <c:v>10298</c:v>
                </c:pt>
                <c:pt idx="403">
                  <c:v>23043</c:v>
                </c:pt>
                <c:pt idx="404">
                  <c:v>7479</c:v>
                </c:pt>
                <c:pt idx="405">
                  <c:v>11858</c:v>
                </c:pt>
                <c:pt idx="406">
                  <c:v>24721</c:v>
                </c:pt>
                <c:pt idx="407">
                  <c:v>16228</c:v>
                </c:pt>
                <c:pt idx="408">
                  <c:v>13825</c:v>
                </c:pt>
                <c:pt idx="409">
                  <c:v>27137</c:v>
                </c:pt>
                <c:pt idx="410">
                  <c:v>93018</c:v>
                </c:pt>
                <c:pt idx="411">
                  <c:v>74636</c:v>
                </c:pt>
                <c:pt idx="412">
                  <c:v>48820</c:v>
                </c:pt>
                <c:pt idx="413">
                  <c:v>97288</c:v>
                </c:pt>
                <c:pt idx="414">
                  <c:v>35959</c:v>
                </c:pt>
                <c:pt idx="415">
                  <c:v>15887</c:v>
                </c:pt>
                <c:pt idx="416">
                  <c:v>20667</c:v>
                </c:pt>
                <c:pt idx="417">
                  <c:v>26374</c:v>
                </c:pt>
                <c:pt idx="418">
                  <c:v>25794</c:v>
                </c:pt>
                <c:pt idx="419">
                  <c:v>9637</c:v>
                </c:pt>
                <c:pt idx="420">
                  <c:v>30278</c:v>
                </c:pt>
                <c:pt idx="421">
                  <c:v>4927</c:v>
                </c:pt>
                <c:pt idx="422">
                  <c:v>12780</c:v>
                </c:pt>
                <c:pt idx="423">
                  <c:v>10013</c:v>
                </c:pt>
                <c:pt idx="424">
                  <c:v>3793</c:v>
                </c:pt>
                <c:pt idx="425">
                  <c:v>8039</c:v>
                </c:pt>
                <c:pt idx="426">
                  <c:v>11439</c:v>
                </c:pt>
                <c:pt idx="427">
                  <c:v>8367</c:v>
                </c:pt>
                <c:pt idx="428">
                  <c:v>9324</c:v>
                </c:pt>
                <c:pt idx="429">
                  <c:v>3303</c:v>
                </c:pt>
                <c:pt idx="430">
                  <c:v>5803</c:v>
                </c:pt>
                <c:pt idx="431">
                  <c:v>12099</c:v>
                </c:pt>
                <c:pt idx="432">
                  <c:v>15249</c:v>
                </c:pt>
                <c:pt idx="433">
                  <c:v>17177</c:v>
                </c:pt>
                <c:pt idx="434">
                  <c:v>13989</c:v>
                </c:pt>
                <c:pt idx="435">
                  <c:v>24305</c:v>
                </c:pt>
                <c:pt idx="436">
                  <c:v>17282</c:v>
                </c:pt>
                <c:pt idx="437">
                  <c:v>21628</c:v>
                </c:pt>
                <c:pt idx="438">
                  <c:v>23197</c:v>
                </c:pt>
                <c:pt idx="439">
                  <c:v>10741</c:v>
                </c:pt>
                <c:pt idx="440">
                  <c:v>12217</c:v>
                </c:pt>
                <c:pt idx="441">
                  <c:v>24694</c:v>
                </c:pt>
                <c:pt idx="442">
                  <c:v>26950</c:v>
                </c:pt>
                <c:pt idx="443">
                  <c:v>29180</c:v>
                </c:pt>
                <c:pt idx="444">
                  <c:v>19306</c:v>
                </c:pt>
                <c:pt idx="445">
                  <c:v>16913</c:v>
                </c:pt>
                <c:pt idx="446">
                  <c:v>13668</c:v>
                </c:pt>
                <c:pt idx="447">
                  <c:v>8182</c:v>
                </c:pt>
                <c:pt idx="448">
                  <c:v>11237</c:v>
                </c:pt>
                <c:pt idx="449">
                  <c:v>6474</c:v>
                </c:pt>
                <c:pt idx="450">
                  <c:v>12985</c:v>
                </c:pt>
                <c:pt idx="451">
                  <c:v>9745</c:v>
                </c:pt>
                <c:pt idx="452">
                  <c:v>11082</c:v>
                </c:pt>
                <c:pt idx="453">
                  <c:v>11315</c:v>
                </c:pt>
                <c:pt idx="454">
                  <c:v>4474</c:v>
                </c:pt>
                <c:pt idx="455">
                  <c:v>16599</c:v>
                </c:pt>
                <c:pt idx="456">
                  <c:v>8260</c:v>
                </c:pt>
                <c:pt idx="457">
                  <c:v>19815</c:v>
                </c:pt>
                <c:pt idx="458">
                  <c:v>28112</c:v>
                </c:pt>
                <c:pt idx="459">
                  <c:v>13171</c:v>
                </c:pt>
                <c:pt idx="460">
                  <c:v>12033</c:v>
                </c:pt>
                <c:pt idx="461">
                  <c:v>17534</c:v>
                </c:pt>
                <c:pt idx="462">
                  <c:v>10573</c:v>
                </c:pt>
                <c:pt idx="463">
                  <c:v>14915</c:v>
                </c:pt>
                <c:pt idx="464">
                  <c:v>5177</c:v>
                </c:pt>
                <c:pt idx="465">
                  <c:v>7381</c:v>
                </c:pt>
                <c:pt idx="466">
                  <c:v>9779</c:v>
                </c:pt>
                <c:pt idx="467">
                  <c:v>11469.26</c:v>
                </c:pt>
                <c:pt idx="468">
                  <c:v>16948.8</c:v>
                </c:pt>
                <c:pt idx="469">
                  <c:v>8019.41</c:v>
                </c:pt>
                <c:pt idx="470">
                  <c:v>9839.2999999999993</c:v>
                </c:pt>
                <c:pt idx="471">
                  <c:v>15148.92</c:v>
                </c:pt>
                <c:pt idx="472">
                  <c:v>24678.42</c:v>
                </c:pt>
                <c:pt idx="473">
                  <c:v>18248.8</c:v>
                </c:pt>
                <c:pt idx="474">
                  <c:v>14429.01</c:v>
                </c:pt>
                <c:pt idx="475">
                  <c:v>29198.01</c:v>
                </c:pt>
                <c:pt idx="476">
                  <c:v>21758.61</c:v>
                </c:pt>
                <c:pt idx="477">
                  <c:v>20928.63</c:v>
                </c:pt>
                <c:pt idx="478">
                  <c:v>11959.22</c:v>
                </c:pt>
                <c:pt idx="479">
                  <c:v>5809.61</c:v>
                </c:pt>
                <c:pt idx="480">
                  <c:v>12679.12</c:v>
                </c:pt>
                <c:pt idx="481">
                  <c:v>10629.3</c:v>
                </c:pt>
                <c:pt idx="482">
                  <c:v>13999.01</c:v>
                </c:pt>
                <c:pt idx="483">
                  <c:v>15029.01</c:v>
                </c:pt>
                <c:pt idx="484">
                  <c:v>12223.19</c:v>
                </c:pt>
                <c:pt idx="485">
                  <c:v>9249.4</c:v>
                </c:pt>
                <c:pt idx="486">
                  <c:v>11199.2</c:v>
                </c:pt>
                <c:pt idx="487">
                  <c:v>10296.32</c:v>
                </c:pt>
                <c:pt idx="488">
                  <c:v>7799.52</c:v>
                </c:pt>
                <c:pt idx="489">
                  <c:v>9929.4</c:v>
                </c:pt>
                <c:pt idx="490">
                  <c:v>20135.59</c:v>
                </c:pt>
                <c:pt idx="491">
                  <c:v>17698.830000000002</c:v>
                </c:pt>
                <c:pt idx="492">
                  <c:v>15403.91</c:v>
                </c:pt>
                <c:pt idx="493">
                  <c:v>23198.43</c:v>
                </c:pt>
                <c:pt idx="494">
                  <c:v>9609.31</c:v>
                </c:pt>
                <c:pt idx="495">
                  <c:v>2749.8</c:v>
                </c:pt>
                <c:pt idx="496">
                  <c:v>25158.21</c:v>
                </c:pt>
                <c:pt idx="497">
                  <c:v>24028.400000000001</c:v>
                </c:pt>
                <c:pt idx="498">
                  <c:v>29488.03</c:v>
                </c:pt>
                <c:pt idx="499">
                  <c:v>40417.33</c:v>
                </c:pt>
                <c:pt idx="500">
                  <c:v>25665.200000000001</c:v>
                </c:pt>
                <c:pt idx="501">
                  <c:v>19638.73</c:v>
                </c:pt>
                <c:pt idx="502">
                  <c:v>23028.54</c:v>
                </c:pt>
                <c:pt idx="503">
                  <c:v>20688.72</c:v>
                </c:pt>
                <c:pt idx="504">
                  <c:v>25738.26</c:v>
                </c:pt>
                <c:pt idx="505">
                  <c:v>28968.12</c:v>
                </c:pt>
                <c:pt idx="506">
                  <c:v>12199.2</c:v>
                </c:pt>
                <c:pt idx="507">
                  <c:v>14129.11</c:v>
                </c:pt>
                <c:pt idx="508">
                  <c:v>17808.82</c:v>
                </c:pt>
                <c:pt idx="509">
                  <c:v>9799.4</c:v>
                </c:pt>
                <c:pt idx="510">
                  <c:v>20788.509999999998</c:v>
                </c:pt>
                <c:pt idx="511">
                  <c:v>26628.400000000001</c:v>
                </c:pt>
                <c:pt idx="512">
                  <c:v>15589.02</c:v>
                </c:pt>
                <c:pt idx="513">
                  <c:v>13629.11</c:v>
                </c:pt>
                <c:pt idx="514">
                  <c:v>29745.11</c:v>
                </c:pt>
                <c:pt idx="515">
                  <c:v>12959.11</c:v>
                </c:pt>
                <c:pt idx="516">
                  <c:v>27915.19</c:v>
                </c:pt>
                <c:pt idx="517">
                  <c:v>26312.21</c:v>
                </c:pt>
                <c:pt idx="518">
                  <c:v>10019.33</c:v>
                </c:pt>
                <c:pt idx="519">
                  <c:v>21898.6</c:v>
                </c:pt>
                <c:pt idx="520">
                  <c:v>15599.1</c:v>
                </c:pt>
                <c:pt idx="521">
                  <c:v>15189.01</c:v>
                </c:pt>
                <c:pt idx="522">
                  <c:v>12309.11</c:v>
                </c:pt>
                <c:pt idx="523">
                  <c:v>21558.65</c:v>
                </c:pt>
                <c:pt idx="524">
                  <c:v>17408.939999999999</c:v>
                </c:pt>
                <c:pt idx="525">
                  <c:v>29947.94</c:v>
                </c:pt>
                <c:pt idx="526">
                  <c:v>42887.02</c:v>
                </c:pt>
                <c:pt idx="527">
                  <c:v>7086.49</c:v>
                </c:pt>
                <c:pt idx="528">
                  <c:v>25608.32</c:v>
                </c:pt>
                <c:pt idx="529">
                  <c:v>25288.21</c:v>
                </c:pt>
                <c:pt idx="530">
                  <c:v>16928.919999999998</c:v>
                </c:pt>
                <c:pt idx="531">
                  <c:v>20032.689999999999</c:v>
                </c:pt>
                <c:pt idx="532">
                  <c:v>25452.39</c:v>
                </c:pt>
                <c:pt idx="533">
                  <c:v>19528.7</c:v>
                </c:pt>
                <c:pt idx="534">
                  <c:v>27848.15</c:v>
                </c:pt>
                <c:pt idx="535">
                  <c:v>16428.919999999998</c:v>
                </c:pt>
                <c:pt idx="536">
                  <c:v>20078.64</c:v>
                </c:pt>
                <c:pt idx="537">
                  <c:v>7449.53</c:v>
                </c:pt>
                <c:pt idx="538">
                  <c:v>17438.82</c:v>
                </c:pt>
                <c:pt idx="539">
                  <c:v>27798.080000000002</c:v>
                </c:pt>
                <c:pt idx="540">
                  <c:v>16428.900000000001</c:v>
                </c:pt>
                <c:pt idx="541">
                  <c:v>21998.55</c:v>
                </c:pt>
                <c:pt idx="542">
                  <c:v>32548.02</c:v>
                </c:pt>
                <c:pt idx="543">
                  <c:v>8499.5</c:v>
                </c:pt>
                <c:pt idx="544">
                  <c:v>12349.2</c:v>
                </c:pt>
                <c:pt idx="545">
                  <c:v>21778.61</c:v>
                </c:pt>
                <c:pt idx="546">
                  <c:v>26438.31</c:v>
                </c:pt>
                <c:pt idx="547">
                  <c:v>17367.82</c:v>
                </c:pt>
                <c:pt idx="548">
                  <c:v>21328.560000000001</c:v>
                </c:pt>
                <c:pt idx="549">
                  <c:v>30928.1</c:v>
                </c:pt>
                <c:pt idx="550">
                  <c:v>20638.61</c:v>
                </c:pt>
                <c:pt idx="551">
                  <c:v>20742.7</c:v>
                </c:pt>
                <c:pt idx="552">
                  <c:v>15998</c:v>
                </c:pt>
                <c:pt idx="553">
                  <c:v>16978.84</c:v>
                </c:pt>
                <c:pt idx="554">
                  <c:v>25688.31</c:v>
                </c:pt>
                <c:pt idx="555">
                  <c:v>27058.14</c:v>
                </c:pt>
                <c:pt idx="556">
                  <c:v>15437.92</c:v>
                </c:pt>
                <c:pt idx="557">
                  <c:v>18207.71</c:v>
                </c:pt>
                <c:pt idx="558">
                  <c:v>25843.43</c:v>
                </c:pt>
                <c:pt idx="559">
                  <c:v>18817.72</c:v>
                </c:pt>
                <c:pt idx="560">
                  <c:v>21652.34</c:v>
                </c:pt>
                <c:pt idx="561">
                  <c:v>11889.22</c:v>
                </c:pt>
                <c:pt idx="562">
                  <c:v>8329.41</c:v>
                </c:pt>
                <c:pt idx="563">
                  <c:v>12039.2</c:v>
                </c:pt>
                <c:pt idx="564">
                  <c:v>10908.21</c:v>
                </c:pt>
                <c:pt idx="565">
                  <c:v>11585.2</c:v>
                </c:pt>
                <c:pt idx="566">
                  <c:v>6999.5</c:v>
                </c:pt>
                <c:pt idx="567">
                  <c:v>16147.92</c:v>
                </c:pt>
                <c:pt idx="568">
                  <c:v>40254.339999999997</c:v>
                </c:pt>
                <c:pt idx="569">
                  <c:v>13469.09</c:v>
                </c:pt>
                <c:pt idx="570">
                  <c:v>14317.02</c:v>
                </c:pt>
                <c:pt idx="571">
                  <c:v>22188.53</c:v>
                </c:pt>
                <c:pt idx="572">
                  <c:v>18403.72</c:v>
                </c:pt>
                <c:pt idx="573">
                  <c:v>36016.699999999997</c:v>
                </c:pt>
                <c:pt idx="574">
                  <c:v>18108.849999999999</c:v>
                </c:pt>
                <c:pt idx="575">
                  <c:v>24088.23</c:v>
                </c:pt>
                <c:pt idx="576">
                  <c:v>21046.63</c:v>
                </c:pt>
                <c:pt idx="577">
                  <c:v>24507.34</c:v>
                </c:pt>
                <c:pt idx="578">
                  <c:v>14919.02</c:v>
                </c:pt>
                <c:pt idx="579">
                  <c:v>25601.23</c:v>
                </c:pt>
                <c:pt idx="580">
                  <c:v>13115.11</c:v>
                </c:pt>
                <c:pt idx="581">
                  <c:v>4599.7</c:v>
                </c:pt>
                <c:pt idx="582">
                  <c:v>13769.1</c:v>
                </c:pt>
                <c:pt idx="583">
                  <c:v>4199.7</c:v>
                </c:pt>
                <c:pt idx="584">
                  <c:v>17808.810000000001</c:v>
                </c:pt>
                <c:pt idx="585">
                  <c:v>7457.3</c:v>
                </c:pt>
                <c:pt idx="586">
                  <c:v>9565.4</c:v>
                </c:pt>
                <c:pt idx="587">
                  <c:v>17605.71</c:v>
                </c:pt>
                <c:pt idx="588">
                  <c:v>18038.810000000001</c:v>
                </c:pt>
                <c:pt idx="589">
                  <c:v>18728.71</c:v>
                </c:pt>
                <c:pt idx="590">
                  <c:v>18661.62</c:v>
                </c:pt>
                <c:pt idx="591">
                  <c:v>25457.42</c:v>
                </c:pt>
                <c:pt idx="592">
                  <c:v>17006.810000000001</c:v>
                </c:pt>
                <c:pt idx="593">
                  <c:v>14505.01</c:v>
                </c:pt>
                <c:pt idx="594">
                  <c:v>27470.95</c:v>
                </c:pt>
                <c:pt idx="595">
                  <c:v>20695.62</c:v>
                </c:pt>
                <c:pt idx="596">
                  <c:v>14299.01</c:v>
                </c:pt>
                <c:pt idx="597">
                  <c:v>14733.94</c:v>
                </c:pt>
                <c:pt idx="598">
                  <c:v>17129.009999999998</c:v>
                </c:pt>
                <c:pt idx="599">
                  <c:v>17396.8</c:v>
                </c:pt>
                <c:pt idx="600">
                  <c:v>22578.6</c:v>
                </c:pt>
                <c:pt idx="601">
                  <c:v>98598.99</c:v>
                </c:pt>
                <c:pt idx="602">
                  <c:v>103384.99</c:v>
                </c:pt>
                <c:pt idx="603">
                  <c:v>87119</c:v>
                </c:pt>
                <c:pt idx="604">
                  <c:v>53000</c:v>
                </c:pt>
                <c:pt idx="605">
                  <c:v>112257</c:v>
                </c:pt>
                <c:pt idx="606">
                  <c:v>143374</c:v>
                </c:pt>
                <c:pt idx="607">
                  <c:v>10959.8</c:v>
                </c:pt>
                <c:pt idx="608">
                  <c:v>17748.8</c:v>
                </c:pt>
                <c:pt idx="609">
                  <c:v>4799.7</c:v>
                </c:pt>
                <c:pt idx="610">
                  <c:v>12188.2</c:v>
                </c:pt>
                <c:pt idx="611">
                  <c:v>4724.5200000000004</c:v>
                </c:pt>
                <c:pt idx="612">
                  <c:v>13139.9</c:v>
                </c:pt>
                <c:pt idx="613">
                  <c:v>19000</c:v>
                </c:pt>
                <c:pt idx="614">
                  <c:v>16602</c:v>
                </c:pt>
                <c:pt idx="615">
                  <c:v>21667</c:v>
                </c:pt>
                <c:pt idx="616">
                  <c:v>16910</c:v>
                </c:pt>
                <c:pt idx="617">
                  <c:v>29338</c:v>
                </c:pt>
                <c:pt idx="618">
                  <c:v>15459</c:v>
                </c:pt>
                <c:pt idx="619">
                  <c:v>28464</c:v>
                </c:pt>
                <c:pt idx="620">
                  <c:v>21059</c:v>
                </c:pt>
                <c:pt idx="621">
                  <c:v>27003</c:v>
                </c:pt>
                <c:pt idx="622">
                  <c:v>39718</c:v>
                </c:pt>
                <c:pt idx="623">
                  <c:v>24058</c:v>
                </c:pt>
                <c:pt idx="624">
                  <c:v>16279</c:v>
                </c:pt>
                <c:pt idx="625">
                  <c:v>17444</c:v>
                </c:pt>
                <c:pt idx="626">
                  <c:v>13739</c:v>
                </c:pt>
                <c:pt idx="627">
                  <c:v>7919</c:v>
                </c:pt>
                <c:pt idx="628">
                  <c:v>16679</c:v>
                </c:pt>
                <c:pt idx="629">
                  <c:v>15134.5</c:v>
                </c:pt>
                <c:pt idx="630">
                  <c:v>15004.5</c:v>
                </c:pt>
                <c:pt idx="631">
                  <c:v>10560</c:v>
                </c:pt>
                <c:pt idx="632">
                  <c:v>20479</c:v>
                </c:pt>
                <c:pt idx="633">
                  <c:v>18843.5</c:v>
                </c:pt>
                <c:pt idx="634">
                  <c:v>21065</c:v>
                </c:pt>
                <c:pt idx="635">
                  <c:v>14762.5</c:v>
                </c:pt>
                <c:pt idx="636">
                  <c:v>19809.5</c:v>
                </c:pt>
                <c:pt idx="637">
                  <c:v>29767.4</c:v>
                </c:pt>
                <c:pt idx="638">
                  <c:v>22028.6</c:v>
                </c:pt>
                <c:pt idx="639">
                  <c:v>7809.4</c:v>
                </c:pt>
                <c:pt idx="640">
                  <c:v>9968.36</c:v>
                </c:pt>
                <c:pt idx="641">
                  <c:v>16939.099999999999</c:v>
                </c:pt>
                <c:pt idx="642">
                  <c:v>5609.71</c:v>
                </c:pt>
                <c:pt idx="643">
                  <c:v>4919.7</c:v>
                </c:pt>
                <c:pt idx="644">
                  <c:v>25608.43</c:v>
                </c:pt>
                <c:pt idx="645">
                  <c:v>18608.86</c:v>
                </c:pt>
                <c:pt idx="646">
                  <c:v>16748.939999999999</c:v>
                </c:pt>
                <c:pt idx="647">
                  <c:v>14198.91</c:v>
                </c:pt>
                <c:pt idx="648">
                  <c:v>9269.2999999999993</c:v>
                </c:pt>
                <c:pt idx="649">
                  <c:v>15039.08</c:v>
                </c:pt>
                <c:pt idx="650">
                  <c:v>10659.31</c:v>
                </c:pt>
                <c:pt idx="651">
                  <c:v>18297.98</c:v>
                </c:pt>
                <c:pt idx="652">
                  <c:v>29651.73</c:v>
                </c:pt>
                <c:pt idx="653">
                  <c:v>11717.21</c:v>
                </c:pt>
                <c:pt idx="654">
                  <c:v>24236.52</c:v>
                </c:pt>
                <c:pt idx="655">
                  <c:v>7799.5</c:v>
                </c:pt>
                <c:pt idx="656">
                  <c:v>4097.7</c:v>
                </c:pt>
                <c:pt idx="657">
                  <c:v>7318.52</c:v>
                </c:pt>
                <c:pt idx="658">
                  <c:v>24135.5</c:v>
                </c:pt>
                <c:pt idx="659">
                  <c:v>26037.41</c:v>
                </c:pt>
                <c:pt idx="660">
                  <c:v>17414.91</c:v>
                </c:pt>
                <c:pt idx="661">
                  <c:v>13219.1</c:v>
                </c:pt>
                <c:pt idx="662">
                  <c:v>18317.7</c:v>
                </c:pt>
                <c:pt idx="663">
                  <c:v>24642.22</c:v>
                </c:pt>
                <c:pt idx="664">
                  <c:v>21175.61</c:v>
                </c:pt>
                <c:pt idx="665">
                  <c:v>38096.519999999997</c:v>
                </c:pt>
                <c:pt idx="666">
                  <c:v>31657.9</c:v>
                </c:pt>
                <c:pt idx="667">
                  <c:v>32828.019999999997</c:v>
                </c:pt>
                <c:pt idx="668">
                  <c:v>29342.77</c:v>
                </c:pt>
                <c:pt idx="669">
                  <c:v>27367.25</c:v>
                </c:pt>
                <c:pt idx="670">
                  <c:v>28786.1</c:v>
                </c:pt>
                <c:pt idx="671">
                  <c:v>22067.63</c:v>
                </c:pt>
                <c:pt idx="672">
                  <c:v>31738.04</c:v>
                </c:pt>
                <c:pt idx="673">
                  <c:v>12869.1</c:v>
                </c:pt>
                <c:pt idx="674">
                  <c:v>27851.94</c:v>
                </c:pt>
                <c:pt idx="675">
                  <c:v>15758.21</c:v>
                </c:pt>
                <c:pt idx="676">
                  <c:v>11999.1</c:v>
                </c:pt>
                <c:pt idx="677">
                  <c:v>8638.4</c:v>
                </c:pt>
                <c:pt idx="678">
                  <c:v>14388.01</c:v>
                </c:pt>
                <c:pt idx="679">
                  <c:v>21087.9</c:v>
                </c:pt>
                <c:pt idx="680">
                  <c:v>24028.62</c:v>
                </c:pt>
                <c:pt idx="681">
                  <c:v>21868.61</c:v>
                </c:pt>
                <c:pt idx="682">
                  <c:v>42205.4</c:v>
                </c:pt>
                <c:pt idx="683">
                  <c:v>39304.42</c:v>
                </c:pt>
                <c:pt idx="684">
                  <c:v>28632.33</c:v>
                </c:pt>
                <c:pt idx="685">
                  <c:v>24477.4</c:v>
                </c:pt>
                <c:pt idx="686">
                  <c:v>22707.8</c:v>
                </c:pt>
                <c:pt idx="687">
                  <c:v>39385.71</c:v>
                </c:pt>
                <c:pt idx="688">
                  <c:v>17898.8</c:v>
                </c:pt>
                <c:pt idx="689">
                  <c:v>18457.8</c:v>
                </c:pt>
                <c:pt idx="690">
                  <c:v>28597</c:v>
                </c:pt>
                <c:pt idx="691">
                  <c:v>13197.2</c:v>
                </c:pt>
                <c:pt idx="692">
                  <c:v>27715.3</c:v>
                </c:pt>
                <c:pt idx="693">
                  <c:v>17099</c:v>
                </c:pt>
                <c:pt idx="694">
                  <c:v>16807.919999999998</c:v>
                </c:pt>
                <c:pt idx="695">
                  <c:v>36537.61</c:v>
                </c:pt>
                <c:pt idx="696">
                  <c:v>34461.800000000003</c:v>
                </c:pt>
                <c:pt idx="697">
                  <c:v>31116.91</c:v>
                </c:pt>
                <c:pt idx="698">
                  <c:v>21386.6</c:v>
                </c:pt>
                <c:pt idx="699">
                  <c:v>19257.599999999999</c:v>
                </c:pt>
                <c:pt idx="700">
                  <c:v>25288.17</c:v>
                </c:pt>
                <c:pt idx="701">
                  <c:v>27527.24</c:v>
                </c:pt>
                <c:pt idx="702">
                  <c:v>21297.61</c:v>
                </c:pt>
                <c:pt idx="703">
                  <c:v>12682.93</c:v>
                </c:pt>
                <c:pt idx="704">
                  <c:v>13839.2</c:v>
                </c:pt>
                <c:pt idx="705">
                  <c:v>12584.2</c:v>
                </c:pt>
                <c:pt idx="706">
                  <c:v>29896.2</c:v>
                </c:pt>
                <c:pt idx="707">
                  <c:v>29107.8</c:v>
                </c:pt>
                <c:pt idx="708">
                  <c:v>23067.13</c:v>
                </c:pt>
                <c:pt idx="709">
                  <c:v>33035.910000000003</c:v>
                </c:pt>
                <c:pt idx="710">
                  <c:v>32062.01</c:v>
                </c:pt>
                <c:pt idx="711">
                  <c:v>34496.400000000001</c:v>
                </c:pt>
                <c:pt idx="712">
                  <c:v>17128.2</c:v>
                </c:pt>
                <c:pt idx="713">
                  <c:v>26396.3</c:v>
                </c:pt>
                <c:pt idx="714">
                  <c:v>26648.32</c:v>
                </c:pt>
                <c:pt idx="715">
                  <c:v>24077.31</c:v>
                </c:pt>
                <c:pt idx="716">
                  <c:v>20148.61</c:v>
                </c:pt>
                <c:pt idx="717">
                  <c:v>35346.019999999997</c:v>
                </c:pt>
                <c:pt idx="718">
                  <c:v>15189.11</c:v>
                </c:pt>
                <c:pt idx="719">
                  <c:v>9408.51</c:v>
                </c:pt>
                <c:pt idx="720">
                  <c:v>17498.900000000001</c:v>
                </c:pt>
                <c:pt idx="721">
                  <c:v>41744.910000000003</c:v>
                </c:pt>
                <c:pt idx="722">
                  <c:v>43127.01</c:v>
                </c:pt>
                <c:pt idx="723">
                  <c:v>27458.02</c:v>
                </c:pt>
                <c:pt idx="724">
                  <c:v>26308.41</c:v>
                </c:pt>
                <c:pt idx="725">
                  <c:v>17878.71</c:v>
                </c:pt>
                <c:pt idx="726">
                  <c:v>19324.71</c:v>
                </c:pt>
                <c:pt idx="727">
                  <c:v>24078.21</c:v>
                </c:pt>
                <c:pt idx="728">
                  <c:v>41847.199999999997</c:v>
                </c:pt>
                <c:pt idx="729">
                  <c:v>16588.919999999998</c:v>
                </c:pt>
                <c:pt idx="730">
                  <c:v>15478.94</c:v>
                </c:pt>
                <c:pt idx="731">
                  <c:v>8379.41</c:v>
                </c:pt>
                <c:pt idx="732">
                  <c:v>12239.41</c:v>
                </c:pt>
                <c:pt idx="733">
                  <c:v>22108.7</c:v>
                </c:pt>
                <c:pt idx="734">
                  <c:v>16117.9</c:v>
                </c:pt>
                <c:pt idx="735">
                  <c:v>27598.41</c:v>
                </c:pt>
                <c:pt idx="736">
                  <c:v>27566.31</c:v>
                </c:pt>
                <c:pt idx="737">
                  <c:v>15303.12</c:v>
                </c:pt>
                <c:pt idx="738">
                  <c:v>20567.71</c:v>
                </c:pt>
                <c:pt idx="739">
                  <c:v>16746.7</c:v>
                </c:pt>
                <c:pt idx="740">
                  <c:v>18207.919999999998</c:v>
                </c:pt>
                <c:pt idx="741">
                  <c:v>23868.31</c:v>
                </c:pt>
                <c:pt idx="742">
                  <c:v>24798.9</c:v>
                </c:pt>
                <c:pt idx="743">
                  <c:v>35871.129999999997</c:v>
                </c:pt>
                <c:pt idx="744">
                  <c:v>35815.17</c:v>
                </c:pt>
                <c:pt idx="745">
                  <c:v>18427.12</c:v>
                </c:pt>
                <c:pt idx="746">
                  <c:v>22828.71</c:v>
                </c:pt>
                <c:pt idx="747">
                  <c:v>24276.41</c:v>
                </c:pt>
                <c:pt idx="748">
                  <c:v>29356.33</c:v>
                </c:pt>
                <c:pt idx="749">
                  <c:v>42526.27</c:v>
                </c:pt>
                <c:pt idx="750">
                  <c:v>41566.81</c:v>
                </c:pt>
                <c:pt idx="751">
                  <c:v>22375.8</c:v>
                </c:pt>
                <c:pt idx="752">
                  <c:v>24177.5</c:v>
                </c:pt>
                <c:pt idx="753">
                  <c:v>13099.3</c:v>
                </c:pt>
                <c:pt idx="754">
                  <c:v>12136.31</c:v>
                </c:pt>
                <c:pt idx="755">
                  <c:v>20547.91</c:v>
                </c:pt>
                <c:pt idx="756">
                  <c:v>16928.099999999999</c:v>
                </c:pt>
                <c:pt idx="757">
                  <c:v>38965.93</c:v>
                </c:pt>
                <c:pt idx="758">
                  <c:v>24988.34</c:v>
                </c:pt>
                <c:pt idx="759">
                  <c:v>17423.73</c:v>
                </c:pt>
                <c:pt idx="760">
                  <c:v>27191.439999999999</c:v>
                </c:pt>
                <c:pt idx="761">
                  <c:v>30688.25</c:v>
                </c:pt>
                <c:pt idx="762">
                  <c:v>18198.21</c:v>
                </c:pt>
                <c:pt idx="763">
                  <c:v>25558.400000000001</c:v>
                </c:pt>
                <c:pt idx="764">
                  <c:v>21967</c:v>
                </c:pt>
                <c:pt idx="765">
                  <c:v>31591.33</c:v>
                </c:pt>
                <c:pt idx="766">
                  <c:v>33627.72</c:v>
                </c:pt>
                <c:pt idx="767">
                  <c:v>18938</c:v>
                </c:pt>
                <c:pt idx="768">
                  <c:v>17118.099999999999</c:v>
                </c:pt>
                <c:pt idx="769">
                  <c:v>27172.81</c:v>
                </c:pt>
                <c:pt idx="770">
                  <c:v>23873.52</c:v>
                </c:pt>
                <c:pt idx="771">
                  <c:v>21517.81</c:v>
                </c:pt>
                <c:pt idx="772">
                  <c:v>23071.32</c:v>
                </c:pt>
                <c:pt idx="773">
                  <c:v>76775</c:v>
                </c:pt>
                <c:pt idx="774">
                  <c:v>228973.7</c:v>
                </c:pt>
                <c:pt idx="775">
                  <c:v>165814.79999999999</c:v>
                </c:pt>
                <c:pt idx="776">
                  <c:v>119389.8</c:v>
                </c:pt>
                <c:pt idx="777">
                  <c:v>235975.7</c:v>
                </c:pt>
                <c:pt idx="778">
                  <c:v>85923.9</c:v>
                </c:pt>
                <c:pt idx="779">
                  <c:v>29575</c:v>
                </c:pt>
                <c:pt idx="780">
                  <c:v>38702.800000000003</c:v>
                </c:pt>
                <c:pt idx="781">
                  <c:v>30227</c:v>
                </c:pt>
                <c:pt idx="782">
                  <c:v>24696.9</c:v>
                </c:pt>
                <c:pt idx="783">
                  <c:v>23101.9</c:v>
                </c:pt>
                <c:pt idx="784">
                  <c:v>21673</c:v>
                </c:pt>
                <c:pt idx="785">
                  <c:v>27618</c:v>
                </c:pt>
                <c:pt idx="786">
                  <c:v>31338</c:v>
                </c:pt>
                <c:pt idx="787">
                  <c:v>38612.5</c:v>
                </c:pt>
                <c:pt idx="788">
                  <c:v>49964.7</c:v>
                </c:pt>
                <c:pt idx="789">
                  <c:v>33874</c:v>
                </c:pt>
                <c:pt idx="790">
                  <c:v>32939.9</c:v>
                </c:pt>
                <c:pt idx="791">
                  <c:v>46665</c:v>
                </c:pt>
                <c:pt idx="792">
                  <c:v>17798.900000000001</c:v>
                </c:pt>
                <c:pt idx="793">
                  <c:v>29173.9</c:v>
                </c:pt>
                <c:pt idx="794">
                  <c:v>36453.9</c:v>
                </c:pt>
                <c:pt idx="795">
                  <c:v>25836.9</c:v>
                </c:pt>
                <c:pt idx="796">
                  <c:v>20570</c:v>
                </c:pt>
                <c:pt idx="797">
                  <c:v>18309</c:v>
                </c:pt>
                <c:pt idx="798">
                  <c:v>34036.5</c:v>
                </c:pt>
                <c:pt idx="799">
                  <c:v>32689.8</c:v>
                </c:pt>
                <c:pt idx="800">
                  <c:v>42784.9</c:v>
                </c:pt>
                <c:pt idx="801">
                  <c:v>46967.8</c:v>
                </c:pt>
                <c:pt idx="802">
                  <c:v>37710</c:v>
                </c:pt>
                <c:pt idx="803">
                  <c:v>45836.2</c:v>
                </c:pt>
                <c:pt idx="804">
                  <c:v>17444.7</c:v>
                </c:pt>
                <c:pt idx="805">
                  <c:v>36917.800000000003</c:v>
                </c:pt>
                <c:pt idx="806">
                  <c:v>67111.7</c:v>
                </c:pt>
                <c:pt idx="807">
                  <c:v>22825</c:v>
                </c:pt>
                <c:pt idx="808">
                  <c:v>43661.9</c:v>
                </c:pt>
                <c:pt idx="809">
                  <c:v>25758</c:v>
                </c:pt>
                <c:pt idx="810">
                  <c:v>50393.7</c:v>
                </c:pt>
                <c:pt idx="811">
                  <c:v>44796.4</c:v>
                </c:pt>
                <c:pt idx="812">
                  <c:v>30858.799999999999</c:v>
                </c:pt>
                <c:pt idx="813">
                  <c:v>41458.9</c:v>
                </c:pt>
                <c:pt idx="814">
                  <c:v>16729.900000000001</c:v>
                </c:pt>
                <c:pt idx="815">
                  <c:v>20237.900000000001</c:v>
                </c:pt>
                <c:pt idx="816">
                  <c:v>31736.799999999999</c:v>
                </c:pt>
                <c:pt idx="817">
                  <c:v>26454.9</c:v>
                </c:pt>
                <c:pt idx="818">
                  <c:v>24329.7</c:v>
                </c:pt>
                <c:pt idx="819">
                  <c:v>39641.9</c:v>
                </c:pt>
                <c:pt idx="820">
                  <c:v>17310</c:v>
                </c:pt>
                <c:pt idx="821">
                  <c:v>24800</c:v>
                </c:pt>
                <c:pt idx="822">
                  <c:v>27817.9</c:v>
                </c:pt>
                <c:pt idx="823">
                  <c:v>23829.9</c:v>
                </c:pt>
                <c:pt idx="824">
                  <c:v>25026.9</c:v>
                </c:pt>
                <c:pt idx="825">
                  <c:v>24090.75</c:v>
                </c:pt>
                <c:pt idx="826">
                  <c:v>17469.3</c:v>
                </c:pt>
                <c:pt idx="827">
                  <c:v>17979.13</c:v>
                </c:pt>
                <c:pt idx="828">
                  <c:v>25403.65</c:v>
                </c:pt>
                <c:pt idx="829">
                  <c:v>17251.54</c:v>
                </c:pt>
                <c:pt idx="830">
                  <c:v>12294.61</c:v>
                </c:pt>
                <c:pt idx="831">
                  <c:v>10914.51</c:v>
                </c:pt>
                <c:pt idx="832">
                  <c:v>19693.11</c:v>
                </c:pt>
                <c:pt idx="833">
                  <c:v>31516.2</c:v>
                </c:pt>
                <c:pt idx="834">
                  <c:v>23141.63</c:v>
                </c:pt>
                <c:pt idx="835">
                  <c:v>17853.91</c:v>
                </c:pt>
                <c:pt idx="836">
                  <c:v>23658.92</c:v>
                </c:pt>
                <c:pt idx="837">
                  <c:v>17808.02</c:v>
                </c:pt>
                <c:pt idx="838">
                  <c:v>9249.2999999999993</c:v>
                </c:pt>
                <c:pt idx="839">
                  <c:v>5798.7</c:v>
                </c:pt>
                <c:pt idx="840">
                  <c:v>13169.21</c:v>
                </c:pt>
                <c:pt idx="841">
                  <c:v>20028.16</c:v>
                </c:pt>
                <c:pt idx="842">
                  <c:v>27057.93</c:v>
                </c:pt>
                <c:pt idx="843">
                  <c:v>31563.64</c:v>
                </c:pt>
                <c:pt idx="844">
                  <c:v>19840.52</c:v>
                </c:pt>
                <c:pt idx="845">
                  <c:v>9838.7199999999993</c:v>
                </c:pt>
                <c:pt idx="846">
                  <c:v>10649.3</c:v>
                </c:pt>
                <c:pt idx="847">
                  <c:v>18689.12</c:v>
                </c:pt>
                <c:pt idx="848">
                  <c:v>15279.11</c:v>
                </c:pt>
                <c:pt idx="849">
                  <c:v>24303.43</c:v>
                </c:pt>
                <c:pt idx="850">
                  <c:v>24232.54</c:v>
                </c:pt>
                <c:pt idx="851">
                  <c:v>20943.72</c:v>
                </c:pt>
                <c:pt idx="852">
                  <c:v>18197.93</c:v>
                </c:pt>
                <c:pt idx="853">
                  <c:v>12499.42</c:v>
                </c:pt>
                <c:pt idx="854">
                  <c:v>12134.41</c:v>
                </c:pt>
                <c:pt idx="855">
                  <c:v>17273.03</c:v>
                </c:pt>
                <c:pt idx="856">
                  <c:v>29447.22</c:v>
                </c:pt>
                <c:pt idx="857">
                  <c:v>25876.400000000001</c:v>
                </c:pt>
                <c:pt idx="858">
                  <c:v>21826.720000000001</c:v>
                </c:pt>
                <c:pt idx="859">
                  <c:v>17975.82</c:v>
                </c:pt>
                <c:pt idx="860">
                  <c:v>30488.04</c:v>
                </c:pt>
                <c:pt idx="861">
                  <c:v>22437.52</c:v>
                </c:pt>
                <c:pt idx="862">
                  <c:v>27811.040000000001</c:v>
                </c:pt>
                <c:pt idx="863">
                  <c:v>31687.14</c:v>
                </c:pt>
                <c:pt idx="864">
                  <c:v>19767.7</c:v>
                </c:pt>
                <c:pt idx="865">
                  <c:v>29307.05</c:v>
                </c:pt>
                <c:pt idx="866">
                  <c:v>40855.230000000003</c:v>
                </c:pt>
                <c:pt idx="867">
                  <c:v>20776.63</c:v>
                </c:pt>
                <c:pt idx="868">
                  <c:v>26127.37</c:v>
                </c:pt>
                <c:pt idx="869">
                  <c:v>23198.41</c:v>
                </c:pt>
                <c:pt idx="870">
                  <c:v>21247.54</c:v>
                </c:pt>
                <c:pt idx="871">
                  <c:v>23793.35</c:v>
                </c:pt>
                <c:pt idx="872">
                  <c:v>16308.83</c:v>
                </c:pt>
                <c:pt idx="873">
                  <c:v>18667.7</c:v>
                </c:pt>
                <c:pt idx="874">
                  <c:v>11949.2</c:v>
                </c:pt>
                <c:pt idx="875">
                  <c:v>13699.1</c:v>
                </c:pt>
                <c:pt idx="876">
                  <c:v>12249.21</c:v>
                </c:pt>
                <c:pt idx="877">
                  <c:v>42152.25</c:v>
                </c:pt>
                <c:pt idx="878">
                  <c:v>16147.93</c:v>
                </c:pt>
                <c:pt idx="879">
                  <c:v>18397.72</c:v>
                </c:pt>
                <c:pt idx="880">
                  <c:v>13546.2</c:v>
                </c:pt>
                <c:pt idx="881">
                  <c:v>25927.21</c:v>
                </c:pt>
                <c:pt idx="882">
                  <c:v>34980.559999999998</c:v>
                </c:pt>
                <c:pt idx="883">
                  <c:v>25989.72</c:v>
                </c:pt>
                <c:pt idx="884">
                  <c:v>29246.93</c:v>
                </c:pt>
                <c:pt idx="885">
                  <c:v>30813.33</c:v>
                </c:pt>
                <c:pt idx="886">
                  <c:v>32146.7</c:v>
                </c:pt>
                <c:pt idx="887">
                  <c:v>24570.240000000002</c:v>
                </c:pt>
                <c:pt idx="888">
                  <c:v>30167.33</c:v>
                </c:pt>
                <c:pt idx="889">
                  <c:v>27391.119999999999</c:v>
                </c:pt>
                <c:pt idx="890">
                  <c:v>20318.599999999999</c:v>
                </c:pt>
                <c:pt idx="891">
                  <c:v>15118.9</c:v>
                </c:pt>
                <c:pt idx="892">
                  <c:v>16968.919999999998</c:v>
                </c:pt>
                <c:pt idx="893">
                  <c:v>23673.33</c:v>
                </c:pt>
                <c:pt idx="894">
                  <c:v>24167.21</c:v>
                </c:pt>
                <c:pt idx="895">
                  <c:v>8199.4</c:v>
                </c:pt>
                <c:pt idx="896">
                  <c:v>16607.810000000001</c:v>
                </c:pt>
                <c:pt idx="897">
                  <c:v>10014.23</c:v>
                </c:pt>
                <c:pt idx="898">
                  <c:v>16532.82</c:v>
                </c:pt>
                <c:pt idx="899">
                  <c:v>16217.82</c:v>
                </c:pt>
                <c:pt idx="900">
                  <c:v>31399.38</c:v>
                </c:pt>
                <c:pt idx="901">
                  <c:v>6724.52</c:v>
                </c:pt>
                <c:pt idx="902">
                  <c:v>8069.42</c:v>
                </c:pt>
                <c:pt idx="903">
                  <c:v>22382.7</c:v>
                </c:pt>
                <c:pt idx="904">
                  <c:v>34176.199999999997</c:v>
                </c:pt>
                <c:pt idx="905">
                  <c:v>23562.2</c:v>
                </c:pt>
                <c:pt idx="906">
                  <c:v>17462.7</c:v>
                </c:pt>
                <c:pt idx="907">
                  <c:v>19806.3</c:v>
                </c:pt>
                <c:pt idx="908">
                  <c:v>11291.8</c:v>
                </c:pt>
                <c:pt idx="909">
                  <c:v>11700</c:v>
                </c:pt>
                <c:pt idx="910">
                  <c:v>17697.7</c:v>
                </c:pt>
                <c:pt idx="911">
                  <c:v>12411.8</c:v>
                </c:pt>
                <c:pt idx="912">
                  <c:v>29405.4</c:v>
                </c:pt>
                <c:pt idx="913">
                  <c:v>16484.5</c:v>
                </c:pt>
                <c:pt idx="914">
                  <c:v>21121.72</c:v>
                </c:pt>
                <c:pt idx="915">
                  <c:v>10895.9</c:v>
                </c:pt>
                <c:pt idx="916">
                  <c:v>29177.5</c:v>
                </c:pt>
                <c:pt idx="917">
                  <c:v>11001.8</c:v>
                </c:pt>
                <c:pt idx="918">
                  <c:v>29109.9</c:v>
                </c:pt>
                <c:pt idx="919">
                  <c:v>11120.9</c:v>
                </c:pt>
                <c:pt idx="920">
                  <c:v>17052.7</c:v>
                </c:pt>
                <c:pt idx="921">
                  <c:v>8330.9</c:v>
                </c:pt>
                <c:pt idx="922">
                  <c:v>15042.7</c:v>
                </c:pt>
                <c:pt idx="923">
                  <c:v>26669.96</c:v>
                </c:pt>
                <c:pt idx="924">
                  <c:v>9014.9</c:v>
                </c:pt>
                <c:pt idx="925">
                  <c:v>21085.4</c:v>
                </c:pt>
                <c:pt idx="926">
                  <c:v>17270.900000000001</c:v>
                </c:pt>
                <c:pt idx="927">
                  <c:v>14758.15</c:v>
                </c:pt>
                <c:pt idx="928">
                  <c:v>15888.11</c:v>
                </c:pt>
                <c:pt idx="929">
                  <c:v>23256.3</c:v>
                </c:pt>
                <c:pt idx="930">
                  <c:v>24103.1</c:v>
                </c:pt>
                <c:pt idx="931">
                  <c:v>19508.150000000001</c:v>
                </c:pt>
                <c:pt idx="932">
                  <c:v>30051.96</c:v>
                </c:pt>
                <c:pt idx="933">
                  <c:v>16159.5</c:v>
                </c:pt>
                <c:pt idx="934">
                  <c:v>17265.400000000001</c:v>
                </c:pt>
                <c:pt idx="935">
                  <c:v>12204.5</c:v>
                </c:pt>
                <c:pt idx="936">
                  <c:v>9846.7999999999993</c:v>
                </c:pt>
                <c:pt idx="937">
                  <c:v>11561.8</c:v>
                </c:pt>
                <c:pt idx="938">
                  <c:v>33575.800000000003</c:v>
                </c:pt>
                <c:pt idx="939">
                  <c:v>13988.6</c:v>
                </c:pt>
                <c:pt idx="940">
                  <c:v>22217.200000000001</c:v>
                </c:pt>
                <c:pt idx="941">
                  <c:v>19521.8</c:v>
                </c:pt>
                <c:pt idx="942">
                  <c:v>22598</c:v>
                </c:pt>
                <c:pt idx="943">
                  <c:v>17335.3</c:v>
                </c:pt>
                <c:pt idx="944">
                  <c:v>20395.87</c:v>
                </c:pt>
                <c:pt idx="945">
                  <c:v>20924.91</c:v>
                </c:pt>
                <c:pt idx="946">
                  <c:v>28152.2</c:v>
                </c:pt>
                <c:pt idx="947">
                  <c:v>24431.27</c:v>
                </c:pt>
                <c:pt idx="948">
                  <c:v>13959.5</c:v>
                </c:pt>
                <c:pt idx="949">
                  <c:v>27462.6</c:v>
                </c:pt>
                <c:pt idx="950">
                  <c:v>10600.4</c:v>
                </c:pt>
                <c:pt idx="951">
                  <c:v>12612.7</c:v>
                </c:pt>
                <c:pt idx="952">
                  <c:v>26001.3</c:v>
                </c:pt>
                <c:pt idx="953">
                  <c:v>20303.580000000002</c:v>
                </c:pt>
                <c:pt idx="954">
                  <c:v>30583.5</c:v>
                </c:pt>
                <c:pt idx="955">
                  <c:v>23425.4</c:v>
                </c:pt>
                <c:pt idx="956">
                  <c:v>25143.57</c:v>
                </c:pt>
                <c:pt idx="957">
                  <c:v>28185.37</c:v>
                </c:pt>
                <c:pt idx="958">
                  <c:v>21189.5</c:v>
                </c:pt>
                <c:pt idx="959">
                  <c:v>20703.099999999999</c:v>
                </c:pt>
                <c:pt idx="960">
                  <c:v>21546.3</c:v>
                </c:pt>
                <c:pt idx="961">
                  <c:v>23460.400000000001</c:v>
                </c:pt>
                <c:pt idx="962">
                  <c:v>58225.2</c:v>
                </c:pt>
                <c:pt idx="963">
                  <c:v>80815</c:v>
                </c:pt>
                <c:pt idx="964">
                  <c:v>43672</c:v>
                </c:pt>
                <c:pt idx="965">
                  <c:v>46110</c:v>
                </c:pt>
                <c:pt idx="966">
                  <c:v>65575.25</c:v>
                </c:pt>
                <c:pt idx="967">
                  <c:v>41540</c:v>
                </c:pt>
                <c:pt idx="968">
                  <c:v>26365</c:v>
                </c:pt>
                <c:pt idx="969">
                  <c:v>27060</c:v>
                </c:pt>
                <c:pt idx="970">
                  <c:v>44325</c:v>
                </c:pt>
                <c:pt idx="971">
                  <c:v>41553</c:v>
                </c:pt>
                <c:pt idx="972">
                  <c:v>54220.25</c:v>
                </c:pt>
                <c:pt idx="973">
                  <c:v>82724</c:v>
                </c:pt>
                <c:pt idx="974">
                  <c:v>20425.13</c:v>
                </c:pt>
                <c:pt idx="975">
                  <c:v>28986.75</c:v>
                </c:pt>
                <c:pt idx="976">
                  <c:v>24744.43</c:v>
                </c:pt>
                <c:pt idx="977">
                  <c:v>18415.009999999998</c:v>
                </c:pt>
                <c:pt idx="978">
                  <c:v>23278.6</c:v>
                </c:pt>
                <c:pt idx="979">
                  <c:v>18246.13</c:v>
                </c:pt>
                <c:pt idx="980">
                  <c:v>31265.54</c:v>
                </c:pt>
                <c:pt idx="981">
                  <c:v>13219.21</c:v>
                </c:pt>
                <c:pt idx="982">
                  <c:v>17293.259999999998</c:v>
                </c:pt>
                <c:pt idx="983">
                  <c:v>26934.97</c:v>
                </c:pt>
                <c:pt idx="984">
                  <c:v>39848.019999999997</c:v>
                </c:pt>
                <c:pt idx="985">
                  <c:v>34067.74</c:v>
                </c:pt>
                <c:pt idx="986">
                  <c:v>37583.68</c:v>
                </c:pt>
                <c:pt idx="987">
                  <c:v>39637.78</c:v>
                </c:pt>
                <c:pt idx="988">
                  <c:v>30698.09</c:v>
                </c:pt>
                <c:pt idx="989">
                  <c:v>36648.800000000003</c:v>
                </c:pt>
                <c:pt idx="990">
                  <c:v>18947.04</c:v>
                </c:pt>
                <c:pt idx="991">
                  <c:v>11419.3</c:v>
                </c:pt>
                <c:pt idx="992">
                  <c:v>15443.29</c:v>
                </c:pt>
                <c:pt idx="993">
                  <c:v>17963.990000000002</c:v>
                </c:pt>
                <c:pt idx="994">
                  <c:v>11720.34</c:v>
                </c:pt>
                <c:pt idx="995">
                  <c:v>2589.9</c:v>
                </c:pt>
                <c:pt idx="996">
                  <c:v>5989.7</c:v>
                </c:pt>
                <c:pt idx="997">
                  <c:v>10400.5</c:v>
                </c:pt>
                <c:pt idx="998">
                  <c:v>15419.2</c:v>
                </c:pt>
                <c:pt idx="999">
                  <c:v>6789.53</c:v>
                </c:pt>
                <c:pt idx="1000">
                  <c:v>9358.7000000000007</c:v>
                </c:pt>
                <c:pt idx="1001">
                  <c:v>9783.51</c:v>
                </c:pt>
                <c:pt idx="1002">
                  <c:v>13434.71</c:v>
                </c:pt>
                <c:pt idx="1003">
                  <c:v>14009.73</c:v>
                </c:pt>
                <c:pt idx="1004">
                  <c:v>9069.6</c:v>
                </c:pt>
                <c:pt idx="1005">
                  <c:v>22453.919999999998</c:v>
                </c:pt>
                <c:pt idx="1006">
                  <c:v>14848.9</c:v>
                </c:pt>
                <c:pt idx="1007">
                  <c:v>13364.01</c:v>
                </c:pt>
                <c:pt idx="1008">
                  <c:v>37424.93</c:v>
                </c:pt>
                <c:pt idx="1009">
                  <c:v>37282.339999999997</c:v>
                </c:pt>
                <c:pt idx="1010">
                  <c:v>13364.01</c:v>
                </c:pt>
                <c:pt idx="1011">
                  <c:v>14673.92</c:v>
                </c:pt>
                <c:pt idx="1012">
                  <c:v>14462.01</c:v>
                </c:pt>
                <c:pt idx="1013">
                  <c:v>14839.12</c:v>
                </c:pt>
                <c:pt idx="1014">
                  <c:v>6649.5</c:v>
                </c:pt>
                <c:pt idx="1015">
                  <c:v>27734.45</c:v>
                </c:pt>
                <c:pt idx="1016">
                  <c:v>31075.360000000001</c:v>
                </c:pt>
                <c:pt idx="1017">
                  <c:v>26544.63</c:v>
                </c:pt>
                <c:pt idx="1018">
                  <c:v>39092.239999999998</c:v>
                </c:pt>
                <c:pt idx="1019">
                  <c:v>20603.61</c:v>
                </c:pt>
                <c:pt idx="1020">
                  <c:v>21503.52</c:v>
                </c:pt>
                <c:pt idx="1021">
                  <c:v>9481.81</c:v>
                </c:pt>
                <c:pt idx="1022">
                  <c:v>40621.019999999997</c:v>
                </c:pt>
                <c:pt idx="1023">
                  <c:v>2699.8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8-0A4C-B844-B8D9278B8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4590111"/>
        <c:axId val="1764591743"/>
      </c:scatterChart>
      <c:valAx>
        <c:axId val="1764590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Ads Spend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64591743"/>
        <c:crosses val="autoZero"/>
        <c:crossBetween val="midCat"/>
      </c:valAx>
      <c:valAx>
        <c:axId val="176459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64590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and Ads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correls!$Q$1:$Q$274</c:f>
              <c:strCache>
                <c:ptCount val="274"/>
                <c:pt idx="0">
                  <c:v>ads_spend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12.69</c:v>
                </c:pt>
                <c:pt idx="63">
                  <c:v>21.89</c:v>
                </c:pt>
                <c:pt idx="64">
                  <c:v>18.42</c:v>
                </c:pt>
                <c:pt idx="65">
                  <c:v>16.47</c:v>
                </c:pt>
                <c:pt idx="66">
                  <c:v>16.46</c:v>
                </c:pt>
                <c:pt idx="67">
                  <c:v>3.3</c:v>
                </c:pt>
                <c:pt idx="68">
                  <c:v>13.99</c:v>
                </c:pt>
                <c:pt idx="69">
                  <c:v>5.08</c:v>
                </c:pt>
                <c:pt idx="70">
                  <c:v>7.9</c:v>
                </c:pt>
                <c:pt idx="71">
                  <c:v>6.75</c:v>
                </c:pt>
                <c:pt idx="72">
                  <c:v>24.4</c:v>
                </c:pt>
                <c:pt idx="73">
                  <c:v>38.61</c:v>
                </c:pt>
                <c:pt idx="74">
                  <c:v>33.46</c:v>
                </c:pt>
                <c:pt idx="75">
                  <c:v>21.08</c:v>
                </c:pt>
                <c:pt idx="76">
                  <c:v>11.86</c:v>
                </c:pt>
                <c:pt idx="77">
                  <c:v>7.62</c:v>
                </c:pt>
                <c:pt idx="78">
                  <c:v>20.8</c:v>
                </c:pt>
                <c:pt idx="79">
                  <c:v>23.5</c:v>
                </c:pt>
                <c:pt idx="80">
                  <c:v>16.6</c:v>
                </c:pt>
                <c:pt idx="81">
                  <c:v>23.76</c:v>
                </c:pt>
                <c:pt idx="82">
                  <c:v>11.94</c:v>
                </c:pt>
                <c:pt idx="83">
                  <c:v>15.53</c:v>
                </c:pt>
                <c:pt idx="84">
                  <c:v>15.06</c:v>
                </c:pt>
                <c:pt idx="85">
                  <c:v>22.45</c:v>
                </c:pt>
                <c:pt idx="86">
                  <c:v>19.77</c:v>
                </c:pt>
                <c:pt idx="87">
                  <c:v>29.37</c:v>
                </c:pt>
                <c:pt idx="88">
                  <c:v>9.79</c:v>
                </c:pt>
                <c:pt idx="89">
                  <c:v>11.75</c:v>
                </c:pt>
                <c:pt idx="90">
                  <c:v>14.18</c:v>
                </c:pt>
                <c:pt idx="91">
                  <c:v>7.55</c:v>
                </c:pt>
                <c:pt idx="92">
                  <c:v>4.8</c:v>
                </c:pt>
                <c:pt idx="93">
                  <c:v>19.7</c:v>
                </c:pt>
                <c:pt idx="94">
                  <c:v>65.93</c:v>
                </c:pt>
                <c:pt idx="95">
                  <c:v>28.3</c:v>
                </c:pt>
                <c:pt idx="96">
                  <c:v>36.71</c:v>
                </c:pt>
                <c:pt idx="97">
                  <c:v>17.44</c:v>
                </c:pt>
                <c:pt idx="98">
                  <c:v>85.49</c:v>
                </c:pt>
                <c:pt idx="99">
                  <c:v>71.66</c:v>
                </c:pt>
                <c:pt idx="100">
                  <c:v>131.45</c:v>
                </c:pt>
                <c:pt idx="101">
                  <c:v>15.34</c:v>
                </c:pt>
                <c:pt idx="102">
                  <c:v>53</c:v>
                </c:pt>
                <c:pt idx="103">
                  <c:v>14.11</c:v>
                </c:pt>
                <c:pt idx="104">
                  <c:v>130.04</c:v>
                </c:pt>
                <c:pt idx="105">
                  <c:v>45.68</c:v>
                </c:pt>
                <c:pt idx="106">
                  <c:v>121.63</c:v>
                </c:pt>
                <c:pt idx="107">
                  <c:v>22.93</c:v>
                </c:pt>
                <c:pt idx="108">
                  <c:v>2.45</c:v>
                </c:pt>
                <c:pt idx="109">
                  <c:v>1.28</c:v>
                </c:pt>
                <c:pt idx="110">
                  <c:v>0.6</c:v>
                </c:pt>
                <c:pt idx="111">
                  <c:v>19.77</c:v>
                </c:pt>
                <c:pt idx="112">
                  <c:v>2.77</c:v>
                </c:pt>
                <c:pt idx="113">
                  <c:v>5.96</c:v>
                </c:pt>
                <c:pt idx="114">
                  <c:v>16.29</c:v>
                </c:pt>
                <c:pt idx="115">
                  <c:v>36.28</c:v>
                </c:pt>
                <c:pt idx="116">
                  <c:v>6.27</c:v>
                </c:pt>
                <c:pt idx="117">
                  <c:v>2.67</c:v>
                </c:pt>
                <c:pt idx="118">
                  <c:v>25.18</c:v>
                </c:pt>
                <c:pt idx="119">
                  <c:v>4.58</c:v>
                </c:pt>
                <c:pt idx="120">
                  <c:v>9.05</c:v>
                </c:pt>
                <c:pt idx="121">
                  <c:v>3.52</c:v>
                </c:pt>
                <c:pt idx="122">
                  <c:v>4.52</c:v>
                </c:pt>
                <c:pt idx="123">
                  <c:v>10.8</c:v>
                </c:pt>
                <c:pt idx="124">
                  <c:v>20.55</c:v>
                </c:pt>
                <c:pt idx="125">
                  <c:v>2.22</c:v>
                </c:pt>
                <c:pt idx="126">
                  <c:v>2.35</c:v>
                </c:pt>
                <c:pt idx="127">
                  <c:v>21.77</c:v>
                </c:pt>
                <c:pt idx="128">
                  <c:v>27.63</c:v>
                </c:pt>
                <c:pt idx="129">
                  <c:v>18.2</c:v>
                </c:pt>
                <c:pt idx="130">
                  <c:v>6.45</c:v>
                </c:pt>
                <c:pt idx="131">
                  <c:v>0.74</c:v>
                </c:pt>
                <c:pt idx="132">
                  <c:v>0.72</c:v>
                </c:pt>
                <c:pt idx="133">
                  <c:v>5.37</c:v>
                </c:pt>
                <c:pt idx="134">
                  <c:v>32.21</c:v>
                </c:pt>
                <c:pt idx="135">
                  <c:v>18.2</c:v>
                </c:pt>
                <c:pt idx="136">
                  <c:v>31.21</c:v>
                </c:pt>
                <c:pt idx="137">
                  <c:v>75.78</c:v>
                </c:pt>
                <c:pt idx="138">
                  <c:v>42.61</c:v>
                </c:pt>
                <c:pt idx="139">
                  <c:v>1.29</c:v>
                </c:pt>
                <c:pt idx="140">
                  <c:v>44.87</c:v>
                </c:pt>
                <c:pt idx="141">
                  <c:v>17.19</c:v>
                </c:pt>
                <c:pt idx="142">
                  <c:v>8.36</c:v>
                </c:pt>
                <c:pt idx="143">
                  <c:v>23.8</c:v>
                </c:pt>
                <c:pt idx="144">
                  <c:v>115.35</c:v>
                </c:pt>
                <c:pt idx="145">
                  <c:v>174.05</c:v>
                </c:pt>
                <c:pt idx="146">
                  <c:v>68.49</c:v>
                </c:pt>
                <c:pt idx="147">
                  <c:v>15.34</c:v>
                </c:pt>
                <c:pt idx="148">
                  <c:v>200.64</c:v>
                </c:pt>
                <c:pt idx="149">
                  <c:v>30.23</c:v>
                </c:pt>
                <c:pt idx="150">
                  <c:v>14.37</c:v>
                </c:pt>
                <c:pt idx="151">
                  <c:v>44.06</c:v>
                </c:pt>
                <c:pt idx="152">
                  <c:v>59.99</c:v>
                </c:pt>
                <c:pt idx="153">
                  <c:v>12.48</c:v>
                </c:pt>
                <c:pt idx="154">
                  <c:v>8.62</c:v>
                </c:pt>
                <c:pt idx="155">
                  <c:v>1.96</c:v>
                </c:pt>
                <c:pt idx="156">
                  <c:v>7.45</c:v>
                </c:pt>
                <c:pt idx="157">
                  <c:v>22.1</c:v>
                </c:pt>
                <c:pt idx="158">
                  <c:v>11.57</c:v>
                </c:pt>
                <c:pt idx="159">
                  <c:v>17.56</c:v>
                </c:pt>
                <c:pt idx="160">
                  <c:v>10.48</c:v>
                </c:pt>
                <c:pt idx="161">
                  <c:v>16.13</c:v>
                </c:pt>
                <c:pt idx="162">
                  <c:v>26.07</c:v>
                </c:pt>
                <c:pt idx="163">
                  <c:v>42.79</c:v>
                </c:pt>
                <c:pt idx="164">
                  <c:v>82.08</c:v>
                </c:pt>
                <c:pt idx="165">
                  <c:v>45.21</c:v>
                </c:pt>
                <c:pt idx="166">
                  <c:v>16.88</c:v>
                </c:pt>
                <c:pt idx="167">
                  <c:v>25.51</c:v>
                </c:pt>
                <c:pt idx="168">
                  <c:v>35.25</c:v>
                </c:pt>
                <c:pt idx="169">
                  <c:v>27.97</c:v>
                </c:pt>
                <c:pt idx="170">
                  <c:v>37.51</c:v>
                </c:pt>
                <c:pt idx="171">
                  <c:v>74.69</c:v>
                </c:pt>
                <c:pt idx="172">
                  <c:v>32.31</c:v>
                </c:pt>
                <c:pt idx="173">
                  <c:v>49.97</c:v>
                </c:pt>
                <c:pt idx="174">
                  <c:v>42.43</c:v>
                </c:pt>
                <c:pt idx="175">
                  <c:v>88.19</c:v>
                </c:pt>
                <c:pt idx="176">
                  <c:v>53.41</c:v>
                </c:pt>
                <c:pt idx="177">
                  <c:v>36.27</c:v>
                </c:pt>
                <c:pt idx="178">
                  <c:v>49.77</c:v>
                </c:pt>
                <c:pt idx="179">
                  <c:v>8.06</c:v>
                </c:pt>
                <c:pt idx="180">
                  <c:v>43.19</c:v>
                </c:pt>
                <c:pt idx="181">
                  <c:v>28.54</c:v>
                </c:pt>
                <c:pt idx="182">
                  <c:v>80.87</c:v>
                </c:pt>
                <c:pt idx="183">
                  <c:v>43.76</c:v>
                </c:pt>
                <c:pt idx="184">
                  <c:v>100.63</c:v>
                </c:pt>
                <c:pt idx="185">
                  <c:v>144.72</c:v>
                </c:pt>
                <c:pt idx="186">
                  <c:v>307.12</c:v>
                </c:pt>
                <c:pt idx="187">
                  <c:v>288.12</c:v>
                </c:pt>
                <c:pt idx="188">
                  <c:v>302.72</c:v>
                </c:pt>
                <c:pt idx="189">
                  <c:v>292</c:v>
                </c:pt>
                <c:pt idx="190">
                  <c:v>400.74</c:v>
                </c:pt>
                <c:pt idx="191">
                  <c:v>188.89</c:v>
                </c:pt>
                <c:pt idx="192">
                  <c:v>338.1</c:v>
                </c:pt>
                <c:pt idx="193">
                  <c:v>191.49</c:v>
                </c:pt>
                <c:pt idx="194">
                  <c:v>190.5</c:v>
                </c:pt>
                <c:pt idx="195">
                  <c:v>248.24</c:v>
                </c:pt>
                <c:pt idx="196">
                  <c:v>127.46</c:v>
                </c:pt>
                <c:pt idx="197">
                  <c:v>573.23</c:v>
                </c:pt>
                <c:pt idx="198">
                  <c:v>510.62</c:v>
                </c:pt>
                <c:pt idx="199">
                  <c:v>1027.56</c:v>
                </c:pt>
                <c:pt idx="200">
                  <c:v>899.48</c:v>
                </c:pt>
                <c:pt idx="201">
                  <c:v>913.25</c:v>
                </c:pt>
                <c:pt idx="202">
                  <c:v>884.71</c:v>
                </c:pt>
                <c:pt idx="203">
                  <c:v>896.82</c:v>
                </c:pt>
                <c:pt idx="204">
                  <c:v>851.97</c:v>
                </c:pt>
                <c:pt idx="205">
                  <c:v>979.15</c:v>
                </c:pt>
                <c:pt idx="206">
                  <c:v>924.37</c:v>
                </c:pt>
                <c:pt idx="207">
                  <c:v>914.47</c:v>
                </c:pt>
                <c:pt idx="208">
                  <c:v>934.64</c:v>
                </c:pt>
                <c:pt idx="209">
                  <c:v>819</c:v>
                </c:pt>
                <c:pt idx="210">
                  <c:v>713.48</c:v>
                </c:pt>
                <c:pt idx="211">
                  <c:v>1010.36</c:v>
                </c:pt>
                <c:pt idx="212">
                  <c:v>996.32</c:v>
                </c:pt>
                <c:pt idx="213">
                  <c:v>988.58</c:v>
                </c:pt>
                <c:pt idx="214">
                  <c:v>845.79</c:v>
                </c:pt>
                <c:pt idx="215">
                  <c:v>940.47</c:v>
                </c:pt>
                <c:pt idx="216">
                  <c:v>782.15</c:v>
                </c:pt>
                <c:pt idx="217">
                  <c:v>856.01</c:v>
                </c:pt>
                <c:pt idx="218">
                  <c:v>897.55</c:v>
                </c:pt>
                <c:pt idx="219">
                  <c:v>852.39</c:v>
                </c:pt>
                <c:pt idx="220">
                  <c:v>803.49</c:v>
                </c:pt>
                <c:pt idx="221">
                  <c:v>885.15</c:v>
                </c:pt>
                <c:pt idx="222">
                  <c:v>1763.92</c:v>
                </c:pt>
                <c:pt idx="223">
                  <c:v>2170.22</c:v>
                </c:pt>
                <c:pt idx="224">
                  <c:v>2241.96</c:v>
                </c:pt>
                <c:pt idx="225">
                  <c:v>2138.04</c:v>
                </c:pt>
                <c:pt idx="226">
                  <c:v>2127.02</c:v>
                </c:pt>
                <c:pt idx="227">
                  <c:v>2206.02</c:v>
                </c:pt>
                <c:pt idx="228">
                  <c:v>1430.27</c:v>
                </c:pt>
                <c:pt idx="229">
                  <c:v>1322.52</c:v>
                </c:pt>
                <c:pt idx="230">
                  <c:v>1353.57</c:v>
                </c:pt>
                <c:pt idx="231">
                  <c:v>1382.86</c:v>
                </c:pt>
                <c:pt idx="232">
                  <c:v>1416.18</c:v>
                </c:pt>
                <c:pt idx="233">
                  <c:v>1443.06</c:v>
                </c:pt>
                <c:pt idx="234">
                  <c:v>1318.56</c:v>
                </c:pt>
                <c:pt idx="235">
                  <c:v>1402.7</c:v>
                </c:pt>
                <c:pt idx="236">
                  <c:v>1088.72</c:v>
                </c:pt>
                <c:pt idx="237">
                  <c:v>503.66</c:v>
                </c:pt>
                <c:pt idx="238">
                  <c:v>619.73</c:v>
                </c:pt>
                <c:pt idx="239">
                  <c:v>1023.82</c:v>
                </c:pt>
                <c:pt idx="240">
                  <c:v>2058.21</c:v>
                </c:pt>
                <c:pt idx="241">
                  <c:v>2684.88</c:v>
                </c:pt>
                <c:pt idx="242">
                  <c:v>2645.46</c:v>
                </c:pt>
                <c:pt idx="243">
                  <c:v>2734.56</c:v>
                </c:pt>
                <c:pt idx="244">
                  <c:v>728.33</c:v>
                </c:pt>
                <c:pt idx="245">
                  <c:v>711.26</c:v>
                </c:pt>
                <c:pt idx="246">
                  <c:v>928.76</c:v>
                </c:pt>
                <c:pt idx="247">
                  <c:v>1068.83</c:v>
                </c:pt>
                <c:pt idx="248">
                  <c:v>1086.34</c:v>
                </c:pt>
                <c:pt idx="249">
                  <c:v>1077.36</c:v>
                </c:pt>
                <c:pt idx="250">
                  <c:v>1304.44</c:v>
                </c:pt>
                <c:pt idx="251">
                  <c:v>1642.7</c:v>
                </c:pt>
                <c:pt idx="252">
                  <c:v>1206.01</c:v>
                </c:pt>
                <c:pt idx="253">
                  <c:v>2571.14</c:v>
                </c:pt>
                <c:pt idx="254">
                  <c:v>2788.97</c:v>
                </c:pt>
                <c:pt idx="255">
                  <c:v>2782.42</c:v>
                </c:pt>
                <c:pt idx="256">
                  <c:v>2725.86</c:v>
                </c:pt>
                <c:pt idx="257">
                  <c:v>2811.12</c:v>
                </c:pt>
                <c:pt idx="258">
                  <c:v>2888.8</c:v>
                </c:pt>
                <c:pt idx="259">
                  <c:v>2711.21</c:v>
                </c:pt>
                <c:pt idx="260">
                  <c:v>1468.67</c:v>
                </c:pt>
                <c:pt idx="261">
                  <c:v>1512.88</c:v>
                </c:pt>
                <c:pt idx="262">
                  <c:v>1592.2</c:v>
                </c:pt>
                <c:pt idx="263">
                  <c:v>1386.66</c:v>
                </c:pt>
                <c:pt idx="264">
                  <c:v>1311.71</c:v>
                </c:pt>
                <c:pt idx="265">
                  <c:v>1230.07</c:v>
                </c:pt>
                <c:pt idx="266">
                  <c:v>1387.44</c:v>
                </c:pt>
                <c:pt idx="267">
                  <c:v>1377.43</c:v>
                </c:pt>
                <c:pt idx="268">
                  <c:v>549.78</c:v>
                </c:pt>
                <c:pt idx="269">
                  <c:v>597.12</c:v>
                </c:pt>
                <c:pt idx="270">
                  <c:v>1033.79</c:v>
                </c:pt>
                <c:pt idx="271">
                  <c:v>738.25</c:v>
                </c:pt>
                <c:pt idx="272">
                  <c:v>988.93</c:v>
                </c:pt>
                <c:pt idx="273">
                  <c:v>1203.57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correls!$P$275:$P$1025</c:f>
              <c:numCache>
                <c:formatCode>m/d/yy</c:formatCode>
                <c:ptCount val="751"/>
                <c:pt idx="0">
                  <c:v>43283</c:v>
                </c:pt>
                <c:pt idx="1">
                  <c:v>43284</c:v>
                </c:pt>
                <c:pt idx="2">
                  <c:v>43285</c:v>
                </c:pt>
                <c:pt idx="3">
                  <c:v>43286</c:v>
                </c:pt>
                <c:pt idx="4">
                  <c:v>43287</c:v>
                </c:pt>
                <c:pt idx="5">
                  <c:v>43288</c:v>
                </c:pt>
                <c:pt idx="6">
                  <c:v>43289</c:v>
                </c:pt>
                <c:pt idx="7">
                  <c:v>43290</c:v>
                </c:pt>
                <c:pt idx="8">
                  <c:v>43291</c:v>
                </c:pt>
                <c:pt idx="9">
                  <c:v>43292</c:v>
                </c:pt>
                <c:pt idx="10">
                  <c:v>43293</c:v>
                </c:pt>
                <c:pt idx="11">
                  <c:v>43294</c:v>
                </c:pt>
                <c:pt idx="12">
                  <c:v>43295</c:v>
                </c:pt>
                <c:pt idx="13">
                  <c:v>43296</c:v>
                </c:pt>
                <c:pt idx="14">
                  <c:v>43297</c:v>
                </c:pt>
                <c:pt idx="15">
                  <c:v>43298</c:v>
                </c:pt>
                <c:pt idx="16">
                  <c:v>43299</c:v>
                </c:pt>
                <c:pt idx="17">
                  <c:v>43300</c:v>
                </c:pt>
                <c:pt idx="18">
                  <c:v>43301</c:v>
                </c:pt>
                <c:pt idx="19">
                  <c:v>43302</c:v>
                </c:pt>
                <c:pt idx="20">
                  <c:v>43303</c:v>
                </c:pt>
                <c:pt idx="21">
                  <c:v>43304</c:v>
                </c:pt>
                <c:pt idx="22">
                  <c:v>43305</c:v>
                </c:pt>
                <c:pt idx="23">
                  <c:v>43306</c:v>
                </c:pt>
                <c:pt idx="24">
                  <c:v>43307</c:v>
                </c:pt>
                <c:pt idx="25">
                  <c:v>43308</c:v>
                </c:pt>
                <c:pt idx="26">
                  <c:v>43309</c:v>
                </c:pt>
                <c:pt idx="27">
                  <c:v>43310</c:v>
                </c:pt>
                <c:pt idx="28">
                  <c:v>43311</c:v>
                </c:pt>
                <c:pt idx="29">
                  <c:v>43312</c:v>
                </c:pt>
                <c:pt idx="30">
                  <c:v>43313</c:v>
                </c:pt>
                <c:pt idx="31">
                  <c:v>43314</c:v>
                </c:pt>
                <c:pt idx="32">
                  <c:v>43315</c:v>
                </c:pt>
                <c:pt idx="33">
                  <c:v>43316</c:v>
                </c:pt>
                <c:pt idx="34">
                  <c:v>43317</c:v>
                </c:pt>
                <c:pt idx="35">
                  <c:v>43318</c:v>
                </c:pt>
                <c:pt idx="36">
                  <c:v>43319</c:v>
                </c:pt>
                <c:pt idx="37">
                  <c:v>43320</c:v>
                </c:pt>
                <c:pt idx="38">
                  <c:v>43321</c:v>
                </c:pt>
                <c:pt idx="39">
                  <c:v>43322</c:v>
                </c:pt>
                <c:pt idx="40">
                  <c:v>43323</c:v>
                </c:pt>
                <c:pt idx="41">
                  <c:v>43324</c:v>
                </c:pt>
                <c:pt idx="42">
                  <c:v>43325</c:v>
                </c:pt>
                <c:pt idx="43">
                  <c:v>43326</c:v>
                </c:pt>
                <c:pt idx="44">
                  <c:v>43327</c:v>
                </c:pt>
                <c:pt idx="45">
                  <c:v>43328</c:v>
                </c:pt>
                <c:pt idx="46">
                  <c:v>43329</c:v>
                </c:pt>
                <c:pt idx="47">
                  <c:v>43330</c:v>
                </c:pt>
                <c:pt idx="48">
                  <c:v>43331</c:v>
                </c:pt>
                <c:pt idx="49">
                  <c:v>43332</c:v>
                </c:pt>
                <c:pt idx="50">
                  <c:v>43333</c:v>
                </c:pt>
                <c:pt idx="51">
                  <c:v>43334</c:v>
                </c:pt>
                <c:pt idx="52">
                  <c:v>43335</c:v>
                </c:pt>
                <c:pt idx="53">
                  <c:v>43336</c:v>
                </c:pt>
                <c:pt idx="54">
                  <c:v>43337</c:v>
                </c:pt>
                <c:pt idx="55">
                  <c:v>43338</c:v>
                </c:pt>
                <c:pt idx="56">
                  <c:v>43339</c:v>
                </c:pt>
                <c:pt idx="57">
                  <c:v>43340</c:v>
                </c:pt>
                <c:pt idx="58">
                  <c:v>43341</c:v>
                </c:pt>
                <c:pt idx="59">
                  <c:v>43342</c:v>
                </c:pt>
                <c:pt idx="60">
                  <c:v>43343</c:v>
                </c:pt>
                <c:pt idx="61">
                  <c:v>43344</c:v>
                </c:pt>
                <c:pt idx="62">
                  <c:v>43345</c:v>
                </c:pt>
                <c:pt idx="63">
                  <c:v>43346</c:v>
                </c:pt>
                <c:pt idx="64">
                  <c:v>43347</c:v>
                </c:pt>
                <c:pt idx="65">
                  <c:v>43348</c:v>
                </c:pt>
                <c:pt idx="66">
                  <c:v>43349</c:v>
                </c:pt>
                <c:pt idx="67">
                  <c:v>43350</c:v>
                </c:pt>
                <c:pt idx="68">
                  <c:v>43351</c:v>
                </c:pt>
                <c:pt idx="69">
                  <c:v>43352</c:v>
                </c:pt>
                <c:pt idx="70">
                  <c:v>43353</c:v>
                </c:pt>
                <c:pt idx="71">
                  <c:v>43354</c:v>
                </c:pt>
                <c:pt idx="72">
                  <c:v>43355</c:v>
                </c:pt>
                <c:pt idx="73">
                  <c:v>43356</c:v>
                </c:pt>
                <c:pt idx="74">
                  <c:v>43357</c:v>
                </c:pt>
                <c:pt idx="75">
                  <c:v>43358</c:v>
                </c:pt>
                <c:pt idx="76">
                  <c:v>43359</c:v>
                </c:pt>
                <c:pt idx="77">
                  <c:v>43360</c:v>
                </c:pt>
                <c:pt idx="78">
                  <c:v>43361</c:v>
                </c:pt>
                <c:pt idx="79">
                  <c:v>43362</c:v>
                </c:pt>
                <c:pt idx="80">
                  <c:v>43363</c:v>
                </c:pt>
                <c:pt idx="81">
                  <c:v>43364</c:v>
                </c:pt>
                <c:pt idx="82">
                  <c:v>43365</c:v>
                </c:pt>
                <c:pt idx="83">
                  <c:v>43366</c:v>
                </c:pt>
                <c:pt idx="84">
                  <c:v>43367</c:v>
                </c:pt>
                <c:pt idx="85">
                  <c:v>43368</c:v>
                </c:pt>
                <c:pt idx="86">
                  <c:v>43369</c:v>
                </c:pt>
                <c:pt idx="87">
                  <c:v>43370</c:v>
                </c:pt>
                <c:pt idx="88">
                  <c:v>43371</c:v>
                </c:pt>
                <c:pt idx="89">
                  <c:v>43372</c:v>
                </c:pt>
                <c:pt idx="90">
                  <c:v>43373</c:v>
                </c:pt>
                <c:pt idx="91">
                  <c:v>43374</c:v>
                </c:pt>
                <c:pt idx="92">
                  <c:v>43375</c:v>
                </c:pt>
                <c:pt idx="93">
                  <c:v>43376</c:v>
                </c:pt>
                <c:pt idx="94">
                  <c:v>43377</c:v>
                </c:pt>
                <c:pt idx="95">
                  <c:v>43378</c:v>
                </c:pt>
                <c:pt idx="96">
                  <c:v>43379</c:v>
                </c:pt>
                <c:pt idx="97">
                  <c:v>43380</c:v>
                </c:pt>
                <c:pt idx="98">
                  <c:v>43381</c:v>
                </c:pt>
                <c:pt idx="99">
                  <c:v>43382</c:v>
                </c:pt>
                <c:pt idx="100">
                  <c:v>43383</c:v>
                </c:pt>
                <c:pt idx="101">
                  <c:v>43384</c:v>
                </c:pt>
                <c:pt idx="102">
                  <c:v>43385</c:v>
                </c:pt>
                <c:pt idx="103">
                  <c:v>43386</c:v>
                </c:pt>
                <c:pt idx="104">
                  <c:v>43387</c:v>
                </c:pt>
                <c:pt idx="105">
                  <c:v>43388</c:v>
                </c:pt>
                <c:pt idx="106">
                  <c:v>43389</c:v>
                </c:pt>
                <c:pt idx="107">
                  <c:v>43390</c:v>
                </c:pt>
                <c:pt idx="108">
                  <c:v>43391</c:v>
                </c:pt>
                <c:pt idx="109">
                  <c:v>43392</c:v>
                </c:pt>
                <c:pt idx="110">
                  <c:v>43393</c:v>
                </c:pt>
                <c:pt idx="111">
                  <c:v>43394</c:v>
                </c:pt>
                <c:pt idx="112">
                  <c:v>43395</c:v>
                </c:pt>
                <c:pt idx="113">
                  <c:v>43396</c:v>
                </c:pt>
                <c:pt idx="114">
                  <c:v>43397</c:v>
                </c:pt>
                <c:pt idx="115">
                  <c:v>43398</c:v>
                </c:pt>
                <c:pt idx="116">
                  <c:v>43399</c:v>
                </c:pt>
                <c:pt idx="117">
                  <c:v>43400</c:v>
                </c:pt>
                <c:pt idx="118">
                  <c:v>43401</c:v>
                </c:pt>
                <c:pt idx="119">
                  <c:v>43402</c:v>
                </c:pt>
                <c:pt idx="120">
                  <c:v>43403</c:v>
                </c:pt>
                <c:pt idx="121">
                  <c:v>43404</c:v>
                </c:pt>
                <c:pt idx="122">
                  <c:v>43405</c:v>
                </c:pt>
                <c:pt idx="123">
                  <c:v>43406</c:v>
                </c:pt>
                <c:pt idx="124">
                  <c:v>43407</c:v>
                </c:pt>
                <c:pt idx="125">
                  <c:v>43408</c:v>
                </c:pt>
                <c:pt idx="126">
                  <c:v>43409</c:v>
                </c:pt>
                <c:pt idx="127">
                  <c:v>43410</c:v>
                </c:pt>
                <c:pt idx="128">
                  <c:v>43411</c:v>
                </c:pt>
                <c:pt idx="129">
                  <c:v>43412</c:v>
                </c:pt>
                <c:pt idx="130">
                  <c:v>43413</c:v>
                </c:pt>
                <c:pt idx="131">
                  <c:v>43414</c:v>
                </c:pt>
                <c:pt idx="132">
                  <c:v>43415</c:v>
                </c:pt>
                <c:pt idx="133">
                  <c:v>43416</c:v>
                </c:pt>
                <c:pt idx="134">
                  <c:v>43417</c:v>
                </c:pt>
                <c:pt idx="135">
                  <c:v>43418</c:v>
                </c:pt>
                <c:pt idx="136">
                  <c:v>43419</c:v>
                </c:pt>
                <c:pt idx="137">
                  <c:v>43420</c:v>
                </c:pt>
                <c:pt idx="138">
                  <c:v>43421</c:v>
                </c:pt>
                <c:pt idx="139">
                  <c:v>43422</c:v>
                </c:pt>
                <c:pt idx="140">
                  <c:v>43423</c:v>
                </c:pt>
                <c:pt idx="141">
                  <c:v>43424</c:v>
                </c:pt>
                <c:pt idx="142">
                  <c:v>43425</c:v>
                </c:pt>
                <c:pt idx="143">
                  <c:v>43426</c:v>
                </c:pt>
                <c:pt idx="144">
                  <c:v>43427</c:v>
                </c:pt>
                <c:pt idx="145">
                  <c:v>43428</c:v>
                </c:pt>
                <c:pt idx="146">
                  <c:v>43429</c:v>
                </c:pt>
                <c:pt idx="147">
                  <c:v>43430</c:v>
                </c:pt>
                <c:pt idx="148">
                  <c:v>43431</c:v>
                </c:pt>
                <c:pt idx="149">
                  <c:v>43432</c:v>
                </c:pt>
                <c:pt idx="150">
                  <c:v>43433</c:v>
                </c:pt>
                <c:pt idx="151">
                  <c:v>43434</c:v>
                </c:pt>
                <c:pt idx="152">
                  <c:v>43435</c:v>
                </c:pt>
                <c:pt idx="153">
                  <c:v>43436</c:v>
                </c:pt>
                <c:pt idx="154">
                  <c:v>43437</c:v>
                </c:pt>
                <c:pt idx="155">
                  <c:v>43438</c:v>
                </c:pt>
                <c:pt idx="156">
                  <c:v>43439</c:v>
                </c:pt>
                <c:pt idx="157">
                  <c:v>43440</c:v>
                </c:pt>
                <c:pt idx="158">
                  <c:v>43441</c:v>
                </c:pt>
                <c:pt idx="159">
                  <c:v>43442</c:v>
                </c:pt>
                <c:pt idx="160">
                  <c:v>43443</c:v>
                </c:pt>
                <c:pt idx="161">
                  <c:v>43444</c:v>
                </c:pt>
                <c:pt idx="162">
                  <c:v>43445</c:v>
                </c:pt>
                <c:pt idx="163">
                  <c:v>43446</c:v>
                </c:pt>
                <c:pt idx="164">
                  <c:v>43447</c:v>
                </c:pt>
                <c:pt idx="165">
                  <c:v>43448</c:v>
                </c:pt>
                <c:pt idx="166">
                  <c:v>43449</c:v>
                </c:pt>
                <c:pt idx="167">
                  <c:v>43450</c:v>
                </c:pt>
                <c:pt idx="168">
                  <c:v>43451</c:v>
                </c:pt>
                <c:pt idx="169">
                  <c:v>43452</c:v>
                </c:pt>
                <c:pt idx="170">
                  <c:v>43453</c:v>
                </c:pt>
                <c:pt idx="171">
                  <c:v>43454</c:v>
                </c:pt>
                <c:pt idx="172">
                  <c:v>43455</c:v>
                </c:pt>
                <c:pt idx="173">
                  <c:v>43456</c:v>
                </c:pt>
                <c:pt idx="174">
                  <c:v>43457</c:v>
                </c:pt>
                <c:pt idx="175">
                  <c:v>43458</c:v>
                </c:pt>
                <c:pt idx="176">
                  <c:v>43459</c:v>
                </c:pt>
                <c:pt idx="177">
                  <c:v>43460</c:v>
                </c:pt>
                <c:pt idx="178">
                  <c:v>43461</c:v>
                </c:pt>
                <c:pt idx="179">
                  <c:v>43462</c:v>
                </c:pt>
                <c:pt idx="180">
                  <c:v>43463</c:v>
                </c:pt>
                <c:pt idx="181">
                  <c:v>43464</c:v>
                </c:pt>
                <c:pt idx="182">
                  <c:v>43465</c:v>
                </c:pt>
                <c:pt idx="183">
                  <c:v>43466</c:v>
                </c:pt>
                <c:pt idx="184">
                  <c:v>43467</c:v>
                </c:pt>
                <c:pt idx="185">
                  <c:v>43468</c:v>
                </c:pt>
                <c:pt idx="186">
                  <c:v>43469</c:v>
                </c:pt>
                <c:pt idx="187">
                  <c:v>43470</c:v>
                </c:pt>
                <c:pt idx="188">
                  <c:v>43471</c:v>
                </c:pt>
                <c:pt idx="189">
                  <c:v>43472</c:v>
                </c:pt>
                <c:pt idx="190">
                  <c:v>43473</c:v>
                </c:pt>
                <c:pt idx="191">
                  <c:v>43474</c:v>
                </c:pt>
                <c:pt idx="192">
                  <c:v>43475</c:v>
                </c:pt>
                <c:pt idx="193">
                  <c:v>43476</c:v>
                </c:pt>
                <c:pt idx="194">
                  <c:v>43477</c:v>
                </c:pt>
                <c:pt idx="195">
                  <c:v>43478</c:v>
                </c:pt>
                <c:pt idx="196">
                  <c:v>43479</c:v>
                </c:pt>
                <c:pt idx="197">
                  <c:v>43480</c:v>
                </c:pt>
                <c:pt idx="198">
                  <c:v>43481</c:v>
                </c:pt>
                <c:pt idx="199">
                  <c:v>43482</c:v>
                </c:pt>
                <c:pt idx="200">
                  <c:v>43483</c:v>
                </c:pt>
                <c:pt idx="201">
                  <c:v>43484</c:v>
                </c:pt>
                <c:pt idx="202">
                  <c:v>43485</c:v>
                </c:pt>
                <c:pt idx="203">
                  <c:v>43486</c:v>
                </c:pt>
                <c:pt idx="204">
                  <c:v>43487</c:v>
                </c:pt>
                <c:pt idx="205">
                  <c:v>43488</c:v>
                </c:pt>
                <c:pt idx="206">
                  <c:v>43489</c:v>
                </c:pt>
                <c:pt idx="207">
                  <c:v>43490</c:v>
                </c:pt>
                <c:pt idx="208">
                  <c:v>43491</c:v>
                </c:pt>
                <c:pt idx="209">
                  <c:v>43492</c:v>
                </c:pt>
                <c:pt idx="210">
                  <c:v>43493</c:v>
                </c:pt>
                <c:pt idx="211">
                  <c:v>43494</c:v>
                </c:pt>
                <c:pt idx="212">
                  <c:v>43495</c:v>
                </c:pt>
                <c:pt idx="213">
                  <c:v>43496</c:v>
                </c:pt>
                <c:pt idx="214">
                  <c:v>43497</c:v>
                </c:pt>
                <c:pt idx="215">
                  <c:v>43498</c:v>
                </c:pt>
                <c:pt idx="216">
                  <c:v>43499</c:v>
                </c:pt>
                <c:pt idx="217">
                  <c:v>43500</c:v>
                </c:pt>
                <c:pt idx="218">
                  <c:v>43501</c:v>
                </c:pt>
                <c:pt idx="219">
                  <c:v>43502</c:v>
                </c:pt>
                <c:pt idx="220">
                  <c:v>43503</c:v>
                </c:pt>
                <c:pt idx="221">
                  <c:v>43504</c:v>
                </c:pt>
                <c:pt idx="222">
                  <c:v>43505</c:v>
                </c:pt>
                <c:pt idx="223">
                  <c:v>43506</c:v>
                </c:pt>
                <c:pt idx="224">
                  <c:v>43507</c:v>
                </c:pt>
                <c:pt idx="225">
                  <c:v>43508</c:v>
                </c:pt>
                <c:pt idx="226">
                  <c:v>43509</c:v>
                </c:pt>
                <c:pt idx="227">
                  <c:v>43510</c:v>
                </c:pt>
                <c:pt idx="228">
                  <c:v>43511</c:v>
                </c:pt>
                <c:pt idx="229">
                  <c:v>43512</c:v>
                </c:pt>
                <c:pt idx="230">
                  <c:v>43513</c:v>
                </c:pt>
                <c:pt idx="231">
                  <c:v>43514</c:v>
                </c:pt>
                <c:pt idx="232">
                  <c:v>43515</c:v>
                </c:pt>
                <c:pt idx="233">
                  <c:v>43516</c:v>
                </c:pt>
                <c:pt idx="234">
                  <c:v>43517</c:v>
                </c:pt>
                <c:pt idx="235">
                  <c:v>43518</c:v>
                </c:pt>
                <c:pt idx="236">
                  <c:v>43519</c:v>
                </c:pt>
                <c:pt idx="237">
                  <c:v>43520</c:v>
                </c:pt>
                <c:pt idx="238">
                  <c:v>43521</c:v>
                </c:pt>
                <c:pt idx="239">
                  <c:v>43522</c:v>
                </c:pt>
                <c:pt idx="240">
                  <c:v>43523</c:v>
                </c:pt>
                <c:pt idx="241">
                  <c:v>43524</c:v>
                </c:pt>
                <c:pt idx="242">
                  <c:v>43525</c:v>
                </c:pt>
                <c:pt idx="243">
                  <c:v>43526</c:v>
                </c:pt>
                <c:pt idx="244">
                  <c:v>43527</c:v>
                </c:pt>
                <c:pt idx="245">
                  <c:v>43528</c:v>
                </c:pt>
                <c:pt idx="246">
                  <c:v>43529</c:v>
                </c:pt>
                <c:pt idx="247">
                  <c:v>43530</c:v>
                </c:pt>
                <c:pt idx="248">
                  <c:v>43531</c:v>
                </c:pt>
                <c:pt idx="249">
                  <c:v>43532</c:v>
                </c:pt>
                <c:pt idx="250">
                  <c:v>43533</c:v>
                </c:pt>
                <c:pt idx="251">
                  <c:v>43534</c:v>
                </c:pt>
                <c:pt idx="252">
                  <c:v>43535</c:v>
                </c:pt>
                <c:pt idx="253">
                  <c:v>43536</c:v>
                </c:pt>
                <c:pt idx="254">
                  <c:v>43537</c:v>
                </c:pt>
                <c:pt idx="255">
                  <c:v>43538</c:v>
                </c:pt>
                <c:pt idx="256">
                  <c:v>43539</c:v>
                </c:pt>
                <c:pt idx="257">
                  <c:v>43540</c:v>
                </c:pt>
                <c:pt idx="258">
                  <c:v>43541</c:v>
                </c:pt>
                <c:pt idx="259">
                  <c:v>43542</c:v>
                </c:pt>
                <c:pt idx="260">
                  <c:v>43543</c:v>
                </c:pt>
                <c:pt idx="261">
                  <c:v>43544</c:v>
                </c:pt>
                <c:pt idx="262">
                  <c:v>43545</c:v>
                </c:pt>
                <c:pt idx="263">
                  <c:v>43546</c:v>
                </c:pt>
                <c:pt idx="264">
                  <c:v>43547</c:v>
                </c:pt>
                <c:pt idx="265">
                  <c:v>43548</c:v>
                </c:pt>
                <c:pt idx="266">
                  <c:v>43549</c:v>
                </c:pt>
                <c:pt idx="267">
                  <c:v>43550</c:v>
                </c:pt>
                <c:pt idx="268">
                  <c:v>43551</c:v>
                </c:pt>
                <c:pt idx="269">
                  <c:v>43552</c:v>
                </c:pt>
                <c:pt idx="270">
                  <c:v>43553</c:v>
                </c:pt>
                <c:pt idx="271">
                  <c:v>43554</c:v>
                </c:pt>
                <c:pt idx="272">
                  <c:v>43555</c:v>
                </c:pt>
                <c:pt idx="273">
                  <c:v>43556</c:v>
                </c:pt>
                <c:pt idx="274">
                  <c:v>43557</c:v>
                </c:pt>
                <c:pt idx="275">
                  <c:v>43558</c:v>
                </c:pt>
                <c:pt idx="276">
                  <c:v>43559</c:v>
                </c:pt>
                <c:pt idx="277">
                  <c:v>43560</c:v>
                </c:pt>
                <c:pt idx="278">
                  <c:v>43561</c:v>
                </c:pt>
                <c:pt idx="279">
                  <c:v>43562</c:v>
                </c:pt>
                <c:pt idx="280">
                  <c:v>43563</c:v>
                </c:pt>
                <c:pt idx="281">
                  <c:v>43564</c:v>
                </c:pt>
                <c:pt idx="282">
                  <c:v>43565</c:v>
                </c:pt>
                <c:pt idx="283">
                  <c:v>43566</c:v>
                </c:pt>
                <c:pt idx="284">
                  <c:v>43567</c:v>
                </c:pt>
                <c:pt idx="285">
                  <c:v>43568</c:v>
                </c:pt>
                <c:pt idx="286">
                  <c:v>43569</c:v>
                </c:pt>
                <c:pt idx="287">
                  <c:v>43570</c:v>
                </c:pt>
                <c:pt idx="288">
                  <c:v>43571</c:v>
                </c:pt>
                <c:pt idx="289">
                  <c:v>43572</c:v>
                </c:pt>
                <c:pt idx="290">
                  <c:v>43573</c:v>
                </c:pt>
                <c:pt idx="291">
                  <c:v>43574</c:v>
                </c:pt>
                <c:pt idx="292">
                  <c:v>43575</c:v>
                </c:pt>
                <c:pt idx="293">
                  <c:v>43576</c:v>
                </c:pt>
                <c:pt idx="294">
                  <c:v>43577</c:v>
                </c:pt>
                <c:pt idx="295">
                  <c:v>43578</c:v>
                </c:pt>
                <c:pt idx="296">
                  <c:v>43579</c:v>
                </c:pt>
                <c:pt idx="297">
                  <c:v>43580</c:v>
                </c:pt>
                <c:pt idx="298">
                  <c:v>43581</c:v>
                </c:pt>
                <c:pt idx="299">
                  <c:v>43582</c:v>
                </c:pt>
                <c:pt idx="300">
                  <c:v>43583</c:v>
                </c:pt>
                <c:pt idx="301">
                  <c:v>43584</c:v>
                </c:pt>
                <c:pt idx="302">
                  <c:v>43585</c:v>
                </c:pt>
                <c:pt idx="303">
                  <c:v>43586</c:v>
                </c:pt>
                <c:pt idx="304">
                  <c:v>43587</c:v>
                </c:pt>
                <c:pt idx="305">
                  <c:v>43588</c:v>
                </c:pt>
                <c:pt idx="306">
                  <c:v>43589</c:v>
                </c:pt>
                <c:pt idx="307">
                  <c:v>43590</c:v>
                </c:pt>
                <c:pt idx="308">
                  <c:v>43591</c:v>
                </c:pt>
                <c:pt idx="309">
                  <c:v>43592</c:v>
                </c:pt>
                <c:pt idx="310">
                  <c:v>43593</c:v>
                </c:pt>
                <c:pt idx="311">
                  <c:v>43594</c:v>
                </c:pt>
                <c:pt idx="312">
                  <c:v>43595</c:v>
                </c:pt>
                <c:pt idx="313">
                  <c:v>43596</c:v>
                </c:pt>
                <c:pt idx="314">
                  <c:v>43597</c:v>
                </c:pt>
                <c:pt idx="315">
                  <c:v>43598</c:v>
                </c:pt>
                <c:pt idx="316">
                  <c:v>43599</c:v>
                </c:pt>
                <c:pt idx="317">
                  <c:v>43600</c:v>
                </c:pt>
                <c:pt idx="318">
                  <c:v>43601</c:v>
                </c:pt>
                <c:pt idx="319">
                  <c:v>43602</c:v>
                </c:pt>
                <c:pt idx="320">
                  <c:v>43603</c:v>
                </c:pt>
                <c:pt idx="321">
                  <c:v>43604</c:v>
                </c:pt>
                <c:pt idx="322">
                  <c:v>43605</c:v>
                </c:pt>
                <c:pt idx="323">
                  <c:v>43606</c:v>
                </c:pt>
                <c:pt idx="324">
                  <c:v>43607</c:v>
                </c:pt>
                <c:pt idx="325">
                  <c:v>43608</c:v>
                </c:pt>
                <c:pt idx="326">
                  <c:v>43609</c:v>
                </c:pt>
                <c:pt idx="327">
                  <c:v>43610</c:v>
                </c:pt>
                <c:pt idx="328">
                  <c:v>43611</c:v>
                </c:pt>
                <c:pt idx="329">
                  <c:v>43612</c:v>
                </c:pt>
                <c:pt idx="330">
                  <c:v>43613</c:v>
                </c:pt>
                <c:pt idx="331">
                  <c:v>43614</c:v>
                </c:pt>
                <c:pt idx="332">
                  <c:v>43615</c:v>
                </c:pt>
                <c:pt idx="333">
                  <c:v>43616</c:v>
                </c:pt>
                <c:pt idx="334">
                  <c:v>43617</c:v>
                </c:pt>
                <c:pt idx="335">
                  <c:v>43618</c:v>
                </c:pt>
                <c:pt idx="336">
                  <c:v>43619</c:v>
                </c:pt>
                <c:pt idx="337">
                  <c:v>43620</c:v>
                </c:pt>
                <c:pt idx="338">
                  <c:v>43621</c:v>
                </c:pt>
                <c:pt idx="339">
                  <c:v>43622</c:v>
                </c:pt>
                <c:pt idx="340">
                  <c:v>43623</c:v>
                </c:pt>
                <c:pt idx="341">
                  <c:v>43624</c:v>
                </c:pt>
                <c:pt idx="342">
                  <c:v>43625</c:v>
                </c:pt>
                <c:pt idx="343">
                  <c:v>43626</c:v>
                </c:pt>
                <c:pt idx="344">
                  <c:v>43627</c:v>
                </c:pt>
                <c:pt idx="345">
                  <c:v>43628</c:v>
                </c:pt>
                <c:pt idx="346">
                  <c:v>43629</c:v>
                </c:pt>
                <c:pt idx="347">
                  <c:v>43630</c:v>
                </c:pt>
                <c:pt idx="348">
                  <c:v>43631</c:v>
                </c:pt>
                <c:pt idx="349">
                  <c:v>43632</c:v>
                </c:pt>
                <c:pt idx="350">
                  <c:v>43633</c:v>
                </c:pt>
                <c:pt idx="351">
                  <c:v>43634</c:v>
                </c:pt>
                <c:pt idx="352">
                  <c:v>43635</c:v>
                </c:pt>
                <c:pt idx="353">
                  <c:v>43636</c:v>
                </c:pt>
                <c:pt idx="354">
                  <c:v>43637</c:v>
                </c:pt>
                <c:pt idx="355">
                  <c:v>43638</c:v>
                </c:pt>
                <c:pt idx="356">
                  <c:v>43639</c:v>
                </c:pt>
                <c:pt idx="357">
                  <c:v>43640</c:v>
                </c:pt>
                <c:pt idx="358">
                  <c:v>43641</c:v>
                </c:pt>
                <c:pt idx="359">
                  <c:v>43642</c:v>
                </c:pt>
                <c:pt idx="360">
                  <c:v>43643</c:v>
                </c:pt>
                <c:pt idx="361">
                  <c:v>43644</c:v>
                </c:pt>
                <c:pt idx="362">
                  <c:v>43645</c:v>
                </c:pt>
                <c:pt idx="363">
                  <c:v>43646</c:v>
                </c:pt>
                <c:pt idx="364">
                  <c:v>43647</c:v>
                </c:pt>
                <c:pt idx="365">
                  <c:v>43648</c:v>
                </c:pt>
                <c:pt idx="366">
                  <c:v>43649</c:v>
                </c:pt>
                <c:pt idx="367">
                  <c:v>43650</c:v>
                </c:pt>
                <c:pt idx="368">
                  <c:v>43651</c:v>
                </c:pt>
                <c:pt idx="369">
                  <c:v>43652</c:v>
                </c:pt>
                <c:pt idx="370">
                  <c:v>43653</c:v>
                </c:pt>
                <c:pt idx="371">
                  <c:v>43654</c:v>
                </c:pt>
                <c:pt idx="372">
                  <c:v>43655</c:v>
                </c:pt>
                <c:pt idx="373">
                  <c:v>43656</c:v>
                </c:pt>
                <c:pt idx="374">
                  <c:v>43657</c:v>
                </c:pt>
                <c:pt idx="375">
                  <c:v>43658</c:v>
                </c:pt>
                <c:pt idx="376">
                  <c:v>43659</c:v>
                </c:pt>
                <c:pt idx="377">
                  <c:v>43660</c:v>
                </c:pt>
                <c:pt idx="378">
                  <c:v>43661</c:v>
                </c:pt>
                <c:pt idx="379">
                  <c:v>43662</c:v>
                </c:pt>
                <c:pt idx="380">
                  <c:v>43663</c:v>
                </c:pt>
                <c:pt idx="381">
                  <c:v>43664</c:v>
                </c:pt>
                <c:pt idx="382">
                  <c:v>43665</c:v>
                </c:pt>
                <c:pt idx="383">
                  <c:v>43666</c:v>
                </c:pt>
                <c:pt idx="384">
                  <c:v>43667</c:v>
                </c:pt>
                <c:pt idx="385">
                  <c:v>43668</c:v>
                </c:pt>
                <c:pt idx="386">
                  <c:v>43669</c:v>
                </c:pt>
                <c:pt idx="387">
                  <c:v>43670</c:v>
                </c:pt>
                <c:pt idx="388">
                  <c:v>43671</c:v>
                </c:pt>
                <c:pt idx="389">
                  <c:v>43672</c:v>
                </c:pt>
                <c:pt idx="390">
                  <c:v>43673</c:v>
                </c:pt>
                <c:pt idx="391">
                  <c:v>43674</c:v>
                </c:pt>
                <c:pt idx="392">
                  <c:v>43675</c:v>
                </c:pt>
                <c:pt idx="393">
                  <c:v>43676</c:v>
                </c:pt>
                <c:pt idx="394">
                  <c:v>43677</c:v>
                </c:pt>
                <c:pt idx="395">
                  <c:v>43678</c:v>
                </c:pt>
                <c:pt idx="396">
                  <c:v>43679</c:v>
                </c:pt>
                <c:pt idx="397">
                  <c:v>43680</c:v>
                </c:pt>
                <c:pt idx="398">
                  <c:v>43681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43687</c:v>
                </c:pt>
                <c:pt idx="405">
                  <c:v>43688</c:v>
                </c:pt>
                <c:pt idx="406">
                  <c:v>43689</c:v>
                </c:pt>
                <c:pt idx="407">
                  <c:v>43690</c:v>
                </c:pt>
                <c:pt idx="408">
                  <c:v>43691</c:v>
                </c:pt>
                <c:pt idx="409">
                  <c:v>43692</c:v>
                </c:pt>
                <c:pt idx="410">
                  <c:v>43693</c:v>
                </c:pt>
                <c:pt idx="411">
                  <c:v>43694</c:v>
                </c:pt>
                <c:pt idx="412">
                  <c:v>43695</c:v>
                </c:pt>
                <c:pt idx="413">
                  <c:v>43696</c:v>
                </c:pt>
                <c:pt idx="414">
                  <c:v>43697</c:v>
                </c:pt>
                <c:pt idx="415">
                  <c:v>43698</c:v>
                </c:pt>
                <c:pt idx="416">
                  <c:v>43699</c:v>
                </c:pt>
                <c:pt idx="417">
                  <c:v>43700</c:v>
                </c:pt>
                <c:pt idx="418">
                  <c:v>43701</c:v>
                </c:pt>
                <c:pt idx="419">
                  <c:v>43702</c:v>
                </c:pt>
                <c:pt idx="420">
                  <c:v>43703</c:v>
                </c:pt>
                <c:pt idx="421">
                  <c:v>43704</c:v>
                </c:pt>
                <c:pt idx="422">
                  <c:v>43705</c:v>
                </c:pt>
                <c:pt idx="423">
                  <c:v>43706</c:v>
                </c:pt>
                <c:pt idx="424">
                  <c:v>43707</c:v>
                </c:pt>
                <c:pt idx="425">
                  <c:v>43708</c:v>
                </c:pt>
                <c:pt idx="426">
                  <c:v>43709</c:v>
                </c:pt>
                <c:pt idx="427">
                  <c:v>43710</c:v>
                </c:pt>
                <c:pt idx="428">
                  <c:v>43711</c:v>
                </c:pt>
                <c:pt idx="429">
                  <c:v>43712</c:v>
                </c:pt>
                <c:pt idx="430">
                  <c:v>43713</c:v>
                </c:pt>
                <c:pt idx="431">
                  <c:v>43714</c:v>
                </c:pt>
                <c:pt idx="432">
                  <c:v>43715</c:v>
                </c:pt>
                <c:pt idx="433">
                  <c:v>43716</c:v>
                </c:pt>
                <c:pt idx="434">
                  <c:v>43717</c:v>
                </c:pt>
                <c:pt idx="435">
                  <c:v>43718</c:v>
                </c:pt>
                <c:pt idx="436">
                  <c:v>43719</c:v>
                </c:pt>
                <c:pt idx="437">
                  <c:v>43720</c:v>
                </c:pt>
                <c:pt idx="438">
                  <c:v>43721</c:v>
                </c:pt>
                <c:pt idx="439">
                  <c:v>43722</c:v>
                </c:pt>
                <c:pt idx="440">
                  <c:v>43723</c:v>
                </c:pt>
                <c:pt idx="441">
                  <c:v>43724</c:v>
                </c:pt>
                <c:pt idx="442">
                  <c:v>43725</c:v>
                </c:pt>
                <c:pt idx="443">
                  <c:v>43726</c:v>
                </c:pt>
                <c:pt idx="444">
                  <c:v>43727</c:v>
                </c:pt>
                <c:pt idx="445">
                  <c:v>43728</c:v>
                </c:pt>
                <c:pt idx="446">
                  <c:v>43729</c:v>
                </c:pt>
                <c:pt idx="447">
                  <c:v>43730</c:v>
                </c:pt>
                <c:pt idx="448">
                  <c:v>43731</c:v>
                </c:pt>
                <c:pt idx="449">
                  <c:v>43732</c:v>
                </c:pt>
                <c:pt idx="450">
                  <c:v>43733</c:v>
                </c:pt>
                <c:pt idx="451">
                  <c:v>43734</c:v>
                </c:pt>
                <c:pt idx="452">
                  <c:v>43735</c:v>
                </c:pt>
                <c:pt idx="453">
                  <c:v>43736</c:v>
                </c:pt>
                <c:pt idx="454">
                  <c:v>43737</c:v>
                </c:pt>
                <c:pt idx="455">
                  <c:v>43738</c:v>
                </c:pt>
                <c:pt idx="456">
                  <c:v>43739</c:v>
                </c:pt>
                <c:pt idx="457">
                  <c:v>43740</c:v>
                </c:pt>
                <c:pt idx="458">
                  <c:v>43741</c:v>
                </c:pt>
                <c:pt idx="459">
                  <c:v>43742</c:v>
                </c:pt>
                <c:pt idx="460">
                  <c:v>43743</c:v>
                </c:pt>
                <c:pt idx="461">
                  <c:v>43744</c:v>
                </c:pt>
                <c:pt idx="462">
                  <c:v>43745</c:v>
                </c:pt>
                <c:pt idx="463">
                  <c:v>43746</c:v>
                </c:pt>
                <c:pt idx="464">
                  <c:v>43747</c:v>
                </c:pt>
                <c:pt idx="465">
                  <c:v>43748</c:v>
                </c:pt>
                <c:pt idx="466">
                  <c:v>43749</c:v>
                </c:pt>
                <c:pt idx="467">
                  <c:v>43750</c:v>
                </c:pt>
                <c:pt idx="468">
                  <c:v>43751</c:v>
                </c:pt>
                <c:pt idx="469">
                  <c:v>43752</c:v>
                </c:pt>
                <c:pt idx="470">
                  <c:v>43753</c:v>
                </c:pt>
                <c:pt idx="471">
                  <c:v>43754</c:v>
                </c:pt>
                <c:pt idx="472">
                  <c:v>43755</c:v>
                </c:pt>
                <c:pt idx="473">
                  <c:v>43756</c:v>
                </c:pt>
                <c:pt idx="474">
                  <c:v>43757</c:v>
                </c:pt>
                <c:pt idx="475">
                  <c:v>43758</c:v>
                </c:pt>
                <c:pt idx="476">
                  <c:v>43759</c:v>
                </c:pt>
                <c:pt idx="477">
                  <c:v>43760</c:v>
                </c:pt>
                <c:pt idx="478">
                  <c:v>43761</c:v>
                </c:pt>
                <c:pt idx="479">
                  <c:v>43762</c:v>
                </c:pt>
                <c:pt idx="480">
                  <c:v>43763</c:v>
                </c:pt>
                <c:pt idx="481">
                  <c:v>43764</c:v>
                </c:pt>
                <c:pt idx="482">
                  <c:v>43765</c:v>
                </c:pt>
                <c:pt idx="483">
                  <c:v>43766</c:v>
                </c:pt>
                <c:pt idx="484">
                  <c:v>43767</c:v>
                </c:pt>
                <c:pt idx="485">
                  <c:v>43768</c:v>
                </c:pt>
                <c:pt idx="486">
                  <c:v>43769</c:v>
                </c:pt>
                <c:pt idx="487">
                  <c:v>43770</c:v>
                </c:pt>
                <c:pt idx="488">
                  <c:v>43771</c:v>
                </c:pt>
                <c:pt idx="489">
                  <c:v>43772</c:v>
                </c:pt>
                <c:pt idx="490">
                  <c:v>43773</c:v>
                </c:pt>
                <c:pt idx="491">
                  <c:v>43774</c:v>
                </c:pt>
                <c:pt idx="492">
                  <c:v>43775</c:v>
                </c:pt>
                <c:pt idx="493">
                  <c:v>43776</c:v>
                </c:pt>
                <c:pt idx="494">
                  <c:v>43777</c:v>
                </c:pt>
                <c:pt idx="495">
                  <c:v>43778</c:v>
                </c:pt>
                <c:pt idx="496">
                  <c:v>43779</c:v>
                </c:pt>
                <c:pt idx="497">
                  <c:v>43780</c:v>
                </c:pt>
                <c:pt idx="498">
                  <c:v>43781</c:v>
                </c:pt>
                <c:pt idx="499">
                  <c:v>43782</c:v>
                </c:pt>
                <c:pt idx="500">
                  <c:v>43783</c:v>
                </c:pt>
                <c:pt idx="501">
                  <c:v>43784</c:v>
                </c:pt>
                <c:pt idx="502">
                  <c:v>43785</c:v>
                </c:pt>
                <c:pt idx="503">
                  <c:v>43786</c:v>
                </c:pt>
                <c:pt idx="504">
                  <c:v>43787</c:v>
                </c:pt>
                <c:pt idx="505">
                  <c:v>43788</c:v>
                </c:pt>
                <c:pt idx="506">
                  <c:v>43789</c:v>
                </c:pt>
                <c:pt idx="507">
                  <c:v>43790</c:v>
                </c:pt>
                <c:pt idx="508">
                  <c:v>43791</c:v>
                </c:pt>
                <c:pt idx="509">
                  <c:v>43792</c:v>
                </c:pt>
                <c:pt idx="510">
                  <c:v>43793</c:v>
                </c:pt>
                <c:pt idx="511">
                  <c:v>43794</c:v>
                </c:pt>
                <c:pt idx="512">
                  <c:v>43795</c:v>
                </c:pt>
                <c:pt idx="513">
                  <c:v>43796</c:v>
                </c:pt>
                <c:pt idx="514">
                  <c:v>43797</c:v>
                </c:pt>
                <c:pt idx="515">
                  <c:v>43798</c:v>
                </c:pt>
                <c:pt idx="516">
                  <c:v>43799</c:v>
                </c:pt>
                <c:pt idx="517">
                  <c:v>43800</c:v>
                </c:pt>
                <c:pt idx="518">
                  <c:v>43801</c:v>
                </c:pt>
                <c:pt idx="519">
                  <c:v>43802</c:v>
                </c:pt>
                <c:pt idx="520">
                  <c:v>43803</c:v>
                </c:pt>
                <c:pt idx="521">
                  <c:v>43804</c:v>
                </c:pt>
                <c:pt idx="522">
                  <c:v>43805</c:v>
                </c:pt>
                <c:pt idx="523">
                  <c:v>43806</c:v>
                </c:pt>
                <c:pt idx="524">
                  <c:v>43807</c:v>
                </c:pt>
                <c:pt idx="525">
                  <c:v>43808</c:v>
                </c:pt>
                <c:pt idx="526">
                  <c:v>43809</c:v>
                </c:pt>
                <c:pt idx="527">
                  <c:v>43810</c:v>
                </c:pt>
                <c:pt idx="528">
                  <c:v>43811</c:v>
                </c:pt>
                <c:pt idx="529">
                  <c:v>43812</c:v>
                </c:pt>
                <c:pt idx="530">
                  <c:v>43813</c:v>
                </c:pt>
                <c:pt idx="531">
                  <c:v>43814</c:v>
                </c:pt>
                <c:pt idx="532">
                  <c:v>43815</c:v>
                </c:pt>
                <c:pt idx="533">
                  <c:v>43816</c:v>
                </c:pt>
                <c:pt idx="534">
                  <c:v>43817</c:v>
                </c:pt>
                <c:pt idx="535">
                  <c:v>43818</c:v>
                </c:pt>
                <c:pt idx="536">
                  <c:v>43819</c:v>
                </c:pt>
                <c:pt idx="537">
                  <c:v>43820</c:v>
                </c:pt>
                <c:pt idx="538">
                  <c:v>43821</c:v>
                </c:pt>
                <c:pt idx="539">
                  <c:v>43822</c:v>
                </c:pt>
                <c:pt idx="540">
                  <c:v>43823</c:v>
                </c:pt>
                <c:pt idx="541">
                  <c:v>43824</c:v>
                </c:pt>
                <c:pt idx="542">
                  <c:v>43825</c:v>
                </c:pt>
                <c:pt idx="543">
                  <c:v>43826</c:v>
                </c:pt>
                <c:pt idx="544">
                  <c:v>43827</c:v>
                </c:pt>
                <c:pt idx="545">
                  <c:v>43828</c:v>
                </c:pt>
                <c:pt idx="546">
                  <c:v>43829</c:v>
                </c:pt>
                <c:pt idx="547">
                  <c:v>43830</c:v>
                </c:pt>
                <c:pt idx="548">
                  <c:v>43831</c:v>
                </c:pt>
                <c:pt idx="549">
                  <c:v>43832</c:v>
                </c:pt>
                <c:pt idx="550">
                  <c:v>43833</c:v>
                </c:pt>
                <c:pt idx="551">
                  <c:v>43834</c:v>
                </c:pt>
                <c:pt idx="552">
                  <c:v>43835</c:v>
                </c:pt>
                <c:pt idx="553">
                  <c:v>43836</c:v>
                </c:pt>
                <c:pt idx="554">
                  <c:v>43837</c:v>
                </c:pt>
                <c:pt idx="555">
                  <c:v>43838</c:v>
                </c:pt>
                <c:pt idx="556">
                  <c:v>43839</c:v>
                </c:pt>
                <c:pt idx="557">
                  <c:v>43840</c:v>
                </c:pt>
                <c:pt idx="558">
                  <c:v>43841</c:v>
                </c:pt>
                <c:pt idx="559">
                  <c:v>43842</c:v>
                </c:pt>
                <c:pt idx="560">
                  <c:v>43843</c:v>
                </c:pt>
                <c:pt idx="561">
                  <c:v>43844</c:v>
                </c:pt>
                <c:pt idx="562">
                  <c:v>43845</c:v>
                </c:pt>
                <c:pt idx="563">
                  <c:v>43846</c:v>
                </c:pt>
                <c:pt idx="564">
                  <c:v>43847</c:v>
                </c:pt>
                <c:pt idx="565">
                  <c:v>43848</c:v>
                </c:pt>
                <c:pt idx="566">
                  <c:v>43849</c:v>
                </c:pt>
                <c:pt idx="567">
                  <c:v>43850</c:v>
                </c:pt>
                <c:pt idx="568">
                  <c:v>43851</c:v>
                </c:pt>
                <c:pt idx="569">
                  <c:v>43852</c:v>
                </c:pt>
                <c:pt idx="570">
                  <c:v>43853</c:v>
                </c:pt>
                <c:pt idx="571">
                  <c:v>43854</c:v>
                </c:pt>
                <c:pt idx="572">
                  <c:v>43855</c:v>
                </c:pt>
                <c:pt idx="573">
                  <c:v>43856</c:v>
                </c:pt>
                <c:pt idx="574">
                  <c:v>43857</c:v>
                </c:pt>
                <c:pt idx="575">
                  <c:v>43858</c:v>
                </c:pt>
                <c:pt idx="576">
                  <c:v>43859</c:v>
                </c:pt>
                <c:pt idx="577">
                  <c:v>43860</c:v>
                </c:pt>
                <c:pt idx="578">
                  <c:v>43861</c:v>
                </c:pt>
                <c:pt idx="579">
                  <c:v>43862</c:v>
                </c:pt>
                <c:pt idx="580">
                  <c:v>43863</c:v>
                </c:pt>
                <c:pt idx="581">
                  <c:v>43864</c:v>
                </c:pt>
                <c:pt idx="582">
                  <c:v>43865</c:v>
                </c:pt>
                <c:pt idx="583">
                  <c:v>43866</c:v>
                </c:pt>
                <c:pt idx="584">
                  <c:v>43867</c:v>
                </c:pt>
                <c:pt idx="585">
                  <c:v>43868</c:v>
                </c:pt>
                <c:pt idx="586">
                  <c:v>43869</c:v>
                </c:pt>
                <c:pt idx="587">
                  <c:v>43870</c:v>
                </c:pt>
                <c:pt idx="588">
                  <c:v>43871</c:v>
                </c:pt>
                <c:pt idx="589">
                  <c:v>43872</c:v>
                </c:pt>
                <c:pt idx="590">
                  <c:v>43873</c:v>
                </c:pt>
                <c:pt idx="591">
                  <c:v>43874</c:v>
                </c:pt>
                <c:pt idx="592">
                  <c:v>43875</c:v>
                </c:pt>
                <c:pt idx="593">
                  <c:v>43876</c:v>
                </c:pt>
                <c:pt idx="594">
                  <c:v>43877</c:v>
                </c:pt>
                <c:pt idx="595">
                  <c:v>43878</c:v>
                </c:pt>
                <c:pt idx="596">
                  <c:v>43879</c:v>
                </c:pt>
                <c:pt idx="597">
                  <c:v>43880</c:v>
                </c:pt>
                <c:pt idx="598">
                  <c:v>43881</c:v>
                </c:pt>
                <c:pt idx="599">
                  <c:v>43882</c:v>
                </c:pt>
                <c:pt idx="600">
                  <c:v>43883</c:v>
                </c:pt>
                <c:pt idx="601">
                  <c:v>43884</c:v>
                </c:pt>
                <c:pt idx="602">
                  <c:v>43885</c:v>
                </c:pt>
                <c:pt idx="603">
                  <c:v>43886</c:v>
                </c:pt>
                <c:pt idx="604">
                  <c:v>43887</c:v>
                </c:pt>
                <c:pt idx="605">
                  <c:v>43888</c:v>
                </c:pt>
                <c:pt idx="606">
                  <c:v>43889</c:v>
                </c:pt>
                <c:pt idx="607">
                  <c:v>43890</c:v>
                </c:pt>
                <c:pt idx="608">
                  <c:v>43891</c:v>
                </c:pt>
                <c:pt idx="609">
                  <c:v>43892</c:v>
                </c:pt>
                <c:pt idx="610">
                  <c:v>43893</c:v>
                </c:pt>
                <c:pt idx="611">
                  <c:v>43894</c:v>
                </c:pt>
                <c:pt idx="612">
                  <c:v>43895</c:v>
                </c:pt>
                <c:pt idx="613">
                  <c:v>43896</c:v>
                </c:pt>
                <c:pt idx="614">
                  <c:v>43897</c:v>
                </c:pt>
                <c:pt idx="615">
                  <c:v>43898</c:v>
                </c:pt>
                <c:pt idx="616">
                  <c:v>43899</c:v>
                </c:pt>
                <c:pt idx="617">
                  <c:v>43900</c:v>
                </c:pt>
                <c:pt idx="618">
                  <c:v>43901</c:v>
                </c:pt>
                <c:pt idx="619">
                  <c:v>43902</c:v>
                </c:pt>
                <c:pt idx="620">
                  <c:v>43903</c:v>
                </c:pt>
                <c:pt idx="621">
                  <c:v>43904</c:v>
                </c:pt>
                <c:pt idx="622">
                  <c:v>43905</c:v>
                </c:pt>
                <c:pt idx="623">
                  <c:v>43906</c:v>
                </c:pt>
                <c:pt idx="624">
                  <c:v>43907</c:v>
                </c:pt>
                <c:pt idx="625">
                  <c:v>43908</c:v>
                </c:pt>
                <c:pt idx="626">
                  <c:v>43909</c:v>
                </c:pt>
                <c:pt idx="627">
                  <c:v>43910</c:v>
                </c:pt>
                <c:pt idx="628">
                  <c:v>43911</c:v>
                </c:pt>
                <c:pt idx="629">
                  <c:v>43912</c:v>
                </c:pt>
                <c:pt idx="630">
                  <c:v>43913</c:v>
                </c:pt>
                <c:pt idx="631">
                  <c:v>43914</c:v>
                </c:pt>
                <c:pt idx="632">
                  <c:v>43915</c:v>
                </c:pt>
                <c:pt idx="633">
                  <c:v>43916</c:v>
                </c:pt>
                <c:pt idx="634">
                  <c:v>43917</c:v>
                </c:pt>
                <c:pt idx="635">
                  <c:v>43918</c:v>
                </c:pt>
                <c:pt idx="636">
                  <c:v>43919</c:v>
                </c:pt>
                <c:pt idx="637">
                  <c:v>43920</c:v>
                </c:pt>
                <c:pt idx="638">
                  <c:v>43921</c:v>
                </c:pt>
                <c:pt idx="639">
                  <c:v>43922</c:v>
                </c:pt>
                <c:pt idx="640">
                  <c:v>43923</c:v>
                </c:pt>
                <c:pt idx="641">
                  <c:v>43924</c:v>
                </c:pt>
                <c:pt idx="642">
                  <c:v>43925</c:v>
                </c:pt>
                <c:pt idx="643">
                  <c:v>43926</c:v>
                </c:pt>
                <c:pt idx="644">
                  <c:v>43927</c:v>
                </c:pt>
                <c:pt idx="645">
                  <c:v>43928</c:v>
                </c:pt>
                <c:pt idx="646">
                  <c:v>43929</c:v>
                </c:pt>
                <c:pt idx="647">
                  <c:v>43930</c:v>
                </c:pt>
                <c:pt idx="648">
                  <c:v>43931</c:v>
                </c:pt>
                <c:pt idx="649">
                  <c:v>43932</c:v>
                </c:pt>
                <c:pt idx="650">
                  <c:v>43933</c:v>
                </c:pt>
                <c:pt idx="651">
                  <c:v>43934</c:v>
                </c:pt>
                <c:pt idx="652">
                  <c:v>43935</c:v>
                </c:pt>
                <c:pt idx="653">
                  <c:v>43936</c:v>
                </c:pt>
                <c:pt idx="654">
                  <c:v>43937</c:v>
                </c:pt>
                <c:pt idx="655">
                  <c:v>43938</c:v>
                </c:pt>
                <c:pt idx="656">
                  <c:v>43939</c:v>
                </c:pt>
                <c:pt idx="657">
                  <c:v>43940</c:v>
                </c:pt>
                <c:pt idx="658">
                  <c:v>43941</c:v>
                </c:pt>
                <c:pt idx="659">
                  <c:v>43942</c:v>
                </c:pt>
                <c:pt idx="660">
                  <c:v>43943</c:v>
                </c:pt>
                <c:pt idx="661">
                  <c:v>43944</c:v>
                </c:pt>
                <c:pt idx="662">
                  <c:v>43945</c:v>
                </c:pt>
                <c:pt idx="663">
                  <c:v>43946</c:v>
                </c:pt>
                <c:pt idx="664">
                  <c:v>43947</c:v>
                </c:pt>
                <c:pt idx="665">
                  <c:v>43948</c:v>
                </c:pt>
                <c:pt idx="666">
                  <c:v>43949</c:v>
                </c:pt>
                <c:pt idx="667">
                  <c:v>43950</c:v>
                </c:pt>
                <c:pt idx="668">
                  <c:v>43951</c:v>
                </c:pt>
                <c:pt idx="669">
                  <c:v>43952</c:v>
                </c:pt>
                <c:pt idx="670">
                  <c:v>43953</c:v>
                </c:pt>
                <c:pt idx="671">
                  <c:v>43954</c:v>
                </c:pt>
                <c:pt idx="672">
                  <c:v>43955</c:v>
                </c:pt>
                <c:pt idx="673">
                  <c:v>43956</c:v>
                </c:pt>
                <c:pt idx="674">
                  <c:v>43957</c:v>
                </c:pt>
                <c:pt idx="675">
                  <c:v>43958</c:v>
                </c:pt>
                <c:pt idx="676">
                  <c:v>43959</c:v>
                </c:pt>
                <c:pt idx="677">
                  <c:v>43960</c:v>
                </c:pt>
                <c:pt idx="678">
                  <c:v>43961</c:v>
                </c:pt>
                <c:pt idx="679">
                  <c:v>43962</c:v>
                </c:pt>
                <c:pt idx="680">
                  <c:v>43963</c:v>
                </c:pt>
                <c:pt idx="681">
                  <c:v>43964</c:v>
                </c:pt>
                <c:pt idx="682">
                  <c:v>43965</c:v>
                </c:pt>
                <c:pt idx="683">
                  <c:v>43966</c:v>
                </c:pt>
                <c:pt idx="684">
                  <c:v>43967</c:v>
                </c:pt>
                <c:pt idx="685">
                  <c:v>43968</c:v>
                </c:pt>
                <c:pt idx="686">
                  <c:v>43969</c:v>
                </c:pt>
                <c:pt idx="687">
                  <c:v>43970</c:v>
                </c:pt>
                <c:pt idx="688">
                  <c:v>43971</c:v>
                </c:pt>
                <c:pt idx="689">
                  <c:v>43972</c:v>
                </c:pt>
                <c:pt idx="690">
                  <c:v>43973</c:v>
                </c:pt>
                <c:pt idx="691">
                  <c:v>43974</c:v>
                </c:pt>
                <c:pt idx="692">
                  <c:v>43975</c:v>
                </c:pt>
                <c:pt idx="693">
                  <c:v>43976</c:v>
                </c:pt>
                <c:pt idx="694">
                  <c:v>43977</c:v>
                </c:pt>
                <c:pt idx="695">
                  <c:v>43978</c:v>
                </c:pt>
                <c:pt idx="696">
                  <c:v>43979</c:v>
                </c:pt>
                <c:pt idx="697">
                  <c:v>43980</c:v>
                </c:pt>
                <c:pt idx="698">
                  <c:v>43981</c:v>
                </c:pt>
                <c:pt idx="699">
                  <c:v>43982</c:v>
                </c:pt>
                <c:pt idx="700">
                  <c:v>43983</c:v>
                </c:pt>
                <c:pt idx="701">
                  <c:v>43984</c:v>
                </c:pt>
                <c:pt idx="702">
                  <c:v>43985</c:v>
                </c:pt>
                <c:pt idx="703">
                  <c:v>43986</c:v>
                </c:pt>
                <c:pt idx="704">
                  <c:v>43987</c:v>
                </c:pt>
                <c:pt idx="705">
                  <c:v>43988</c:v>
                </c:pt>
                <c:pt idx="706">
                  <c:v>43989</c:v>
                </c:pt>
                <c:pt idx="707">
                  <c:v>43990</c:v>
                </c:pt>
                <c:pt idx="708">
                  <c:v>43991</c:v>
                </c:pt>
                <c:pt idx="709">
                  <c:v>43992</c:v>
                </c:pt>
                <c:pt idx="710">
                  <c:v>43993</c:v>
                </c:pt>
                <c:pt idx="711">
                  <c:v>43994</c:v>
                </c:pt>
                <c:pt idx="712">
                  <c:v>43995</c:v>
                </c:pt>
                <c:pt idx="713">
                  <c:v>43996</c:v>
                </c:pt>
                <c:pt idx="714">
                  <c:v>43997</c:v>
                </c:pt>
                <c:pt idx="715">
                  <c:v>43998</c:v>
                </c:pt>
                <c:pt idx="716">
                  <c:v>43999</c:v>
                </c:pt>
                <c:pt idx="717">
                  <c:v>44000</c:v>
                </c:pt>
                <c:pt idx="718">
                  <c:v>44001</c:v>
                </c:pt>
                <c:pt idx="719">
                  <c:v>44002</c:v>
                </c:pt>
                <c:pt idx="720">
                  <c:v>44003</c:v>
                </c:pt>
                <c:pt idx="721">
                  <c:v>44004</c:v>
                </c:pt>
                <c:pt idx="722">
                  <c:v>44005</c:v>
                </c:pt>
                <c:pt idx="723">
                  <c:v>44006</c:v>
                </c:pt>
                <c:pt idx="724">
                  <c:v>44007</c:v>
                </c:pt>
                <c:pt idx="725">
                  <c:v>44008</c:v>
                </c:pt>
                <c:pt idx="726">
                  <c:v>44009</c:v>
                </c:pt>
                <c:pt idx="727">
                  <c:v>44010</c:v>
                </c:pt>
                <c:pt idx="728">
                  <c:v>44011</c:v>
                </c:pt>
                <c:pt idx="729">
                  <c:v>44012</c:v>
                </c:pt>
                <c:pt idx="730">
                  <c:v>44013</c:v>
                </c:pt>
                <c:pt idx="731">
                  <c:v>44014</c:v>
                </c:pt>
                <c:pt idx="732">
                  <c:v>44015</c:v>
                </c:pt>
                <c:pt idx="733">
                  <c:v>44016</c:v>
                </c:pt>
                <c:pt idx="734">
                  <c:v>44017</c:v>
                </c:pt>
                <c:pt idx="735">
                  <c:v>44018</c:v>
                </c:pt>
                <c:pt idx="736">
                  <c:v>44019</c:v>
                </c:pt>
                <c:pt idx="737">
                  <c:v>44020</c:v>
                </c:pt>
                <c:pt idx="738">
                  <c:v>44021</c:v>
                </c:pt>
                <c:pt idx="739">
                  <c:v>44022</c:v>
                </c:pt>
                <c:pt idx="740">
                  <c:v>44023</c:v>
                </c:pt>
                <c:pt idx="741">
                  <c:v>44024</c:v>
                </c:pt>
                <c:pt idx="742">
                  <c:v>44025</c:v>
                </c:pt>
                <c:pt idx="743">
                  <c:v>44026</c:v>
                </c:pt>
                <c:pt idx="744">
                  <c:v>44027</c:v>
                </c:pt>
                <c:pt idx="745">
                  <c:v>44028</c:v>
                </c:pt>
                <c:pt idx="746">
                  <c:v>44029</c:v>
                </c:pt>
                <c:pt idx="747">
                  <c:v>44030</c:v>
                </c:pt>
                <c:pt idx="748">
                  <c:v>44031</c:v>
                </c:pt>
                <c:pt idx="749">
                  <c:v>44032</c:v>
                </c:pt>
                <c:pt idx="750">
                  <c:v>44033</c:v>
                </c:pt>
              </c:numCache>
            </c:numRef>
          </c:cat>
          <c:val>
            <c:numRef>
              <c:f>correls!$Q$275:$Q$1025</c:f>
              <c:numCache>
                <c:formatCode>General</c:formatCode>
                <c:ptCount val="751"/>
                <c:pt idx="0">
                  <c:v>890.71</c:v>
                </c:pt>
                <c:pt idx="1">
                  <c:v>1280.18</c:v>
                </c:pt>
                <c:pt idx="2">
                  <c:v>1504.15</c:v>
                </c:pt>
                <c:pt idx="3">
                  <c:v>1471.03</c:v>
                </c:pt>
                <c:pt idx="4">
                  <c:v>1065.1500000000001</c:v>
                </c:pt>
                <c:pt idx="5">
                  <c:v>757.01</c:v>
                </c:pt>
                <c:pt idx="6">
                  <c:v>1016.4</c:v>
                </c:pt>
                <c:pt idx="7">
                  <c:v>830.35</c:v>
                </c:pt>
                <c:pt idx="8">
                  <c:v>1172.27</c:v>
                </c:pt>
                <c:pt idx="9">
                  <c:v>2163.9699999999998</c:v>
                </c:pt>
                <c:pt idx="10">
                  <c:v>937.27</c:v>
                </c:pt>
                <c:pt idx="11">
                  <c:v>2250.87</c:v>
                </c:pt>
                <c:pt idx="12">
                  <c:v>2848.74</c:v>
                </c:pt>
                <c:pt idx="13">
                  <c:v>3085.64</c:v>
                </c:pt>
                <c:pt idx="14">
                  <c:v>1975.78</c:v>
                </c:pt>
                <c:pt idx="15">
                  <c:v>1229.49</c:v>
                </c:pt>
                <c:pt idx="16">
                  <c:v>1168.54</c:v>
                </c:pt>
                <c:pt idx="17">
                  <c:v>1286.3699999999999</c:v>
                </c:pt>
                <c:pt idx="18">
                  <c:v>1538.8</c:v>
                </c:pt>
                <c:pt idx="19">
                  <c:v>1432.18</c:v>
                </c:pt>
                <c:pt idx="20">
                  <c:v>1348.17</c:v>
                </c:pt>
                <c:pt idx="21">
                  <c:v>1591.85</c:v>
                </c:pt>
                <c:pt idx="22">
                  <c:v>2285.5500000000002</c:v>
                </c:pt>
                <c:pt idx="23">
                  <c:v>2203.8000000000002</c:v>
                </c:pt>
                <c:pt idx="24">
                  <c:v>2347.0500000000002</c:v>
                </c:pt>
                <c:pt idx="25">
                  <c:v>1913.28</c:v>
                </c:pt>
                <c:pt idx="26">
                  <c:v>1171.6500000000001</c:v>
                </c:pt>
                <c:pt idx="27">
                  <c:v>1345.29</c:v>
                </c:pt>
                <c:pt idx="28">
                  <c:v>1972.9</c:v>
                </c:pt>
                <c:pt idx="29">
                  <c:v>1707.88</c:v>
                </c:pt>
                <c:pt idx="30">
                  <c:v>1462.25</c:v>
                </c:pt>
                <c:pt idx="31">
                  <c:v>1495.08</c:v>
                </c:pt>
                <c:pt idx="32">
                  <c:v>2005.26</c:v>
                </c:pt>
                <c:pt idx="33">
                  <c:v>2277.84</c:v>
                </c:pt>
                <c:pt idx="34">
                  <c:v>2105.2800000000002</c:v>
                </c:pt>
                <c:pt idx="35">
                  <c:v>2154.5500000000002</c:v>
                </c:pt>
                <c:pt idx="36">
                  <c:v>2068.38</c:v>
                </c:pt>
                <c:pt idx="37">
                  <c:v>2017.42</c:v>
                </c:pt>
                <c:pt idx="38">
                  <c:v>1979.8</c:v>
                </c:pt>
                <c:pt idx="39">
                  <c:v>1855.69</c:v>
                </c:pt>
                <c:pt idx="40">
                  <c:v>1786.43</c:v>
                </c:pt>
                <c:pt idx="41">
                  <c:v>1745.25</c:v>
                </c:pt>
                <c:pt idx="42">
                  <c:v>1530.47</c:v>
                </c:pt>
                <c:pt idx="43">
                  <c:v>1989.16</c:v>
                </c:pt>
                <c:pt idx="44">
                  <c:v>3333.82</c:v>
                </c:pt>
                <c:pt idx="45">
                  <c:v>2152.39</c:v>
                </c:pt>
                <c:pt idx="46">
                  <c:v>2110.8200000000002</c:v>
                </c:pt>
                <c:pt idx="47">
                  <c:v>2222</c:v>
                </c:pt>
                <c:pt idx="48">
                  <c:v>2297.2800000000002</c:v>
                </c:pt>
                <c:pt idx="49">
                  <c:v>2323.36</c:v>
                </c:pt>
                <c:pt idx="50">
                  <c:v>2377.29</c:v>
                </c:pt>
                <c:pt idx="51">
                  <c:v>2343.91</c:v>
                </c:pt>
                <c:pt idx="52">
                  <c:v>2368.52</c:v>
                </c:pt>
                <c:pt idx="53">
                  <c:v>2385.42</c:v>
                </c:pt>
                <c:pt idx="54">
                  <c:v>2326.5500000000002</c:v>
                </c:pt>
                <c:pt idx="55">
                  <c:v>2311.25</c:v>
                </c:pt>
                <c:pt idx="56">
                  <c:v>2141.5700000000002</c:v>
                </c:pt>
                <c:pt idx="57">
                  <c:v>2085.3200000000002</c:v>
                </c:pt>
                <c:pt idx="58">
                  <c:v>1753.14</c:v>
                </c:pt>
                <c:pt idx="59">
                  <c:v>1581.92</c:v>
                </c:pt>
                <c:pt idx="60">
                  <c:v>1583.16</c:v>
                </c:pt>
                <c:pt idx="61">
                  <c:v>1520.68</c:v>
                </c:pt>
                <c:pt idx="62">
                  <c:v>1577.99</c:v>
                </c:pt>
                <c:pt idx="63">
                  <c:v>1910.75</c:v>
                </c:pt>
                <c:pt idx="64">
                  <c:v>2151.6</c:v>
                </c:pt>
                <c:pt idx="65">
                  <c:v>2316.9499999999998</c:v>
                </c:pt>
                <c:pt idx="66">
                  <c:v>2361.19</c:v>
                </c:pt>
                <c:pt idx="67">
                  <c:v>2025.23</c:v>
                </c:pt>
                <c:pt idx="68">
                  <c:v>2166.67</c:v>
                </c:pt>
                <c:pt idx="69">
                  <c:v>2537.46</c:v>
                </c:pt>
                <c:pt idx="70">
                  <c:v>2705.75</c:v>
                </c:pt>
                <c:pt idx="71">
                  <c:v>2880.33</c:v>
                </c:pt>
                <c:pt idx="72">
                  <c:v>3054.54</c:v>
                </c:pt>
                <c:pt idx="73">
                  <c:v>3140.75</c:v>
                </c:pt>
                <c:pt idx="74">
                  <c:v>3019.28</c:v>
                </c:pt>
                <c:pt idx="75">
                  <c:v>2779.21</c:v>
                </c:pt>
                <c:pt idx="76">
                  <c:v>3378.43</c:v>
                </c:pt>
                <c:pt idx="77">
                  <c:v>3618.36</c:v>
                </c:pt>
                <c:pt idx="78">
                  <c:v>3620.91</c:v>
                </c:pt>
                <c:pt idx="79">
                  <c:v>2895.03</c:v>
                </c:pt>
                <c:pt idx="80">
                  <c:v>3016.25</c:v>
                </c:pt>
                <c:pt idx="81">
                  <c:v>2889.45</c:v>
                </c:pt>
                <c:pt idx="82">
                  <c:v>2947.41</c:v>
                </c:pt>
                <c:pt idx="83">
                  <c:v>3445.7</c:v>
                </c:pt>
                <c:pt idx="84">
                  <c:v>3453.57</c:v>
                </c:pt>
                <c:pt idx="85">
                  <c:v>3263.58</c:v>
                </c:pt>
                <c:pt idx="86">
                  <c:v>3102.84</c:v>
                </c:pt>
                <c:pt idx="87">
                  <c:v>2832.11</c:v>
                </c:pt>
                <c:pt idx="88">
                  <c:v>2581.71</c:v>
                </c:pt>
                <c:pt idx="89">
                  <c:v>2904.54</c:v>
                </c:pt>
                <c:pt idx="90">
                  <c:v>3170.18</c:v>
                </c:pt>
                <c:pt idx="91">
                  <c:v>3323.33</c:v>
                </c:pt>
                <c:pt idx="92">
                  <c:v>3232.24</c:v>
                </c:pt>
                <c:pt idx="93">
                  <c:v>3329.99</c:v>
                </c:pt>
                <c:pt idx="94">
                  <c:v>3531.77</c:v>
                </c:pt>
                <c:pt idx="95">
                  <c:v>3986.03</c:v>
                </c:pt>
                <c:pt idx="96">
                  <c:v>2298.6999999999998</c:v>
                </c:pt>
                <c:pt idx="97">
                  <c:v>2572.11</c:v>
                </c:pt>
                <c:pt idx="98">
                  <c:v>3118.8</c:v>
                </c:pt>
                <c:pt idx="99">
                  <c:v>2809.56</c:v>
                </c:pt>
                <c:pt idx="100">
                  <c:v>3506.62</c:v>
                </c:pt>
                <c:pt idx="101">
                  <c:v>3682.17</c:v>
                </c:pt>
                <c:pt idx="102">
                  <c:v>3467.11</c:v>
                </c:pt>
                <c:pt idx="103">
                  <c:v>3854.59</c:v>
                </c:pt>
                <c:pt idx="104">
                  <c:v>3811.66</c:v>
                </c:pt>
                <c:pt idx="105">
                  <c:v>3958.18</c:v>
                </c:pt>
                <c:pt idx="106">
                  <c:v>4779.0600000000004</c:v>
                </c:pt>
                <c:pt idx="107">
                  <c:v>4636.3900000000003</c:v>
                </c:pt>
                <c:pt idx="108">
                  <c:v>4212.1899999999996</c:v>
                </c:pt>
                <c:pt idx="109">
                  <c:v>4056.52</c:v>
                </c:pt>
                <c:pt idx="110">
                  <c:v>3220.59</c:v>
                </c:pt>
                <c:pt idx="111">
                  <c:v>3780.11</c:v>
                </c:pt>
                <c:pt idx="112">
                  <c:v>3791.45</c:v>
                </c:pt>
                <c:pt idx="113">
                  <c:v>3326.68</c:v>
                </c:pt>
                <c:pt idx="114">
                  <c:v>3094.83</c:v>
                </c:pt>
                <c:pt idx="115">
                  <c:v>3274.42</c:v>
                </c:pt>
                <c:pt idx="116">
                  <c:v>3804.46</c:v>
                </c:pt>
                <c:pt idx="117">
                  <c:v>3959.58</c:v>
                </c:pt>
                <c:pt idx="118">
                  <c:v>4326.6400000000003</c:v>
                </c:pt>
                <c:pt idx="119">
                  <c:v>3766.49</c:v>
                </c:pt>
                <c:pt idx="120">
                  <c:v>3203.64</c:v>
                </c:pt>
                <c:pt idx="121">
                  <c:v>3194.14</c:v>
                </c:pt>
                <c:pt idx="122">
                  <c:v>3283.96</c:v>
                </c:pt>
                <c:pt idx="123">
                  <c:v>2972.14</c:v>
                </c:pt>
                <c:pt idx="124">
                  <c:v>3211.39</c:v>
                </c:pt>
                <c:pt idx="125">
                  <c:v>3875.69</c:v>
                </c:pt>
                <c:pt idx="126">
                  <c:v>3652.78</c:v>
                </c:pt>
                <c:pt idx="127">
                  <c:v>3573.77</c:v>
                </c:pt>
                <c:pt idx="128">
                  <c:v>3287.88</c:v>
                </c:pt>
                <c:pt idx="129">
                  <c:v>3530.21</c:v>
                </c:pt>
                <c:pt idx="130">
                  <c:v>3640.99</c:v>
                </c:pt>
                <c:pt idx="131">
                  <c:v>4201.97</c:v>
                </c:pt>
                <c:pt idx="132">
                  <c:v>4399.9799999999996</c:v>
                </c:pt>
                <c:pt idx="133">
                  <c:v>4203.08</c:v>
                </c:pt>
                <c:pt idx="134">
                  <c:v>3583.6</c:v>
                </c:pt>
                <c:pt idx="135">
                  <c:v>3428.26</c:v>
                </c:pt>
                <c:pt idx="136">
                  <c:v>3747.25</c:v>
                </c:pt>
                <c:pt idx="137">
                  <c:v>8153.59</c:v>
                </c:pt>
                <c:pt idx="138">
                  <c:v>9614.2999999999993</c:v>
                </c:pt>
                <c:pt idx="139">
                  <c:v>8435.42</c:v>
                </c:pt>
                <c:pt idx="140">
                  <c:v>13905.63</c:v>
                </c:pt>
                <c:pt idx="141">
                  <c:v>4882.6499999999996</c:v>
                </c:pt>
                <c:pt idx="142">
                  <c:v>4374.66</c:v>
                </c:pt>
                <c:pt idx="143">
                  <c:v>4641.3999999999996</c:v>
                </c:pt>
                <c:pt idx="144">
                  <c:v>7430.28</c:v>
                </c:pt>
                <c:pt idx="145">
                  <c:v>7649.07</c:v>
                </c:pt>
                <c:pt idx="146">
                  <c:v>6823.27</c:v>
                </c:pt>
                <c:pt idx="147">
                  <c:v>5680.25</c:v>
                </c:pt>
                <c:pt idx="148">
                  <c:v>3649.92</c:v>
                </c:pt>
                <c:pt idx="149">
                  <c:v>3549.1</c:v>
                </c:pt>
                <c:pt idx="150">
                  <c:v>3285.69</c:v>
                </c:pt>
                <c:pt idx="151">
                  <c:v>3409.99</c:v>
                </c:pt>
                <c:pt idx="152">
                  <c:v>3314.28</c:v>
                </c:pt>
                <c:pt idx="153">
                  <c:v>3763.64</c:v>
                </c:pt>
                <c:pt idx="154">
                  <c:v>3484.93</c:v>
                </c:pt>
                <c:pt idx="155">
                  <c:v>2663.75</c:v>
                </c:pt>
                <c:pt idx="156">
                  <c:v>2337.88</c:v>
                </c:pt>
                <c:pt idx="157">
                  <c:v>2327.15</c:v>
                </c:pt>
                <c:pt idx="158">
                  <c:v>7599.04</c:v>
                </c:pt>
                <c:pt idx="159">
                  <c:v>6552.8</c:v>
                </c:pt>
                <c:pt idx="160">
                  <c:v>5062.7700000000004</c:v>
                </c:pt>
                <c:pt idx="161">
                  <c:v>3994.2</c:v>
                </c:pt>
                <c:pt idx="162">
                  <c:v>3582.62</c:v>
                </c:pt>
                <c:pt idx="163">
                  <c:v>4403.3599999999997</c:v>
                </c:pt>
                <c:pt idx="164">
                  <c:v>5699.54</c:v>
                </c:pt>
                <c:pt idx="165">
                  <c:v>5776.03</c:v>
                </c:pt>
                <c:pt idx="166">
                  <c:v>5669.5</c:v>
                </c:pt>
                <c:pt idx="167">
                  <c:v>5945.65</c:v>
                </c:pt>
                <c:pt idx="168">
                  <c:v>5985.51</c:v>
                </c:pt>
                <c:pt idx="169">
                  <c:v>5661.72</c:v>
                </c:pt>
                <c:pt idx="170">
                  <c:v>5612.07</c:v>
                </c:pt>
                <c:pt idx="171">
                  <c:v>5299.93</c:v>
                </c:pt>
                <c:pt idx="172">
                  <c:v>6922.85</c:v>
                </c:pt>
                <c:pt idx="173">
                  <c:v>3592.65</c:v>
                </c:pt>
                <c:pt idx="174">
                  <c:v>2137.46</c:v>
                </c:pt>
                <c:pt idx="175">
                  <c:v>2186.48</c:v>
                </c:pt>
                <c:pt idx="176">
                  <c:v>3512.55</c:v>
                </c:pt>
                <c:pt idx="177">
                  <c:v>3544.76</c:v>
                </c:pt>
                <c:pt idx="178">
                  <c:v>3233.13</c:v>
                </c:pt>
                <c:pt idx="179">
                  <c:v>2419.4499999999998</c:v>
                </c:pt>
                <c:pt idx="180">
                  <c:v>2620.79</c:v>
                </c:pt>
                <c:pt idx="181">
                  <c:v>3005.27</c:v>
                </c:pt>
                <c:pt idx="182">
                  <c:v>2726.38</c:v>
                </c:pt>
                <c:pt idx="183">
                  <c:v>3445.26</c:v>
                </c:pt>
                <c:pt idx="184">
                  <c:v>3038.37</c:v>
                </c:pt>
                <c:pt idx="185">
                  <c:v>3213.58</c:v>
                </c:pt>
                <c:pt idx="186">
                  <c:v>3673.01</c:v>
                </c:pt>
                <c:pt idx="187">
                  <c:v>4040.57</c:v>
                </c:pt>
                <c:pt idx="188">
                  <c:v>3798.26</c:v>
                </c:pt>
                <c:pt idx="189">
                  <c:v>2728.89</c:v>
                </c:pt>
                <c:pt idx="190">
                  <c:v>2631.67</c:v>
                </c:pt>
                <c:pt idx="191">
                  <c:v>2926.7</c:v>
                </c:pt>
                <c:pt idx="192">
                  <c:v>4939.01</c:v>
                </c:pt>
                <c:pt idx="193">
                  <c:v>5578.3</c:v>
                </c:pt>
                <c:pt idx="194">
                  <c:v>5845.45</c:v>
                </c:pt>
                <c:pt idx="195">
                  <c:v>6161.87</c:v>
                </c:pt>
                <c:pt idx="196">
                  <c:v>3618.73</c:v>
                </c:pt>
                <c:pt idx="197">
                  <c:v>3420.47</c:v>
                </c:pt>
                <c:pt idx="198">
                  <c:v>4737.5</c:v>
                </c:pt>
                <c:pt idx="199">
                  <c:v>4881.3100000000004</c:v>
                </c:pt>
                <c:pt idx="200">
                  <c:v>7292.85</c:v>
                </c:pt>
                <c:pt idx="201">
                  <c:v>7565.42</c:v>
                </c:pt>
                <c:pt idx="202">
                  <c:v>7238.63</c:v>
                </c:pt>
                <c:pt idx="203">
                  <c:v>6768.83</c:v>
                </c:pt>
                <c:pt idx="204">
                  <c:v>5850.23</c:v>
                </c:pt>
                <c:pt idx="205">
                  <c:v>6075.59</c:v>
                </c:pt>
                <c:pt idx="206">
                  <c:v>5653.57</c:v>
                </c:pt>
                <c:pt idx="207">
                  <c:v>3345.96</c:v>
                </c:pt>
                <c:pt idx="208">
                  <c:v>3026.27</c:v>
                </c:pt>
                <c:pt idx="209">
                  <c:v>3512.9</c:v>
                </c:pt>
                <c:pt idx="210">
                  <c:v>3017.96</c:v>
                </c:pt>
                <c:pt idx="211">
                  <c:v>2943.31</c:v>
                </c:pt>
                <c:pt idx="212">
                  <c:v>3255.8</c:v>
                </c:pt>
                <c:pt idx="213">
                  <c:v>3469.04</c:v>
                </c:pt>
                <c:pt idx="214">
                  <c:v>3329.45</c:v>
                </c:pt>
                <c:pt idx="215">
                  <c:v>4919.32</c:v>
                </c:pt>
                <c:pt idx="216">
                  <c:v>7832.23</c:v>
                </c:pt>
                <c:pt idx="217">
                  <c:v>6529.58</c:v>
                </c:pt>
                <c:pt idx="218">
                  <c:v>6093.04</c:v>
                </c:pt>
                <c:pt idx="219">
                  <c:v>5384.75</c:v>
                </c:pt>
                <c:pt idx="220">
                  <c:v>4709.1400000000003</c:v>
                </c:pt>
                <c:pt idx="221">
                  <c:v>3731.17</c:v>
                </c:pt>
                <c:pt idx="222">
                  <c:v>3557.96</c:v>
                </c:pt>
                <c:pt idx="223">
                  <c:v>4647.05</c:v>
                </c:pt>
                <c:pt idx="224">
                  <c:v>7426.96</c:v>
                </c:pt>
                <c:pt idx="225">
                  <c:v>7635.74</c:v>
                </c:pt>
                <c:pt idx="226">
                  <c:v>7928.99</c:v>
                </c:pt>
                <c:pt idx="227">
                  <c:v>7612.66</c:v>
                </c:pt>
                <c:pt idx="228">
                  <c:v>7096.09</c:v>
                </c:pt>
                <c:pt idx="229">
                  <c:v>7175.98</c:v>
                </c:pt>
                <c:pt idx="230">
                  <c:v>7253.32</c:v>
                </c:pt>
                <c:pt idx="231">
                  <c:v>7025.85</c:v>
                </c:pt>
                <c:pt idx="232">
                  <c:v>6515.87</c:v>
                </c:pt>
                <c:pt idx="233">
                  <c:v>6600.24</c:v>
                </c:pt>
                <c:pt idx="234">
                  <c:v>6253.49</c:v>
                </c:pt>
                <c:pt idx="235">
                  <c:v>3016.69</c:v>
                </c:pt>
                <c:pt idx="236">
                  <c:v>6909.05</c:v>
                </c:pt>
                <c:pt idx="237">
                  <c:v>6623.7</c:v>
                </c:pt>
                <c:pt idx="238">
                  <c:v>5868.49</c:v>
                </c:pt>
                <c:pt idx="239">
                  <c:v>6104.22</c:v>
                </c:pt>
                <c:pt idx="240">
                  <c:v>6197.15</c:v>
                </c:pt>
                <c:pt idx="241">
                  <c:v>5928.48</c:v>
                </c:pt>
                <c:pt idx="242">
                  <c:v>6469.27</c:v>
                </c:pt>
                <c:pt idx="243">
                  <c:v>6449.6</c:v>
                </c:pt>
                <c:pt idx="244">
                  <c:v>7136.75</c:v>
                </c:pt>
                <c:pt idx="245">
                  <c:v>6004.11</c:v>
                </c:pt>
                <c:pt idx="246">
                  <c:v>5135.6099999999997</c:v>
                </c:pt>
                <c:pt idx="247">
                  <c:v>5036.97</c:v>
                </c:pt>
                <c:pt idx="248">
                  <c:v>4099.96</c:v>
                </c:pt>
                <c:pt idx="249">
                  <c:v>4279.92</c:v>
                </c:pt>
                <c:pt idx="250">
                  <c:v>8762.74</c:v>
                </c:pt>
                <c:pt idx="251">
                  <c:v>8831.7199999999993</c:v>
                </c:pt>
                <c:pt idx="252">
                  <c:v>9244.51</c:v>
                </c:pt>
                <c:pt idx="253">
                  <c:v>9894.4</c:v>
                </c:pt>
                <c:pt idx="254">
                  <c:v>6015.15</c:v>
                </c:pt>
                <c:pt idx="255">
                  <c:v>5901.03</c:v>
                </c:pt>
                <c:pt idx="256">
                  <c:v>6543.69</c:v>
                </c:pt>
                <c:pt idx="257">
                  <c:v>6578.04</c:v>
                </c:pt>
                <c:pt idx="258">
                  <c:v>7005.08</c:v>
                </c:pt>
                <c:pt idx="259">
                  <c:v>7311.47</c:v>
                </c:pt>
                <c:pt idx="260">
                  <c:v>6549.74</c:v>
                </c:pt>
                <c:pt idx="261">
                  <c:v>4638.59</c:v>
                </c:pt>
                <c:pt idx="262">
                  <c:v>4887.79</c:v>
                </c:pt>
                <c:pt idx="263">
                  <c:v>7193.4</c:v>
                </c:pt>
                <c:pt idx="264">
                  <c:v>4364.01</c:v>
                </c:pt>
                <c:pt idx="265">
                  <c:v>5057.04</c:v>
                </c:pt>
                <c:pt idx="266">
                  <c:v>5653.76</c:v>
                </c:pt>
                <c:pt idx="267">
                  <c:v>3398.66</c:v>
                </c:pt>
                <c:pt idx="268">
                  <c:v>6498.21</c:v>
                </c:pt>
                <c:pt idx="269">
                  <c:v>8936.84</c:v>
                </c:pt>
                <c:pt idx="270">
                  <c:v>7549.38</c:v>
                </c:pt>
                <c:pt idx="271">
                  <c:v>5593.51</c:v>
                </c:pt>
                <c:pt idx="272">
                  <c:v>7780.11</c:v>
                </c:pt>
                <c:pt idx="273">
                  <c:v>7487.98</c:v>
                </c:pt>
                <c:pt idx="274">
                  <c:v>7199.98</c:v>
                </c:pt>
                <c:pt idx="275">
                  <c:v>5793.52</c:v>
                </c:pt>
                <c:pt idx="276">
                  <c:v>5494.05</c:v>
                </c:pt>
                <c:pt idx="277">
                  <c:v>4971.29</c:v>
                </c:pt>
                <c:pt idx="278">
                  <c:v>4163.3500000000004</c:v>
                </c:pt>
                <c:pt idx="279">
                  <c:v>4415.38</c:v>
                </c:pt>
                <c:pt idx="280">
                  <c:v>5443.64</c:v>
                </c:pt>
                <c:pt idx="281">
                  <c:v>8695.7800000000007</c:v>
                </c:pt>
                <c:pt idx="282">
                  <c:v>8625.43</c:v>
                </c:pt>
                <c:pt idx="283">
                  <c:v>7883.63</c:v>
                </c:pt>
                <c:pt idx="284">
                  <c:v>7306.8</c:v>
                </c:pt>
                <c:pt idx="285">
                  <c:v>7852.91</c:v>
                </c:pt>
                <c:pt idx="286">
                  <c:v>8027.89</c:v>
                </c:pt>
                <c:pt idx="287">
                  <c:v>7984.44</c:v>
                </c:pt>
                <c:pt idx="288">
                  <c:v>7531.82</c:v>
                </c:pt>
                <c:pt idx="289">
                  <c:v>7150.88</c:v>
                </c:pt>
                <c:pt idx="290">
                  <c:v>6921.74</c:v>
                </c:pt>
                <c:pt idx="291">
                  <c:v>7046.89</c:v>
                </c:pt>
                <c:pt idx="292">
                  <c:v>6649.71</c:v>
                </c:pt>
                <c:pt idx="293">
                  <c:v>6677</c:v>
                </c:pt>
                <c:pt idx="294">
                  <c:v>4641.8500000000004</c:v>
                </c:pt>
                <c:pt idx="295">
                  <c:v>4978.8999999999996</c:v>
                </c:pt>
                <c:pt idx="296">
                  <c:v>4025.24</c:v>
                </c:pt>
                <c:pt idx="297">
                  <c:v>5607.42</c:v>
                </c:pt>
                <c:pt idx="298">
                  <c:v>6186.03</c:v>
                </c:pt>
                <c:pt idx="299">
                  <c:v>8269.6299999999992</c:v>
                </c:pt>
                <c:pt idx="300">
                  <c:v>11231.63</c:v>
                </c:pt>
                <c:pt idx="301">
                  <c:v>9000.84</c:v>
                </c:pt>
                <c:pt idx="302">
                  <c:v>9097.48</c:v>
                </c:pt>
                <c:pt idx="303">
                  <c:v>9461.6200000000008</c:v>
                </c:pt>
                <c:pt idx="304">
                  <c:v>6600.45</c:v>
                </c:pt>
                <c:pt idx="305">
                  <c:v>5751.68</c:v>
                </c:pt>
                <c:pt idx="306">
                  <c:v>5686.47</c:v>
                </c:pt>
                <c:pt idx="307">
                  <c:v>6094.18</c:v>
                </c:pt>
                <c:pt idx="308">
                  <c:v>4625.9799999999996</c:v>
                </c:pt>
                <c:pt idx="309">
                  <c:v>3616.12</c:v>
                </c:pt>
                <c:pt idx="310">
                  <c:v>4068.2</c:v>
                </c:pt>
                <c:pt idx="311">
                  <c:v>5321.46</c:v>
                </c:pt>
                <c:pt idx="312">
                  <c:v>4986.3</c:v>
                </c:pt>
                <c:pt idx="313">
                  <c:v>5798.68</c:v>
                </c:pt>
                <c:pt idx="314">
                  <c:v>5900.5</c:v>
                </c:pt>
                <c:pt idx="315">
                  <c:v>5786.08</c:v>
                </c:pt>
                <c:pt idx="316">
                  <c:v>5759.72</c:v>
                </c:pt>
                <c:pt idx="317">
                  <c:v>5600.46</c:v>
                </c:pt>
                <c:pt idx="318">
                  <c:v>5706.95</c:v>
                </c:pt>
                <c:pt idx="319">
                  <c:v>5458.88</c:v>
                </c:pt>
                <c:pt idx="320">
                  <c:v>5638.52</c:v>
                </c:pt>
                <c:pt idx="321">
                  <c:v>6505.52</c:v>
                </c:pt>
                <c:pt idx="322">
                  <c:v>6795.12</c:v>
                </c:pt>
                <c:pt idx="323">
                  <c:v>8061.54</c:v>
                </c:pt>
                <c:pt idx="324">
                  <c:v>8311.23</c:v>
                </c:pt>
                <c:pt idx="325">
                  <c:v>8428.52</c:v>
                </c:pt>
                <c:pt idx="326">
                  <c:v>8457.02</c:v>
                </c:pt>
                <c:pt idx="327">
                  <c:v>13317.96</c:v>
                </c:pt>
                <c:pt idx="328">
                  <c:v>18721.68</c:v>
                </c:pt>
                <c:pt idx="329">
                  <c:v>22671.98</c:v>
                </c:pt>
                <c:pt idx="330">
                  <c:v>22608.39</c:v>
                </c:pt>
                <c:pt idx="331">
                  <c:v>20189.23</c:v>
                </c:pt>
                <c:pt idx="332">
                  <c:v>23528.53</c:v>
                </c:pt>
                <c:pt idx="333">
                  <c:v>28179.35</c:v>
                </c:pt>
                <c:pt idx="334">
                  <c:v>4757.47</c:v>
                </c:pt>
                <c:pt idx="335">
                  <c:v>4317.3999999999996</c:v>
                </c:pt>
                <c:pt idx="336">
                  <c:v>4421.8999999999996</c:v>
                </c:pt>
                <c:pt idx="337">
                  <c:v>4479.3</c:v>
                </c:pt>
                <c:pt idx="338">
                  <c:v>4433.8100000000004</c:v>
                </c:pt>
                <c:pt idx="339">
                  <c:v>5699.82</c:v>
                </c:pt>
                <c:pt idx="340">
                  <c:v>5396.12</c:v>
                </c:pt>
                <c:pt idx="341">
                  <c:v>5576.9</c:v>
                </c:pt>
                <c:pt idx="342">
                  <c:v>5316.73</c:v>
                </c:pt>
                <c:pt idx="343">
                  <c:v>7235.41</c:v>
                </c:pt>
                <c:pt idx="344">
                  <c:v>9728.6200000000008</c:v>
                </c:pt>
                <c:pt idx="345">
                  <c:v>10372.32</c:v>
                </c:pt>
                <c:pt idx="346">
                  <c:v>11110.86</c:v>
                </c:pt>
                <c:pt idx="347">
                  <c:v>10655.96</c:v>
                </c:pt>
                <c:pt idx="348">
                  <c:v>10961.14</c:v>
                </c:pt>
                <c:pt idx="349">
                  <c:v>10532.84</c:v>
                </c:pt>
                <c:pt idx="350">
                  <c:v>8447.2000000000007</c:v>
                </c:pt>
                <c:pt idx="351">
                  <c:v>7745.1</c:v>
                </c:pt>
                <c:pt idx="352">
                  <c:v>7572.12</c:v>
                </c:pt>
                <c:pt idx="353">
                  <c:v>9156.2800000000007</c:v>
                </c:pt>
                <c:pt idx="354">
                  <c:v>9797.36</c:v>
                </c:pt>
                <c:pt idx="355">
                  <c:v>11102.2</c:v>
                </c:pt>
                <c:pt idx="356">
                  <c:v>10132.56</c:v>
                </c:pt>
                <c:pt idx="357">
                  <c:v>7407.17</c:v>
                </c:pt>
                <c:pt idx="358">
                  <c:v>10594.25</c:v>
                </c:pt>
                <c:pt idx="359">
                  <c:v>9523.44</c:v>
                </c:pt>
                <c:pt idx="360">
                  <c:v>9139.35</c:v>
                </c:pt>
                <c:pt idx="361">
                  <c:v>7963.64</c:v>
                </c:pt>
                <c:pt idx="362">
                  <c:v>11617.43</c:v>
                </c:pt>
                <c:pt idx="363">
                  <c:v>11688.17</c:v>
                </c:pt>
                <c:pt idx="364">
                  <c:v>6077.58</c:v>
                </c:pt>
                <c:pt idx="365">
                  <c:v>6277.72</c:v>
                </c:pt>
                <c:pt idx="366">
                  <c:v>5205.18</c:v>
                </c:pt>
                <c:pt idx="367">
                  <c:v>4778.8900000000003</c:v>
                </c:pt>
                <c:pt idx="368">
                  <c:v>5673.11</c:v>
                </c:pt>
                <c:pt idx="369">
                  <c:v>6545.91</c:v>
                </c:pt>
                <c:pt idx="370">
                  <c:v>7537.06</c:v>
                </c:pt>
                <c:pt idx="371">
                  <c:v>8500.24</c:v>
                </c:pt>
                <c:pt idx="372">
                  <c:v>6440.71</c:v>
                </c:pt>
                <c:pt idx="373">
                  <c:v>6381.47</c:v>
                </c:pt>
                <c:pt idx="374">
                  <c:v>6288.35</c:v>
                </c:pt>
                <c:pt idx="375">
                  <c:v>5724.91</c:v>
                </c:pt>
                <c:pt idx="376">
                  <c:v>6169.77</c:v>
                </c:pt>
                <c:pt idx="377">
                  <c:v>6029.29</c:v>
                </c:pt>
                <c:pt idx="378">
                  <c:v>5637.47</c:v>
                </c:pt>
                <c:pt idx="379">
                  <c:v>5859.18</c:v>
                </c:pt>
                <c:pt idx="380">
                  <c:v>6071.15</c:v>
                </c:pt>
                <c:pt idx="381">
                  <c:v>7131.05</c:v>
                </c:pt>
                <c:pt idx="382">
                  <c:v>6005.25</c:v>
                </c:pt>
                <c:pt idx="383">
                  <c:v>5824.09</c:v>
                </c:pt>
                <c:pt idx="384">
                  <c:v>4546.87</c:v>
                </c:pt>
                <c:pt idx="385">
                  <c:v>4899.74</c:v>
                </c:pt>
                <c:pt idx="386">
                  <c:v>363.62</c:v>
                </c:pt>
                <c:pt idx="387">
                  <c:v>9714.4599999999991</c:v>
                </c:pt>
                <c:pt idx="388">
                  <c:v>8254.4599999999991</c:v>
                </c:pt>
                <c:pt idx="389">
                  <c:v>5988.57</c:v>
                </c:pt>
                <c:pt idx="390">
                  <c:v>5378.06</c:v>
                </c:pt>
                <c:pt idx="391">
                  <c:v>5913.76</c:v>
                </c:pt>
                <c:pt idx="392">
                  <c:v>10484.51</c:v>
                </c:pt>
                <c:pt idx="393">
                  <c:v>11695.64</c:v>
                </c:pt>
                <c:pt idx="394">
                  <c:v>11786.52</c:v>
                </c:pt>
                <c:pt idx="395">
                  <c:v>11572.29</c:v>
                </c:pt>
                <c:pt idx="396">
                  <c:v>9405.11</c:v>
                </c:pt>
                <c:pt idx="397">
                  <c:v>9405.19</c:v>
                </c:pt>
                <c:pt idx="398">
                  <c:v>9633.48</c:v>
                </c:pt>
                <c:pt idx="399">
                  <c:v>9562.7199999999993</c:v>
                </c:pt>
                <c:pt idx="400">
                  <c:v>9396.4</c:v>
                </c:pt>
                <c:pt idx="401">
                  <c:v>8772.85</c:v>
                </c:pt>
                <c:pt idx="402">
                  <c:v>9586.92</c:v>
                </c:pt>
                <c:pt idx="403">
                  <c:v>8639.25</c:v>
                </c:pt>
                <c:pt idx="404">
                  <c:v>8890.17</c:v>
                </c:pt>
                <c:pt idx="405">
                  <c:v>9112.25</c:v>
                </c:pt>
                <c:pt idx="406">
                  <c:v>7917.61</c:v>
                </c:pt>
                <c:pt idx="407">
                  <c:v>6819.22</c:v>
                </c:pt>
                <c:pt idx="408">
                  <c:v>5642.51</c:v>
                </c:pt>
                <c:pt idx="409">
                  <c:v>8187.64</c:v>
                </c:pt>
                <c:pt idx="410">
                  <c:v>8787.6</c:v>
                </c:pt>
                <c:pt idx="411">
                  <c:v>9059.6200000000008</c:v>
                </c:pt>
                <c:pt idx="412">
                  <c:v>9446.77</c:v>
                </c:pt>
                <c:pt idx="413">
                  <c:v>8710.7099999999991</c:v>
                </c:pt>
                <c:pt idx="414">
                  <c:v>8589.27</c:v>
                </c:pt>
                <c:pt idx="415">
                  <c:v>9519.82</c:v>
                </c:pt>
                <c:pt idx="416">
                  <c:v>8131.57</c:v>
                </c:pt>
                <c:pt idx="417">
                  <c:v>7818.35</c:v>
                </c:pt>
                <c:pt idx="418">
                  <c:v>8265.52</c:v>
                </c:pt>
                <c:pt idx="419">
                  <c:v>8275.81</c:v>
                </c:pt>
                <c:pt idx="420">
                  <c:v>8013.56</c:v>
                </c:pt>
                <c:pt idx="421">
                  <c:v>7667.63</c:v>
                </c:pt>
                <c:pt idx="422">
                  <c:v>7481.19</c:v>
                </c:pt>
                <c:pt idx="423">
                  <c:v>7495.76</c:v>
                </c:pt>
                <c:pt idx="424">
                  <c:v>8793</c:v>
                </c:pt>
                <c:pt idx="425">
                  <c:v>9099.26</c:v>
                </c:pt>
                <c:pt idx="426">
                  <c:v>9671.35</c:v>
                </c:pt>
                <c:pt idx="427">
                  <c:v>9803.3799999999992</c:v>
                </c:pt>
                <c:pt idx="428">
                  <c:v>9882.48</c:v>
                </c:pt>
                <c:pt idx="429">
                  <c:v>9805.17</c:v>
                </c:pt>
                <c:pt idx="430">
                  <c:v>10048.450000000001</c:v>
                </c:pt>
                <c:pt idx="431">
                  <c:v>9677.51</c:v>
                </c:pt>
                <c:pt idx="432">
                  <c:v>9971.75</c:v>
                </c:pt>
                <c:pt idx="433">
                  <c:v>10102.700000000001</c:v>
                </c:pt>
                <c:pt idx="434">
                  <c:v>9265.9699999999993</c:v>
                </c:pt>
                <c:pt idx="435">
                  <c:v>10545.72</c:v>
                </c:pt>
                <c:pt idx="436">
                  <c:v>10285.42</c:v>
                </c:pt>
                <c:pt idx="437">
                  <c:v>12142.82</c:v>
                </c:pt>
                <c:pt idx="438">
                  <c:v>13028.97</c:v>
                </c:pt>
                <c:pt idx="439">
                  <c:v>11996.49</c:v>
                </c:pt>
                <c:pt idx="440">
                  <c:v>11962.7</c:v>
                </c:pt>
                <c:pt idx="441">
                  <c:v>11836.52</c:v>
                </c:pt>
                <c:pt idx="442">
                  <c:v>8985.31</c:v>
                </c:pt>
                <c:pt idx="443">
                  <c:v>8055.52</c:v>
                </c:pt>
                <c:pt idx="444">
                  <c:v>9620.74</c:v>
                </c:pt>
                <c:pt idx="445">
                  <c:v>10089.76</c:v>
                </c:pt>
                <c:pt idx="446">
                  <c:v>8087.87</c:v>
                </c:pt>
                <c:pt idx="447">
                  <c:v>7622.66</c:v>
                </c:pt>
                <c:pt idx="448">
                  <c:v>10653.66</c:v>
                </c:pt>
                <c:pt idx="449">
                  <c:v>10637.08</c:v>
                </c:pt>
                <c:pt idx="450">
                  <c:v>10109.6</c:v>
                </c:pt>
                <c:pt idx="451">
                  <c:v>11458.61</c:v>
                </c:pt>
                <c:pt idx="452">
                  <c:v>10339.36</c:v>
                </c:pt>
                <c:pt idx="453">
                  <c:v>9284.82</c:v>
                </c:pt>
                <c:pt idx="454">
                  <c:v>8659.3799999999992</c:v>
                </c:pt>
                <c:pt idx="455">
                  <c:v>8523.3799999999992</c:v>
                </c:pt>
                <c:pt idx="456">
                  <c:v>7322.18</c:v>
                </c:pt>
                <c:pt idx="457">
                  <c:v>12295.58</c:v>
                </c:pt>
                <c:pt idx="458">
                  <c:v>7467.25</c:v>
                </c:pt>
                <c:pt idx="459">
                  <c:v>4828.58</c:v>
                </c:pt>
                <c:pt idx="460">
                  <c:v>5229.9399999999996</c:v>
                </c:pt>
                <c:pt idx="461">
                  <c:v>6271.83</c:v>
                </c:pt>
                <c:pt idx="462">
                  <c:v>8038.49</c:v>
                </c:pt>
                <c:pt idx="463">
                  <c:v>9465.25</c:v>
                </c:pt>
                <c:pt idx="464">
                  <c:v>8549.91</c:v>
                </c:pt>
                <c:pt idx="465">
                  <c:v>8979.7800000000007</c:v>
                </c:pt>
                <c:pt idx="466">
                  <c:v>8073.68</c:v>
                </c:pt>
                <c:pt idx="467">
                  <c:v>8398.73</c:v>
                </c:pt>
                <c:pt idx="468">
                  <c:v>8213.1200000000008</c:v>
                </c:pt>
                <c:pt idx="469">
                  <c:v>8327.7800000000007</c:v>
                </c:pt>
                <c:pt idx="470">
                  <c:v>9495.42</c:v>
                </c:pt>
                <c:pt idx="471">
                  <c:v>10081.5</c:v>
                </c:pt>
                <c:pt idx="472">
                  <c:v>10300.950000000001</c:v>
                </c:pt>
                <c:pt idx="473">
                  <c:v>11915.23</c:v>
                </c:pt>
                <c:pt idx="474">
                  <c:v>10182.81</c:v>
                </c:pt>
                <c:pt idx="475">
                  <c:v>8025.45</c:v>
                </c:pt>
                <c:pt idx="476">
                  <c:v>8661.86</c:v>
                </c:pt>
                <c:pt idx="477">
                  <c:v>10302.15</c:v>
                </c:pt>
                <c:pt idx="478">
                  <c:v>10824.74</c:v>
                </c:pt>
                <c:pt idx="479">
                  <c:v>10914.55</c:v>
                </c:pt>
                <c:pt idx="480">
                  <c:v>11046.01</c:v>
                </c:pt>
                <c:pt idx="481">
                  <c:v>11019.44</c:v>
                </c:pt>
                <c:pt idx="482">
                  <c:v>10919.34</c:v>
                </c:pt>
                <c:pt idx="483">
                  <c:v>7072.27</c:v>
                </c:pt>
                <c:pt idx="484">
                  <c:v>10990.47</c:v>
                </c:pt>
                <c:pt idx="485">
                  <c:v>11217.29</c:v>
                </c:pt>
                <c:pt idx="486">
                  <c:v>11816.64</c:v>
                </c:pt>
                <c:pt idx="487">
                  <c:v>9940.85</c:v>
                </c:pt>
                <c:pt idx="488">
                  <c:v>9595.52</c:v>
                </c:pt>
                <c:pt idx="489">
                  <c:v>10349.209999999999</c:v>
                </c:pt>
                <c:pt idx="490">
                  <c:v>10956.43</c:v>
                </c:pt>
                <c:pt idx="491">
                  <c:v>10141.92</c:v>
                </c:pt>
                <c:pt idx="492">
                  <c:v>10155.76</c:v>
                </c:pt>
                <c:pt idx="493">
                  <c:v>10316.52</c:v>
                </c:pt>
                <c:pt idx="494">
                  <c:v>10371.030000000001</c:v>
                </c:pt>
                <c:pt idx="495">
                  <c:v>10205.129999999999</c:v>
                </c:pt>
                <c:pt idx="496">
                  <c:v>10150.450000000001</c:v>
                </c:pt>
                <c:pt idx="497">
                  <c:v>10744.16</c:v>
                </c:pt>
                <c:pt idx="498">
                  <c:v>10727.2</c:v>
                </c:pt>
                <c:pt idx="499">
                  <c:v>13464.04</c:v>
                </c:pt>
                <c:pt idx="500">
                  <c:v>22588.78</c:v>
                </c:pt>
                <c:pt idx="501">
                  <c:v>38498.839999999997</c:v>
                </c:pt>
                <c:pt idx="502">
                  <c:v>31950.36</c:v>
                </c:pt>
                <c:pt idx="503">
                  <c:v>38069.67</c:v>
                </c:pt>
                <c:pt idx="504">
                  <c:v>41970.41</c:v>
                </c:pt>
                <c:pt idx="505">
                  <c:v>14996.37</c:v>
                </c:pt>
                <c:pt idx="506">
                  <c:v>11960.86</c:v>
                </c:pt>
                <c:pt idx="507">
                  <c:v>12560.27</c:v>
                </c:pt>
                <c:pt idx="508">
                  <c:v>11406.82</c:v>
                </c:pt>
                <c:pt idx="509">
                  <c:v>10493.75</c:v>
                </c:pt>
                <c:pt idx="510">
                  <c:v>11149.46</c:v>
                </c:pt>
                <c:pt idx="511">
                  <c:v>7359.91</c:v>
                </c:pt>
                <c:pt idx="512">
                  <c:v>7007.99</c:v>
                </c:pt>
                <c:pt idx="513">
                  <c:v>7589.99</c:v>
                </c:pt>
                <c:pt idx="514">
                  <c:v>8257.94</c:v>
                </c:pt>
                <c:pt idx="515">
                  <c:v>8883.7999999999993</c:v>
                </c:pt>
                <c:pt idx="516">
                  <c:v>8913.82</c:v>
                </c:pt>
                <c:pt idx="517">
                  <c:v>11181.19</c:v>
                </c:pt>
                <c:pt idx="518">
                  <c:v>11006.15</c:v>
                </c:pt>
                <c:pt idx="519">
                  <c:v>13715.64</c:v>
                </c:pt>
                <c:pt idx="520">
                  <c:v>13390.65</c:v>
                </c:pt>
                <c:pt idx="521">
                  <c:v>13673</c:v>
                </c:pt>
                <c:pt idx="522">
                  <c:v>13431.26</c:v>
                </c:pt>
                <c:pt idx="523">
                  <c:v>13808.13</c:v>
                </c:pt>
                <c:pt idx="524">
                  <c:v>13453.08</c:v>
                </c:pt>
                <c:pt idx="525">
                  <c:v>13707.55</c:v>
                </c:pt>
                <c:pt idx="526">
                  <c:v>13320.06</c:v>
                </c:pt>
                <c:pt idx="527">
                  <c:v>12649.35</c:v>
                </c:pt>
                <c:pt idx="528">
                  <c:v>11721.61</c:v>
                </c:pt>
                <c:pt idx="529">
                  <c:v>10646.84</c:v>
                </c:pt>
                <c:pt idx="530">
                  <c:v>11377.83</c:v>
                </c:pt>
                <c:pt idx="531">
                  <c:v>12515.29</c:v>
                </c:pt>
                <c:pt idx="532">
                  <c:v>12398.07</c:v>
                </c:pt>
                <c:pt idx="533">
                  <c:v>12401.5</c:v>
                </c:pt>
                <c:pt idx="534">
                  <c:v>11647.47</c:v>
                </c:pt>
                <c:pt idx="535">
                  <c:v>8166.96</c:v>
                </c:pt>
                <c:pt idx="536">
                  <c:v>10023.370000000001</c:v>
                </c:pt>
                <c:pt idx="537">
                  <c:v>10462.99</c:v>
                </c:pt>
                <c:pt idx="538">
                  <c:v>10636.18</c:v>
                </c:pt>
                <c:pt idx="539">
                  <c:v>10907.22</c:v>
                </c:pt>
                <c:pt idx="540">
                  <c:v>10309.790000000001</c:v>
                </c:pt>
                <c:pt idx="541">
                  <c:v>5751.82</c:v>
                </c:pt>
                <c:pt idx="542">
                  <c:v>5668</c:v>
                </c:pt>
                <c:pt idx="543">
                  <c:v>6448.07</c:v>
                </c:pt>
                <c:pt idx="544">
                  <c:v>7461.11</c:v>
                </c:pt>
                <c:pt idx="545">
                  <c:v>8122.91</c:v>
                </c:pt>
                <c:pt idx="546">
                  <c:v>7960.1</c:v>
                </c:pt>
                <c:pt idx="547">
                  <c:v>5762.01</c:v>
                </c:pt>
                <c:pt idx="548">
                  <c:v>5030.13</c:v>
                </c:pt>
                <c:pt idx="549">
                  <c:v>5782.5</c:v>
                </c:pt>
                <c:pt idx="550">
                  <c:v>6518.96</c:v>
                </c:pt>
                <c:pt idx="551">
                  <c:v>6901.92</c:v>
                </c:pt>
                <c:pt idx="552">
                  <c:v>6713.56</c:v>
                </c:pt>
                <c:pt idx="553">
                  <c:v>7163.32</c:v>
                </c:pt>
                <c:pt idx="554">
                  <c:v>6999.94</c:v>
                </c:pt>
                <c:pt idx="555">
                  <c:v>6262.31</c:v>
                </c:pt>
                <c:pt idx="556">
                  <c:v>6115.76</c:v>
                </c:pt>
                <c:pt idx="557">
                  <c:v>6078.18</c:v>
                </c:pt>
                <c:pt idx="558">
                  <c:v>6324.15</c:v>
                </c:pt>
                <c:pt idx="559">
                  <c:v>6525.22</c:v>
                </c:pt>
                <c:pt idx="560">
                  <c:v>5991.86</c:v>
                </c:pt>
                <c:pt idx="561">
                  <c:v>6211.78</c:v>
                </c:pt>
                <c:pt idx="562">
                  <c:v>6351.58</c:v>
                </c:pt>
                <c:pt idx="563">
                  <c:v>6216.69</c:v>
                </c:pt>
                <c:pt idx="564">
                  <c:v>5833.65</c:v>
                </c:pt>
                <c:pt idx="565">
                  <c:v>6113.87</c:v>
                </c:pt>
                <c:pt idx="566">
                  <c:v>6253.38</c:v>
                </c:pt>
                <c:pt idx="567">
                  <c:v>6191.06</c:v>
                </c:pt>
                <c:pt idx="568">
                  <c:v>6902</c:v>
                </c:pt>
                <c:pt idx="569">
                  <c:v>7332.45</c:v>
                </c:pt>
                <c:pt idx="570">
                  <c:v>7438.19</c:v>
                </c:pt>
                <c:pt idx="571">
                  <c:v>7409.83</c:v>
                </c:pt>
                <c:pt idx="572">
                  <c:v>7392.78</c:v>
                </c:pt>
                <c:pt idx="573">
                  <c:v>7443.11</c:v>
                </c:pt>
                <c:pt idx="574">
                  <c:v>7547.79</c:v>
                </c:pt>
                <c:pt idx="575">
                  <c:v>7182.97</c:v>
                </c:pt>
                <c:pt idx="576">
                  <c:v>7680.53</c:v>
                </c:pt>
                <c:pt idx="577">
                  <c:v>8452.57</c:v>
                </c:pt>
                <c:pt idx="578">
                  <c:v>8158.93</c:v>
                </c:pt>
                <c:pt idx="579">
                  <c:v>8437.91</c:v>
                </c:pt>
                <c:pt idx="580">
                  <c:v>8233.2900000000009</c:v>
                </c:pt>
                <c:pt idx="581">
                  <c:v>8234.0400000000009</c:v>
                </c:pt>
                <c:pt idx="582">
                  <c:v>6179.39</c:v>
                </c:pt>
                <c:pt idx="583">
                  <c:v>5857.21</c:v>
                </c:pt>
                <c:pt idx="584">
                  <c:v>6644.55</c:v>
                </c:pt>
                <c:pt idx="585">
                  <c:v>6587.58</c:v>
                </c:pt>
                <c:pt idx="586">
                  <c:v>6476.37</c:v>
                </c:pt>
                <c:pt idx="587">
                  <c:v>6817.76</c:v>
                </c:pt>
                <c:pt idx="588">
                  <c:v>6468.06</c:v>
                </c:pt>
                <c:pt idx="589">
                  <c:v>7382.81</c:v>
                </c:pt>
                <c:pt idx="590">
                  <c:v>7356.44</c:v>
                </c:pt>
                <c:pt idx="591">
                  <c:v>7378.66</c:v>
                </c:pt>
                <c:pt idx="592">
                  <c:v>6940.25</c:v>
                </c:pt>
                <c:pt idx="593">
                  <c:v>7823.23</c:v>
                </c:pt>
                <c:pt idx="594">
                  <c:v>7775.96</c:v>
                </c:pt>
                <c:pt idx="595">
                  <c:v>8059.44</c:v>
                </c:pt>
                <c:pt idx="596">
                  <c:v>7596.14</c:v>
                </c:pt>
                <c:pt idx="597">
                  <c:v>7416.49</c:v>
                </c:pt>
                <c:pt idx="598">
                  <c:v>7764.01</c:v>
                </c:pt>
                <c:pt idx="599">
                  <c:v>7378.9</c:v>
                </c:pt>
                <c:pt idx="600">
                  <c:v>7286.63</c:v>
                </c:pt>
                <c:pt idx="601">
                  <c:v>7069.32</c:v>
                </c:pt>
                <c:pt idx="602">
                  <c:v>6735.45</c:v>
                </c:pt>
                <c:pt idx="603">
                  <c:v>6471.41</c:v>
                </c:pt>
                <c:pt idx="604">
                  <c:v>6759.05</c:v>
                </c:pt>
                <c:pt idx="605">
                  <c:v>7203.56</c:v>
                </c:pt>
                <c:pt idx="606">
                  <c:v>7246.03</c:v>
                </c:pt>
                <c:pt idx="607">
                  <c:v>8276.52</c:v>
                </c:pt>
                <c:pt idx="608">
                  <c:v>7425.89</c:v>
                </c:pt>
                <c:pt idx="609">
                  <c:v>7435.42</c:v>
                </c:pt>
                <c:pt idx="610">
                  <c:v>7026.87</c:v>
                </c:pt>
                <c:pt idx="611">
                  <c:v>6935.62</c:v>
                </c:pt>
                <c:pt idx="612">
                  <c:v>7314.19</c:v>
                </c:pt>
                <c:pt idx="613">
                  <c:v>7129.72</c:v>
                </c:pt>
                <c:pt idx="614">
                  <c:v>7634.56</c:v>
                </c:pt>
                <c:pt idx="615">
                  <c:v>7120.71</c:v>
                </c:pt>
                <c:pt idx="616">
                  <c:v>7926.47</c:v>
                </c:pt>
                <c:pt idx="617">
                  <c:v>8757.39</c:v>
                </c:pt>
                <c:pt idx="618">
                  <c:v>8306.1200000000008</c:v>
                </c:pt>
                <c:pt idx="619">
                  <c:v>8172.32</c:v>
                </c:pt>
                <c:pt idx="620">
                  <c:v>8520.65</c:v>
                </c:pt>
                <c:pt idx="621">
                  <c:v>9145.84</c:v>
                </c:pt>
                <c:pt idx="622">
                  <c:v>9114.94</c:v>
                </c:pt>
                <c:pt idx="623">
                  <c:v>9673.5300000000007</c:v>
                </c:pt>
                <c:pt idx="624">
                  <c:v>9401.74</c:v>
                </c:pt>
                <c:pt idx="625">
                  <c:v>9101.59</c:v>
                </c:pt>
                <c:pt idx="626">
                  <c:v>6677.76</c:v>
                </c:pt>
                <c:pt idx="627">
                  <c:v>5613.66</c:v>
                </c:pt>
                <c:pt idx="628">
                  <c:v>6112.29</c:v>
                </c:pt>
                <c:pt idx="629">
                  <c:v>5687.64</c:v>
                </c:pt>
                <c:pt idx="630">
                  <c:v>5764.13</c:v>
                </c:pt>
                <c:pt idx="631">
                  <c:v>5615.35</c:v>
                </c:pt>
                <c:pt idx="632">
                  <c:v>5639.91</c:v>
                </c:pt>
                <c:pt idx="633">
                  <c:v>5775.38</c:v>
                </c:pt>
                <c:pt idx="634">
                  <c:v>5866.18</c:v>
                </c:pt>
                <c:pt idx="635">
                  <c:v>5972.7</c:v>
                </c:pt>
                <c:pt idx="636">
                  <c:v>6366.24</c:v>
                </c:pt>
                <c:pt idx="637">
                  <c:v>6228.7</c:v>
                </c:pt>
                <c:pt idx="638">
                  <c:v>7408.05</c:v>
                </c:pt>
                <c:pt idx="639">
                  <c:v>7287.62</c:v>
                </c:pt>
                <c:pt idx="640">
                  <c:v>7696.9</c:v>
                </c:pt>
                <c:pt idx="641">
                  <c:v>7093.74</c:v>
                </c:pt>
                <c:pt idx="642">
                  <c:v>7739.47</c:v>
                </c:pt>
                <c:pt idx="643">
                  <c:v>6768.83</c:v>
                </c:pt>
                <c:pt idx="644">
                  <c:v>7378.28</c:v>
                </c:pt>
                <c:pt idx="645">
                  <c:v>7508.15</c:v>
                </c:pt>
                <c:pt idx="646">
                  <c:v>7656.27</c:v>
                </c:pt>
                <c:pt idx="647">
                  <c:v>8571.39</c:v>
                </c:pt>
                <c:pt idx="648">
                  <c:v>5981.72</c:v>
                </c:pt>
                <c:pt idx="649">
                  <c:v>5463.1</c:v>
                </c:pt>
                <c:pt idx="650">
                  <c:v>5898.23</c:v>
                </c:pt>
                <c:pt idx="651">
                  <c:v>6355.18</c:v>
                </c:pt>
                <c:pt idx="652">
                  <c:v>9253.2999999999993</c:v>
                </c:pt>
                <c:pt idx="653">
                  <c:v>8158.75</c:v>
                </c:pt>
                <c:pt idx="654">
                  <c:v>8317.9699999999993</c:v>
                </c:pt>
                <c:pt idx="655">
                  <c:v>7434.97</c:v>
                </c:pt>
                <c:pt idx="656">
                  <c:v>6906.35</c:v>
                </c:pt>
                <c:pt idx="657">
                  <c:v>6820.85</c:v>
                </c:pt>
                <c:pt idx="658">
                  <c:v>5250.84</c:v>
                </c:pt>
                <c:pt idx="659">
                  <c:v>4271.6099999999997</c:v>
                </c:pt>
                <c:pt idx="660">
                  <c:v>4150.7700000000004</c:v>
                </c:pt>
                <c:pt idx="661">
                  <c:v>4263.3999999999996</c:v>
                </c:pt>
                <c:pt idx="662">
                  <c:v>3977.97</c:v>
                </c:pt>
                <c:pt idx="663">
                  <c:v>3970.84</c:v>
                </c:pt>
                <c:pt idx="664">
                  <c:v>4017.1</c:v>
                </c:pt>
                <c:pt idx="665">
                  <c:v>3844.08</c:v>
                </c:pt>
                <c:pt idx="666">
                  <c:v>4045.65</c:v>
                </c:pt>
                <c:pt idx="667">
                  <c:v>3887.13</c:v>
                </c:pt>
                <c:pt idx="668">
                  <c:v>3708.93</c:v>
                </c:pt>
                <c:pt idx="669">
                  <c:v>3900.18</c:v>
                </c:pt>
                <c:pt idx="670">
                  <c:v>3675.37</c:v>
                </c:pt>
                <c:pt idx="671">
                  <c:v>3942.99</c:v>
                </c:pt>
                <c:pt idx="672">
                  <c:v>3551.06</c:v>
                </c:pt>
                <c:pt idx="673">
                  <c:v>3875.5</c:v>
                </c:pt>
                <c:pt idx="674">
                  <c:v>3783.21</c:v>
                </c:pt>
                <c:pt idx="675">
                  <c:v>3745.27</c:v>
                </c:pt>
                <c:pt idx="676">
                  <c:v>3887.16</c:v>
                </c:pt>
                <c:pt idx="677">
                  <c:v>3931</c:v>
                </c:pt>
                <c:pt idx="678">
                  <c:v>3769.08</c:v>
                </c:pt>
                <c:pt idx="679">
                  <c:v>3903.82</c:v>
                </c:pt>
                <c:pt idx="680">
                  <c:v>3870.51</c:v>
                </c:pt>
                <c:pt idx="681">
                  <c:v>3945.63</c:v>
                </c:pt>
                <c:pt idx="682">
                  <c:v>4031.78</c:v>
                </c:pt>
                <c:pt idx="683">
                  <c:v>3681.72</c:v>
                </c:pt>
                <c:pt idx="684">
                  <c:v>3258.51</c:v>
                </c:pt>
                <c:pt idx="685">
                  <c:v>3246.17</c:v>
                </c:pt>
                <c:pt idx="686">
                  <c:v>3356.23</c:v>
                </c:pt>
                <c:pt idx="687">
                  <c:v>3677.13</c:v>
                </c:pt>
                <c:pt idx="688">
                  <c:v>3539.3</c:v>
                </c:pt>
                <c:pt idx="689">
                  <c:v>5063.37</c:v>
                </c:pt>
                <c:pt idx="690">
                  <c:v>7526.73</c:v>
                </c:pt>
                <c:pt idx="691">
                  <c:v>6546.28</c:v>
                </c:pt>
                <c:pt idx="692">
                  <c:v>7455.72</c:v>
                </c:pt>
                <c:pt idx="693">
                  <c:v>8039.69</c:v>
                </c:pt>
                <c:pt idx="694">
                  <c:v>7129.02</c:v>
                </c:pt>
                <c:pt idx="695">
                  <c:v>6076.31</c:v>
                </c:pt>
                <c:pt idx="696">
                  <c:v>6229.77</c:v>
                </c:pt>
                <c:pt idx="697">
                  <c:v>7686.71</c:v>
                </c:pt>
                <c:pt idx="698">
                  <c:v>8246.1299999999992</c:v>
                </c:pt>
                <c:pt idx="699">
                  <c:v>6898.09</c:v>
                </c:pt>
                <c:pt idx="700">
                  <c:v>7090.82</c:v>
                </c:pt>
                <c:pt idx="701">
                  <c:v>4067.85</c:v>
                </c:pt>
                <c:pt idx="702">
                  <c:v>3918.31</c:v>
                </c:pt>
                <c:pt idx="703">
                  <c:v>3977.94</c:v>
                </c:pt>
                <c:pt idx="704">
                  <c:v>3936.7</c:v>
                </c:pt>
                <c:pt idx="705">
                  <c:v>4323.6000000000004</c:v>
                </c:pt>
                <c:pt idx="706">
                  <c:v>4390.2</c:v>
                </c:pt>
                <c:pt idx="707">
                  <c:v>4262.2</c:v>
                </c:pt>
                <c:pt idx="708">
                  <c:v>4177.68</c:v>
                </c:pt>
                <c:pt idx="709">
                  <c:v>4431.03</c:v>
                </c:pt>
                <c:pt idx="710">
                  <c:v>4451.49</c:v>
                </c:pt>
                <c:pt idx="711">
                  <c:v>4092.12</c:v>
                </c:pt>
                <c:pt idx="712">
                  <c:v>4396.59</c:v>
                </c:pt>
                <c:pt idx="713">
                  <c:v>4583.87</c:v>
                </c:pt>
                <c:pt idx="714">
                  <c:v>4825.34</c:v>
                </c:pt>
                <c:pt idx="715">
                  <c:v>4909.3999999999996</c:v>
                </c:pt>
                <c:pt idx="716">
                  <c:v>5312.16</c:v>
                </c:pt>
                <c:pt idx="717">
                  <c:v>6044.82</c:v>
                </c:pt>
                <c:pt idx="718">
                  <c:v>4382.1899999999996</c:v>
                </c:pt>
                <c:pt idx="719">
                  <c:v>4125.95</c:v>
                </c:pt>
                <c:pt idx="720">
                  <c:v>4113.8100000000004</c:v>
                </c:pt>
                <c:pt idx="721">
                  <c:v>3966.92</c:v>
                </c:pt>
                <c:pt idx="722">
                  <c:v>3882.76</c:v>
                </c:pt>
                <c:pt idx="723">
                  <c:v>3906.79</c:v>
                </c:pt>
                <c:pt idx="724">
                  <c:v>3830.18</c:v>
                </c:pt>
                <c:pt idx="725">
                  <c:v>3554.64</c:v>
                </c:pt>
                <c:pt idx="726">
                  <c:v>3596.41</c:v>
                </c:pt>
                <c:pt idx="727">
                  <c:v>3483.83</c:v>
                </c:pt>
                <c:pt idx="728">
                  <c:v>1920.01</c:v>
                </c:pt>
                <c:pt idx="729">
                  <c:v>1311.09</c:v>
                </c:pt>
                <c:pt idx="730">
                  <c:v>1234.02</c:v>
                </c:pt>
                <c:pt idx="731">
                  <c:v>1395.58</c:v>
                </c:pt>
                <c:pt idx="732">
                  <c:v>1610.49</c:v>
                </c:pt>
                <c:pt idx="733">
                  <c:v>1563.27</c:v>
                </c:pt>
                <c:pt idx="734">
                  <c:v>1596.52</c:v>
                </c:pt>
                <c:pt idx="735">
                  <c:v>1686.08</c:v>
                </c:pt>
                <c:pt idx="736">
                  <c:v>1853.04</c:v>
                </c:pt>
                <c:pt idx="737">
                  <c:v>1793.65</c:v>
                </c:pt>
                <c:pt idx="738">
                  <c:v>1810.02</c:v>
                </c:pt>
                <c:pt idx="739">
                  <c:v>1818.48</c:v>
                </c:pt>
                <c:pt idx="740">
                  <c:v>1901.55</c:v>
                </c:pt>
                <c:pt idx="741">
                  <c:v>291.92</c:v>
                </c:pt>
                <c:pt idx="742">
                  <c:v>1481.07</c:v>
                </c:pt>
                <c:pt idx="743">
                  <c:v>2124.79</c:v>
                </c:pt>
                <c:pt idx="744">
                  <c:v>2029.54</c:v>
                </c:pt>
                <c:pt idx="745">
                  <c:v>2400.0700000000002</c:v>
                </c:pt>
                <c:pt idx="746">
                  <c:v>2414.98</c:v>
                </c:pt>
                <c:pt idx="747">
                  <c:v>2367.0100000000002</c:v>
                </c:pt>
                <c:pt idx="748">
                  <c:v>2368.9899999999998</c:v>
                </c:pt>
                <c:pt idx="749">
                  <c:v>2486.5500000000002</c:v>
                </c:pt>
                <c:pt idx="750">
                  <c:v>133.37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E-C143-9DC7-BCAE113DD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5283279"/>
        <c:axId val="1762435887"/>
      </c:lineChart>
      <c:lineChart>
        <c:grouping val="standard"/>
        <c:varyColors val="0"/>
        <c:ser>
          <c:idx val="1"/>
          <c:order val="1"/>
          <c:tx>
            <c:strRef>
              <c:f>correls!$R$1:$R$274</c:f>
              <c:strCache>
                <c:ptCount val="274"/>
                <c:pt idx="0">
                  <c:v>gmv</c:v>
                </c:pt>
                <c:pt idx="1">
                  <c:v>5681</c:v>
                </c:pt>
                <c:pt idx="2">
                  <c:v>8275</c:v>
                </c:pt>
                <c:pt idx="3">
                  <c:v>6034</c:v>
                </c:pt>
                <c:pt idx="4">
                  <c:v>10861</c:v>
                </c:pt>
                <c:pt idx="5">
                  <c:v>1207</c:v>
                </c:pt>
                <c:pt idx="6">
                  <c:v>1207</c:v>
                </c:pt>
                <c:pt idx="7">
                  <c:v>3388</c:v>
                </c:pt>
                <c:pt idx="8">
                  <c:v>9654</c:v>
                </c:pt>
                <c:pt idx="9">
                  <c:v>3500</c:v>
                </c:pt>
                <c:pt idx="10">
                  <c:v>1034</c:v>
                </c:pt>
                <c:pt idx="11">
                  <c:v>4827</c:v>
                </c:pt>
                <c:pt idx="12">
                  <c:v>2414</c:v>
                </c:pt>
                <c:pt idx="13">
                  <c:v>1207</c:v>
                </c:pt>
                <c:pt idx="14">
                  <c:v>1207</c:v>
                </c:pt>
                <c:pt idx="15">
                  <c:v>1207</c:v>
                </c:pt>
                <c:pt idx="16">
                  <c:v>1034</c:v>
                </c:pt>
                <c:pt idx="17">
                  <c:v>2414</c:v>
                </c:pt>
                <c:pt idx="18">
                  <c:v>1207</c:v>
                </c:pt>
                <c:pt idx="19">
                  <c:v>0</c:v>
                </c:pt>
                <c:pt idx="20">
                  <c:v>3620</c:v>
                </c:pt>
                <c:pt idx="21">
                  <c:v>3620</c:v>
                </c:pt>
                <c:pt idx="22">
                  <c:v>NA</c:v>
                </c:pt>
                <c:pt idx="23">
                  <c:v>3620</c:v>
                </c:pt>
                <c:pt idx="24">
                  <c:v>2414</c:v>
                </c:pt>
                <c:pt idx="25">
                  <c:v>NA</c:v>
                </c:pt>
                <c:pt idx="26">
                  <c:v>0</c:v>
                </c:pt>
                <c:pt idx="27">
                  <c:v>NA</c:v>
                </c:pt>
                <c:pt idx="28">
                  <c:v>NA</c:v>
                </c:pt>
                <c:pt idx="29">
                  <c:v>NA</c:v>
                </c:pt>
                <c:pt idx="30">
                  <c:v>1207</c:v>
                </c:pt>
                <c:pt idx="31">
                  <c:v>7069</c:v>
                </c:pt>
                <c:pt idx="32">
                  <c:v>4284</c:v>
                </c:pt>
                <c:pt idx="33">
                  <c:v>1146</c:v>
                </c:pt>
                <c:pt idx="34">
                  <c:v>3620</c:v>
                </c:pt>
                <c:pt idx="35">
                  <c:v>10861</c:v>
                </c:pt>
                <c:pt idx="36">
                  <c:v>1207</c:v>
                </c:pt>
                <c:pt idx="37">
                  <c:v>1207</c:v>
                </c:pt>
                <c:pt idx="38">
                  <c:v>4767</c:v>
                </c:pt>
                <c:pt idx="39">
                  <c:v>1207</c:v>
                </c:pt>
                <c:pt idx="40">
                  <c:v>7241</c:v>
                </c:pt>
                <c:pt idx="41">
                  <c:v>NA</c:v>
                </c:pt>
                <c:pt idx="42">
                  <c:v>3620</c:v>
                </c:pt>
                <c:pt idx="43">
                  <c:v>20021</c:v>
                </c:pt>
                <c:pt idx="44">
                  <c:v>7724</c:v>
                </c:pt>
                <c:pt idx="45">
                  <c:v>15241</c:v>
                </c:pt>
                <c:pt idx="46">
                  <c:v>10621</c:v>
                </c:pt>
                <c:pt idx="47">
                  <c:v>7724</c:v>
                </c:pt>
                <c:pt idx="48">
                  <c:v>13310</c:v>
                </c:pt>
                <c:pt idx="49">
                  <c:v>8690</c:v>
                </c:pt>
                <c:pt idx="50">
                  <c:v>19862</c:v>
                </c:pt>
                <c:pt idx="51">
                  <c:v>1207</c:v>
                </c:pt>
                <c:pt idx="52">
                  <c:v>3190</c:v>
                </c:pt>
                <c:pt idx="53">
                  <c:v>2241</c:v>
                </c:pt>
                <c:pt idx="54">
                  <c:v>4103</c:v>
                </c:pt>
                <c:pt idx="55">
                  <c:v>8733</c:v>
                </c:pt>
                <c:pt idx="56">
                  <c:v>2052</c:v>
                </c:pt>
                <c:pt idx="57">
                  <c:v>10810</c:v>
                </c:pt>
                <c:pt idx="58">
                  <c:v>2052</c:v>
                </c:pt>
                <c:pt idx="59">
                  <c:v>2233</c:v>
                </c:pt>
                <c:pt idx="60">
                  <c:v>7181</c:v>
                </c:pt>
                <c:pt idx="61">
                  <c:v>7181</c:v>
                </c:pt>
                <c:pt idx="62">
                  <c:v>11525</c:v>
                </c:pt>
                <c:pt idx="63">
                  <c:v>2414</c:v>
                </c:pt>
                <c:pt idx="64">
                  <c:v>8448</c:v>
                </c:pt>
                <c:pt idx="65">
                  <c:v>7120</c:v>
                </c:pt>
                <c:pt idx="66">
                  <c:v>4767</c:v>
                </c:pt>
                <c:pt idx="67">
                  <c:v>1724</c:v>
                </c:pt>
                <c:pt idx="68">
                  <c:v>1207</c:v>
                </c:pt>
                <c:pt idx="69">
                  <c:v>2414</c:v>
                </c:pt>
                <c:pt idx="70">
                  <c:v>3620</c:v>
                </c:pt>
                <c:pt idx="71">
                  <c:v>2698</c:v>
                </c:pt>
                <c:pt idx="72">
                  <c:v>1026</c:v>
                </c:pt>
                <c:pt idx="73">
                  <c:v>2414</c:v>
                </c:pt>
                <c:pt idx="74">
                  <c:v>1207</c:v>
                </c:pt>
                <c:pt idx="75">
                  <c:v>2414</c:v>
                </c:pt>
                <c:pt idx="76">
                  <c:v>3620</c:v>
                </c:pt>
                <c:pt idx="77">
                  <c:v>4646</c:v>
                </c:pt>
                <c:pt idx="78">
                  <c:v>9759</c:v>
                </c:pt>
                <c:pt idx="79">
                  <c:v>8207</c:v>
                </c:pt>
                <c:pt idx="80">
                  <c:v>14914</c:v>
                </c:pt>
                <c:pt idx="81">
                  <c:v>6681</c:v>
                </c:pt>
                <c:pt idx="82">
                  <c:v>2052</c:v>
                </c:pt>
                <c:pt idx="83">
                  <c:v>2578</c:v>
                </c:pt>
                <c:pt idx="84">
                  <c:v>4103</c:v>
                </c:pt>
                <c:pt idx="85">
                  <c:v>6681</c:v>
                </c:pt>
                <c:pt idx="86">
                  <c:v>3603</c:v>
                </c:pt>
                <c:pt idx="87">
                  <c:v>3603</c:v>
                </c:pt>
                <c:pt idx="88">
                  <c:v>4629</c:v>
                </c:pt>
                <c:pt idx="89">
                  <c:v>1552</c:v>
                </c:pt>
                <c:pt idx="90">
                  <c:v>2052</c:v>
                </c:pt>
                <c:pt idx="91">
                  <c:v>NA</c:v>
                </c:pt>
                <c:pt idx="92">
                  <c:v>2052</c:v>
                </c:pt>
                <c:pt idx="93">
                  <c:v>8233</c:v>
                </c:pt>
                <c:pt idx="94">
                  <c:v>7207</c:v>
                </c:pt>
                <c:pt idx="95">
                  <c:v>6000</c:v>
                </c:pt>
                <c:pt idx="96">
                  <c:v>9181</c:v>
                </c:pt>
                <c:pt idx="97">
                  <c:v>3078</c:v>
                </c:pt>
                <c:pt idx="98">
                  <c:v>2052</c:v>
                </c:pt>
                <c:pt idx="99">
                  <c:v>3896</c:v>
                </c:pt>
                <c:pt idx="100">
                  <c:v>1207</c:v>
                </c:pt>
                <c:pt idx="101">
                  <c:v>7758</c:v>
                </c:pt>
                <c:pt idx="102">
                  <c:v>NA</c:v>
                </c:pt>
                <c:pt idx="103">
                  <c:v>NA</c:v>
                </c:pt>
                <c:pt idx="104">
                  <c:v>NA</c:v>
                </c:pt>
                <c:pt idx="105">
                  <c:v>NA</c:v>
                </c:pt>
                <c:pt idx="106">
                  <c:v>5344</c:v>
                </c:pt>
                <c:pt idx="107">
                  <c:v>1207</c:v>
                </c:pt>
                <c:pt idx="108">
                  <c:v>3276</c:v>
                </c:pt>
                <c:pt idx="109">
                  <c:v>4138</c:v>
                </c:pt>
                <c:pt idx="110">
                  <c:v>1207</c:v>
                </c:pt>
                <c:pt idx="111">
                  <c:v>4655</c:v>
                </c:pt>
                <c:pt idx="112">
                  <c:v>1207</c:v>
                </c:pt>
                <c:pt idx="113">
                  <c:v>2414</c:v>
                </c:pt>
                <c:pt idx="114">
                  <c:v>3276</c:v>
                </c:pt>
                <c:pt idx="115">
                  <c:v>1034</c:v>
                </c:pt>
                <c:pt idx="116">
                  <c:v>2233</c:v>
                </c:pt>
                <c:pt idx="117">
                  <c:v>6293</c:v>
                </c:pt>
                <c:pt idx="118">
                  <c:v>4474</c:v>
                </c:pt>
                <c:pt idx="119">
                  <c:v>2414</c:v>
                </c:pt>
                <c:pt idx="120">
                  <c:v>3620</c:v>
                </c:pt>
                <c:pt idx="121">
                  <c:v>4827</c:v>
                </c:pt>
                <c:pt idx="122">
                  <c:v>2414</c:v>
                </c:pt>
                <c:pt idx="123">
                  <c:v>2931</c:v>
                </c:pt>
                <c:pt idx="124">
                  <c:v>4310</c:v>
                </c:pt>
                <c:pt idx="125">
                  <c:v>1207</c:v>
                </c:pt>
                <c:pt idx="126">
                  <c:v>NA</c:v>
                </c:pt>
                <c:pt idx="127">
                  <c:v>1207</c:v>
                </c:pt>
                <c:pt idx="128">
                  <c:v>1034</c:v>
                </c:pt>
                <c:pt idx="129">
                  <c:v>1724</c:v>
                </c:pt>
                <c:pt idx="130">
                  <c:v>1034</c:v>
                </c:pt>
                <c:pt idx="131">
                  <c:v>0</c:v>
                </c:pt>
                <c:pt idx="132">
                  <c:v>4827</c:v>
                </c:pt>
                <c:pt idx="133">
                  <c:v>2414</c:v>
                </c:pt>
                <c:pt idx="134">
                  <c:v>2672</c:v>
                </c:pt>
                <c:pt idx="135">
                  <c:v>3957</c:v>
                </c:pt>
                <c:pt idx="136">
                  <c:v>4138</c:v>
                </c:pt>
                <c:pt idx="137">
                  <c:v>0</c:v>
                </c:pt>
                <c:pt idx="138">
                  <c:v>3198</c:v>
                </c:pt>
                <c:pt idx="139">
                  <c:v>1121</c:v>
                </c:pt>
                <c:pt idx="140">
                  <c:v>NA</c:v>
                </c:pt>
                <c:pt idx="141">
                  <c:v>2172</c:v>
                </c:pt>
                <c:pt idx="142">
                  <c:v>3353</c:v>
                </c:pt>
                <c:pt idx="143">
                  <c:v>3112</c:v>
                </c:pt>
                <c:pt idx="144">
                  <c:v>1207</c:v>
                </c:pt>
                <c:pt idx="145">
                  <c:v>1078</c:v>
                </c:pt>
                <c:pt idx="146">
                  <c:v>NA</c:v>
                </c:pt>
                <c:pt idx="147">
                  <c:v>1552</c:v>
                </c:pt>
                <c:pt idx="148">
                  <c:v>3922</c:v>
                </c:pt>
                <c:pt idx="149">
                  <c:v>3793</c:v>
                </c:pt>
                <c:pt idx="150">
                  <c:v>4077</c:v>
                </c:pt>
                <c:pt idx="151">
                  <c:v>4560</c:v>
                </c:pt>
                <c:pt idx="152">
                  <c:v>2353</c:v>
                </c:pt>
                <c:pt idx="153">
                  <c:v>NA</c:v>
                </c:pt>
                <c:pt idx="154">
                  <c:v>1086</c:v>
                </c:pt>
                <c:pt idx="155">
                  <c:v>3155</c:v>
                </c:pt>
                <c:pt idx="156">
                  <c:v>3215</c:v>
                </c:pt>
                <c:pt idx="157">
                  <c:v>1146</c:v>
                </c:pt>
                <c:pt idx="158">
                  <c:v>2327</c:v>
                </c:pt>
                <c:pt idx="159">
                  <c:v>NA</c:v>
                </c:pt>
                <c:pt idx="160">
                  <c:v>3870</c:v>
                </c:pt>
                <c:pt idx="161">
                  <c:v>2155</c:v>
                </c:pt>
                <c:pt idx="162">
                  <c:v>7163</c:v>
                </c:pt>
                <c:pt idx="163">
                  <c:v>4594</c:v>
                </c:pt>
                <c:pt idx="164">
                  <c:v>8663</c:v>
                </c:pt>
                <c:pt idx="165">
                  <c:v>1207</c:v>
                </c:pt>
                <c:pt idx="166">
                  <c:v>NA</c:v>
                </c:pt>
                <c:pt idx="167">
                  <c:v>3448</c:v>
                </c:pt>
                <c:pt idx="168">
                  <c:v>2629</c:v>
                </c:pt>
                <c:pt idx="169">
                  <c:v>3405</c:v>
                </c:pt>
                <c:pt idx="170">
                  <c:v>6319</c:v>
                </c:pt>
                <c:pt idx="171">
                  <c:v>1164</c:v>
                </c:pt>
                <c:pt idx="172">
                  <c:v>4827</c:v>
                </c:pt>
                <c:pt idx="173">
                  <c:v>2586</c:v>
                </c:pt>
                <c:pt idx="174">
                  <c:v>5138</c:v>
                </c:pt>
                <c:pt idx="175">
                  <c:v>4301</c:v>
                </c:pt>
                <c:pt idx="176">
                  <c:v>3353</c:v>
                </c:pt>
                <c:pt idx="177">
                  <c:v>1207</c:v>
                </c:pt>
                <c:pt idx="178">
                  <c:v>6715</c:v>
                </c:pt>
                <c:pt idx="179">
                  <c:v>3474</c:v>
                </c:pt>
                <c:pt idx="180">
                  <c:v>1026</c:v>
                </c:pt>
                <c:pt idx="181">
                  <c:v>2233</c:v>
                </c:pt>
                <c:pt idx="182">
                  <c:v>NA</c:v>
                </c:pt>
                <c:pt idx="183">
                  <c:v>5043</c:v>
                </c:pt>
                <c:pt idx="184">
                  <c:v>5793</c:v>
                </c:pt>
                <c:pt idx="185">
                  <c:v>3491</c:v>
                </c:pt>
                <c:pt idx="186">
                  <c:v>1207</c:v>
                </c:pt>
                <c:pt idx="187">
                  <c:v>3448</c:v>
                </c:pt>
                <c:pt idx="188">
                  <c:v>NA</c:v>
                </c:pt>
                <c:pt idx="189">
                  <c:v>3534</c:v>
                </c:pt>
                <c:pt idx="190">
                  <c:v>7362</c:v>
                </c:pt>
                <c:pt idx="191">
                  <c:v>5767</c:v>
                </c:pt>
                <c:pt idx="192">
                  <c:v>2672</c:v>
                </c:pt>
                <c:pt idx="193">
                  <c:v>3500</c:v>
                </c:pt>
                <c:pt idx="194">
                  <c:v>1034</c:v>
                </c:pt>
                <c:pt idx="195">
                  <c:v>NA</c:v>
                </c:pt>
                <c:pt idx="196">
                  <c:v>2233</c:v>
                </c:pt>
                <c:pt idx="197">
                  <c:v>2414</c:v>
                </c:pt>
                <c:pt idx="198">
                  <c:v>10232</c:v>
                </c:pt>
                <c:pt idx="199">
                  <c:v>1086</c:v>
                </c:pt>
                <c:pt idx="200">
                  <c:v>2758</c:v>
                </c:pt>
                <c:pt idx="201">
                  <c:v>2250</c:v>
                </c:pt>
                <c:pt idx="202">
                  <c:v>7732</c:v>
                </c:pt>
                <c:pt idx="203">
                  <c:v>3241</c:v>
                </c:pt>
                <c:pt idx="204">
                  <c:v>4465</c:v>
                </c:pt>
                <c:pt idx="205">
                  <c:v>5819</c:v>
                </c:pt>
                <c:pt idx="206">
                  <c:v>3836</c:v>
                </c:pt>
                <c:pt idx="207">
                  <c:v>4741</c:v>
                </c:pt>
                <c:pt idx="208">
                  <c:v>4827</c:v>
                </c:pt>
                <c:pt idx="209">
                  <c:v>2293</c:v>
                </c:pt>
                <c:pt idx="210">
                  <c:v>8353</c:v>
                </c:pt>
                <c:pt idx="211">
                  <c:v>4828</c:v>
                </c:pt>
                <c:pt idx="212">
                  <c:v>NA</c:v>
                </c:pt>
                <c:pt idx="213">
                  <c:v>7577</c:v>
                </c:pt>
                <c:pt idx="214">
                  <c:v>9904</c:v>
                </c:pt>
                <c:pt idx="215">
                  <c:v>4301</c:v>
                </c:pt>
                <c:pt idx="216">
                  <c:v>2190</c:v>
                </c:pt>
                <c:pt idx="217">
                  <c:v>1207</c:v>
                </c:pt>
                <c:pt idx="218">
                  <c:v>5913</c:v>
                </c:pt>
                <c:pt idx="219">
                  <c:v>9775</c:v>
                </c:pt>
                <c:pt idx="220">
                  <c:v>10077</c:v>
                </c:pt>
                <c:pt idx="221">
                  <c:v>9430</c:v>
                </c:pt>
                <c:pt idx="222">
                  <c:v>4362</c:v>
                </c:pt>
                <c:pt idx="223">
                  <c:v>9758</c:v>
                </c:pt>
                <c:pt idx="224">
                  <c:v>10215</c:v>
                </c:pt>
                <c:pt idx="225">
                  <c:v>8189</c:v>
                </c:pt>
                <c:pt idx="226">
                  <c:v>3620</c:v>
                </c:pt>
                <c:pt idx="227">
                  <c:v>12266</c:v>
                </c:pt>
                <c:pt idx="228">
                  <c:v>8672</c:v>
                </c:pt>
                <c:pt idx="229">
                  <c:v>3689</c:v>
                </c:pt>
                <c:pt idx="230">
                  <c:v>8534</c:v>
                </c:pt>
                <c:pt idx="231">
                  <c:v>6000</c:v>
                </c:pt>
                <c:pt idx="232">
                  <c:v>6905</c:v>
                </c:pt>
                <c:pt idx="233">
                  <c:v>5396</c:v>
                </c:pt>
                <c:pt idx="234">
                  <c:v>4707</c:v>
                </c:pt>
                <c:pt idx="235">
                  <c:v>2207</c:v>
                </c:pt>
                <c:pt idx="236">
                  <c:v>10646</c:v>
                </c:pt>
                <c:pt idx="237">
                  <c:v>2069</c:v>
                </c:pt>
                <c:pt idx="238">
                  <c:v>4179</c:v>
                </c:pt>
                <c:pt idx="239">
                  <c:v>36155</c:v>
                </c:pt>
                <c:pt idx="240">
                  <c:v>23259</c:v>
                </c:pt>
                <c:pt idx="241">
                  <c:v>21138</c:v>
                </c:pt>
                <c:pt idx="242">
                  <c:v>17810</c:v>
                </c:pt>
                <c:pt idx="243">
                  <c:v>24931</c:v>
                </c:pt>
                <c:pt idx="244">
                  <c:v>6448</c:v>
                </c:pt>
                <c:pt idx="245">
                  <c:v>1207</c:v>
                </c:pt>
                <c:pt idx="246">
                  <c:v>1146</c:v>
                </c:pt>
                <c:pt idx="247">
                  <c:v>7206</c:v>
                </c:pt>
                <c:pt idx="248">
                  <c:v>1638</c:v>
                </c:pt>
                <c:pt idx="249">
                  <c:v>3620</c:v>
                </c:pt>
                <c:pt idx="250">
                  <c:v>NA</c:v>
                </c:pt>
                <c:pt idx="251">
                  <c:v>11844</c:v>
                </c:pt>
                <c:pt idx="252">
                  <c:v>2578</c:v>
                </c:pt>
                <c:pt idx="253">
                  <c:v>11810</c:v>
                </c:pt>
                <c:pt idx="254">
                  <c:v>13284</c:v>
                </c:pt>
                <c:pt idx="255">
                  <c:v>10259</c:v>
                </c:pt>
                <c:pt idx="256">
                  <c:v>5655</c:v>
                </c:pt>
                <c:pt idx="257">
                  <c:v>13284</c:v>
                </c:pt>
                <c:pt idx="258">
                  <c:v>13207</c:v>
                </c:pt>
                <c:pt idx="259">
                  <c:v>13284</c:v>
                </c:pt>
                <c:pt idx="260">
                  <c:v>4517</c:v>
                </c:pt>
                <c:pt idx="261">
                  <c:v>5974</c:v>
                </c:pt>
                <c:pt idx="262">
                  <c:v>3698</c:v>
                </c:pt>
                <c:pt idx="263">
                  <c:v>3439</c:v>
                </c:pt>
                <c:pt idx="264">
                  <c:v>8999</c:v>
                </c:pt>
                <c:pt idx="265">
                  <c:v>NA</c:v>
                </c:pt>
                <c:pt idx="266">
                  <c:v>1724</c:v>
                </c:pt>
                <c:pt idx="267">
                  <c:v>4077</c:v>
                </c:pt>
                <c:pt idx="268">
                  <c:v>4448</c:v>
                </c:pt>
                <c:pt idx="269">
                  <c:v>2284</c:v>
                </c:pt>
                <c:pt idx="270">
                  <c:v>3491</c:v>
                </c:pt>
                <c:pt idx="271">
                  <c:v>NA</c:v>
                </c:pt>
                <c:pt idx="272">
                  <c:v>2233</c:v>
                </c:pt>
                <c:pt idx="273">
                  <c:v>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correls!$P$275:$P$1025</c:f>
              <c:numCache>
                <c:formatCode>m/d/yy</c:formatCode>
                <c:ptCount val="751"/>
                <c:pt idx="0">
                  <c:v>43283</c:v>
                </c:pt>
                <c:pt idx="1">
                  <c:v>43284</c:v>
                </c:pt>
                <c:pt idx="2">
                  <c:v>43285</c:v>
                </c:pt>
                <c:pt idx="3">
                  <c:v>43286</c:v>
                </c:pt>
                <c:pt idx="4">
                  <c:v>43287</c:v>
                </c:pt>
                <c:pt idx="5">
                  <c:v>43288</c:v>
                </c:pt>
                <c:pt idx="6">
                  <c:v>43289</c:v>
                </c:pt>
                <c:pt idx="7">
                  <c:v>43290</c:v>
                </c:pt>
                <c:pt idx="8">
                  <c:v>43291</c:v>
                </c:pt>
                <c:pt idx="9">
                  <c:v>43292</c:v>
                </c:pt>
                <c:pt idx="10">
                  <c:v>43293</c:v>
                </c:pt>
                <c:pt idx="11">
                  <c:v>43294</c:v>
                </c:pt>
                <c:pt idx="12">
                  <c:v>43295</c:v>
                </c:pt>
                <c:pt idx="13">
                  <c:v>43296</c:v>
                </c:pt>
                <c:pt idx="14">
                  <c:v>43297</c:v>
                </c:pt>
                <c:pt idx="15">
                  <c:v>43298</c:v>
                </c:pt>
                <c:pt idx="16">
                  <c:v>43299</c:v>
                </c:pt>
                <c:pt idx="17">
                  <c:v>43300</c:v>
                </c:pt>
                <c:pt idx="18">
                  <c:v>43301</c:v>
                </c:pt>
                <c:pt idx="19">
                  <c:v>43302</c:v>
                </c:pt>
                <c:pt idx="20">
                  <c:v>43303</c:v>
                </c:pt>
                <c:pt idx="21">
                  <c:v>43304</c:v>
                </c:pt>
                <c:pt idx="22">
                  <c:v>43305</c:v>
                </c:pt>
                <c:pt idx="23">
                  <c:v>43306</c:v>
                </c:pt>
                <c:pt idx="24">
                  <c:v>43307</c:v>
                </c:pt>
                <c:pt idx="25">
                  <c:v>43308</c:v>
                </c:pt>
                <c:pt idx="26">
                  <c:v>43309</c:v>
                </c:pt>
                <c:pt idx="27">
                  <c:v>43310</c:v>
                </c:pt>
                <c:pt idx="28">
                  <c:v>43311</c:v>
                </c:pt>
                <c:pt idx="29">
                  <c:v>43312</c:v>
                </c:pt>
                <c:pt idx="30">
                  <c:v>43313</c:v>
                </c:pt>
                <c:pt idx="31">
                  <c:v>43314</c:v>
                </c:pt>
                <c:pt idx="32">
                  <c:v>43315</c:v>
                </c:pt>
                <c:pt idx="33">
                  <c:v>43316</c:v>
                </c:pt>
                <c:pt idx="34">
                  <c:v>43317</c:v>
                </c:pt>
                <c:pt idx="35">
                  <c:v>43318</c:v>
                </c:pt>
                <c:pt idx="36">
                  <c:v>43319</c:v>
                </c:pt>
                <c:pt idx="37">
                  <c:v>43320</c:v>
                </c:pt>
                <c:pt idx="38">
                  <c:v>43321</c:v>
                </c:pt>
                <c:pt idx="39">
                  <c:v>43322</c:v>
                </c:pt>
                <c:pt idx="40">
                  <c:v>43323</c:v>
                </c:pt>
                <c:pt idx="41">
                  <c:v>43324</c:v>
                </c:pt>
                <c:pt idx="42">
                  <c:v>43325</c:v>
                </c:pt>
                <c:pt idx="43">
                  <c:v>43326</c:v>
                </c:pt>
                <c:pt idx="44">
                  <c:v>43327</c:v>
                </c:pt>
                <c:pt idx="45">
                  <c:v>43328</c:v>
                </c:pt>
                <c:pt idx="46">
                  <c:v>43329</c:v>
                </c:pt>
                <c:pt idx="47">
                  <c:v>43330</c:v>
                </c:pt>
                <c:pt idx="48">
                  <c:v>43331</c:v>
                </c:pt>
                <c:pt idx="49">
                  <c:v>43332</c:v>
                </c:pt>
                <c:pt idx="50">
                  <c:v>43333</c:v>
                </c:pt>
                <c:pt idx="51">
                  <c:v>43334</c:v>
                </c:pt>
                <c:pt idx="52">
                  <c:v>43335</c:v>
                </c:pt>
                <c:pt idx="53">
                  <c:v>43336</c:v>
                </c:pt>
                <c:pt idx="54">
                  <c:v>43337</c:v>
                </c:pt>
                <c:pt idx="55">
                  <c:v>43338</c:v>
                </c:pt>
                <c:pt idx="56">
                  <c:v>43339</c:v>
                </c:pt>
                <c:pt idx="57">
                  <c:v>43340</c:v>
                </c:pt>
                <c:pt idx="58">
                  <c:v>43341</c:v>
                </c:pt>
                <c:pt idx="59">
                  <c:v>43342</c:v>
                </c:pt>
                <c:pt idx="60">
                  <c:v>43343</c:v>
                </c:pt>
                <c:pt idx="61">
                  <c:v>43344</c:v>
                </c:pt>
                <c:pt idx="62">
                  <c:v>43345</c:v>
                </c:pt>
                <c:pt idx="63">
                  <c:v>43346</c:v>
                </c:pt>
                <c:pt idx="64">
                  <c:v>43347</c:v>
                </c:pt>
                <c:pt idx="65">
                  <c:v>43348</c:v>
                </c:pt>
                <c:pt idx="66">
                  <c:v>43349</c:v>
                </c:pt>
                <c:pt idx="67">
                  <c:v>43350</c:v>
                </c:pt>
                <c:pt idx="68">
                  <c:v>43351</c:v>
                </c:pt>
                <c:pt idx="69">
                  <c:v>43352</c:v>
                </c:pt>
                <c:pt idx="70">
                  <c:v>43353</c:v>
                </c:pt>
                <c:pt idx="71">
                  <c:v>43354</c:v>
                </c:pt>
                <c:pt idx="72">
                  <c:v>43355</c:v>
                </c:pt>
                <c:pt idx="73">
                  <c:v>43356</c:v>
                </c:pt>
                <c:pt idx="74">
                  <c:v>43357</c:v>
                </c:pt>
                <c:pt idx="75">
                  <c:v>43358</c:v>
                </c:pt>
                <c:pt idx="76">
                  <c:v>43359</c:v>
                </c:pt>
                <c:pt idx="77">
                  <c:v>43360</c:v>
                </c:pt>
                <c:pt idx="78">
                  <c:v>43361</c:v>
                </c:pt>
                <c:pt idx="79">
                  <c:v>43362</c:v>
                </c:pt>
                <c:pt idx="80">
                  <c:v>43363</c:v>
                </c:pt>
                <c:pt idx="81">
                  <c:v>43364</c:v>
                </c:pt>
                <c:pt idx="82">
                  <c:v>43365</c:v>
                </c:pt>
                <c:pt idx="83">
                  <c:v>43366</c:v>
                </c:pt>
                <c:pt idx="84">
                  <c:v>43367</c:v>
                </c:pt>
                <c:pt idx="85">
                  <c:v>43368</c:v>
                </c:pt>
                <c:pt idx="86">
                  <c:v>43369</c:v>
                </c:pt>
                <c:pt idx="87">
                  <c:v>43370</c:v>
                </c:pt>
                <c:pt idx="88">
                  <c:v>43371</c:v>
                </c:pt>
                <c:pt idx="89">
                  <c:v>43372</c:v>
                </c:pt>
                <c:pt idx="90">
                  <c:v>43373</c:v>
                </c:pt>
                <c:pt idx="91">
                  <c:v>43374</c:v>
                </c:pt>
                <c:pt idx="92">
                  <c:v>43375</c:v>
                </c:pt>
                <c:pt idx="93">
                  <c:v>43376</c:v>
                </c:pt>
                <c:pt idx="94">
                  <c:v>43377</c:v>
                </c:pt>
                <c:pt idx="95">
                  <c:v>43378</c:v>
                </c:pt>
                <c:pt idx="96">
                  <c:v>43379</c:v>
                </c:pt>
                <c:pt idx="97">
                  <c:v>43380</c:v>
                </c:pt>
                <c:pt idx="98">
                  <c:v>43381</c:v>
                </c:pt>
                <c:pt idx="99">
                  <c:v>43382</c:v>
                </c:pt>
                <c:pt idx="100">
                  <c:v>43383</c:v>
                </c:pt>
                <c:pt idx="101">
                  <c:v>43384</c:v>
                </c:pt>
                <c:pt idx="102">
                  <c:v>43385</c:v>
                </c:pt>
                <c:pt idx="103">
                  <c:v>43386</c:v>
                </c:pt>
                <c:pt idx="104">
                  <c:v>43387</c:v>
                </c:pt>
                <c:pt idx="105">
                  <c:v>43388</c:v>
                </c:pt>
                <c:pt idx="106">
                  <c:v>43389</c:v>
                </c:pt>
                <c:pt idx="107">
                  <c:v>43390</c:v>
                </c:pt>
                <c:pt idx="108">
                  <c:v>43391</c:v>
                </c:pt>
                <c:pt idx="109">
                  <c:v>43392</c:v>
                </c:pt>
                <c:pt idx="110">
                  <c:v>43393</c:v>
                </c:pt>
                <c:pt idx="111">
                  <c:v>43394</c:v>
                </c:pt>
                <c:pt idx="112">
                  <c:v>43395</c:v>
                </c:pt>
                <c:pt idx="113">
                  <c:v>43396</c:v>
                </c:pt>
                <c:pt idx="114">
                  <c:v>43397</c:v>
                </c:pt>
                <c:pt idx="115">
                  <c:v>43398</c:v>
                </c:pt>
                <c:pt idx="116">
                  <c:v>43399</c:v>
                </c:pt>
                <c:pt idx="117">
                  <c:v>43400</c:v>
                </c:pt>
                <c:pt idx="118">
                  <c:v>43401</c:v>
                </c:pt>
                <c:pt idx="119">
                  <c:v>43402</c:v>
                </c:pt>
                <c:pt idx="120">
                  <c:v>43403</c:v>
                </c:pt>
                <c:pt idx="121">
                  <c:v>43404</c:v>
                </c:pt>
                <c:pt idx="122">
                  <c:v>43405</c:v>
                </c:pt>
                <c:pt idx="123">
                  <c:v>43406</c:v>
                </c:pt>
                <c:pt idx="124">
                  <c:v>43407</c:v>
                </c:pt>
                <c:pt idx="125">
                  <c:v>43408</c:v>
                </c:pt>
                <c:pt idx="126">
                  <c:v>43409</c:v>
                </c:pt>
                <c:pt idx="127">
                  <c:v>43410</c:v>
                </c:pt>
                <c:pt idx="128">
                  <c:v>43411</c:v>
                </c:pt>
                <c:pt idx="129">
                  <c:v>43412</c:v>
                </c:pt>
                <c:pt idx="130">
                  <c:v>43413</c:v>
                </c:pt>
                <c:pt idx="131">
                  <c:v>43414</c:v>
                </c:pt>
                <c:pt idx="132">
                  <c:v>43415</c:v>
                </c:pt>
                <c:pt idx="133">
                  <c:v>43416</c:v>
                </c:pt>
                <c:pt idx="134">
                  <c:v>43417</c:v>
                </c:pt>
                <c:pt idx="135">
                  <c:v>43418</c:v>
                </c:pt>
                <c:pt idx="136">
                  <c:v>43419</c:v>
                </c:pt>
                <c:pt idx="137">
                  <c:v>43420</c:v>
                </c:pt>
                <c:pt idx="138">
                  <c:v>43421</c:v>
                </c:pt>
                <c:pt idx="139">
                  <c:v>43422</c:v>
                </c:pt>
                <c:pt idx="140">
                  <c:v>43423</c:v>
                </c:pt>
                <c:pt idx="141">
                  <c:v>43424</c:v>
                </c:pt>
                <c:pt idx="142">
                  <c:v>43425</c:v>
                </c:pt>
                <c:pt idx="143">
                  <c:v>43426</c:v>
                </c:pt>
                <c:pt idx="144">
                  <c:v>43427</c:v>
                </c:pt>
                <c:pt idx="145">
                  <c:v>43428</c:v>
                </c:pt>
                <c:pt idx="146">
                  <c:v>43429</c:v>
                </c:pt>
                <c:pt idx="147">
                  <c:v>43430</c:v>
                </c:pt>
                <c:pt idx="148">
                  <c:v>43431</c:v>
                </c:pt>
                <c:pt idx="149">
                  <c:v>43432</c:v>
                </c:pt>
                <c:pt idx="150">
                  <c:v>43433</c:v>
                </c:pt>
                <c:pt idx="151">
                  <c:v>43434</c:v>
                </c:pt>
                <c:pt idx="152">
                  <c:v>43435</c:v>
                </c:pt>
                <c:pt idx="153">
                  <c:v>43436</c:v>
                </c:pt>
                <c:pt idx="154">
                  <c:v>43437</c:v>
                </c:pt>
                <c:pt idx="155">
                  <c:v>43438</c:v>
                </c:pt>
                <c:pt idx="156">
                  <c:v>43439</c:v>
                </c:pt>
                <c:pt idx="157">
                  <c:v>43440</c:v>
                </c:pt>
                <c:pt idx="158">
                  <c:v>43441</c:v>
                </c:pt>
                <c:pt idx="159">
                  <c:v>43442</c:v>
                </c:pt>
                <c:pt idx="160">
                  <c:v>43443</c:v>
                </c:pt>
                <c:pt idx="161">
                  <c:v>43444</c:v>
                </c:pt>
                <c:pt idx="162">
                  <c:v>43445</c:v>
                </c:pt>
                <c:pt idx="163">
                  <c:v>43446</c:v>
                </c:pt>
                <c:pt idx="164">
                  <c:v>43447</c:v>
                </c:pt>
                <c:pt idx="165">
                  <c:v>43448</c:v>
                </c:pt>
                <c:pt idx="166">
                  <c:v>43449</c:v>
                </c:pt>
                <c:pt idx="167">
                  <c:v>43450</c:v>
                </c:pt>
                <c:pt idx="168">
                  <c:v>43451</c:v>
                </c:pt>
                <c:pt idx="169">
                  <c:v>43452</c:v>
                </c:pt>
                <c:pt idx="170">
                  <c:v>43453</c:v>
                </c:pt>
                <c:pt idx="171">
                  <c:v>43454</c:v>
                </c:pt>
                <c:pt idx="172">
                  <c:v>43455</c:v>
                </c:pt>
                <c:pt idx="173">
                  <c:v>43456</c:v>
                </c:pt>
                <c:pt idx="174">
                  <c:v>43457</c:v>
                </c:pt>
                <c:pt idx="175">
                  <c:v>43458</c:v>
                </c:pt>
                <c:pt idx="176">
                  <c:v>43459</c:v>
                </c:pt>
                <c:pt idx="177">
                  <c:v>43460</c:v>
                </c:pt>
                <c:pt idx="178">
                  <c:v>43461</c:v>
                </c:pt>
                <c:pt idx="179">
                  <c:v>43462</c:v>
                </c:pt>
                <c:pt idx="180">
                  <c:v>43463</c:v>
                </c:pt>
                <c:pt idx="181">
                  <c:v>43464</c:v>
                </c:pt>
                <c:pt idx="182">
                  <c:v>43465</c:v>
                </c:pt>
                <c:pt idx="183">
                  <c:v>43466</c:v>
                </c:pt>
                <c:pt idx="184">
                  <c:v>43467</c:v>
                </c:pt>
                <c:pt idx="185">
                  <c:v>43468</c:v>
                </c:pt>
                <c:pt idx="186">
                  <c:v>43469</c:v>
                </c:pt>
                <c:pt idx="187">
                  <c:v>43470</c:v>
                </c:pt>
                <c:pt idx="188">
                  <c:v>43471</c:v>
                </c:pt>
                <c:pt idx="189">
                  <c:v>43472</c:v>
                </c:pt>
                <c:pt idx="190">
                  <c:v>43473</c:v>
                </c:pt>
                <c:pt idx="191">
                  <c:v>43474</c:v>
                </c:pt>
                <c:pt idx="192">
                  <c:v>43475</c:v>
                </c:pt>
                <c:pt idx="193">
                  <c:v>43476</c:v>
                </c:pt>
                <c:pt idx="194">
                  <c:v>43477</c:v>
                </c:pt>
                <c:pt idx="195">
                  <c:v>43478</c:v>
                </c:pt>
                <c:pt idx="196">
                  <c:v>43479</c:v>
                </c:pt>
                <c:pt idx="197">
                  <c:v>43480</c:v>
                </c:pt>
                <c:pt idx="198">
                  <c:v>43481</c:v>
                </c:pt>
                <c:pt idx="199">
                  <c:v>43482</c:v>
                </c:pt>
                <c:pt idx="200">
                  <c:v>43483</c:v>
                </c:pt>
                <c:pt idx="201">
                  <c:v>43484</c:v>
                </c:pt>
                <c:pt idx="202">
                  <c:v>43485</c:v>
                </c:pt>
                <c:pt idx="203">
                  <c:v>43486</c:v>
                </c:pt>
                <c:pt idx="204">
                  <c:v>43487</c:v>
                </c:pt>
                <c:pt idx="205">
                  <c:v>43488</c:v>
                </c:pt>
                <c:pt idx="206">
                  <c:v>43489</c:v>
                </c:pt>
                <c:pt idx="207">
                  <c:v>43490</c:v>
                </c:pt>
                <c:pt idx="208">
                  <c:v>43491</c:v>
                </c:pt>
                <c:pt idx="209">
                  <c:v>43492</c:v>
                </c:pt>
                <c:pt idx="210">
                  <c:v>43493</c:v>
                </c:pt>
                <c:pt idx="211">
                  <c:v>43494</c:v>
                </c:pt>
                <c:pt idx="212">
                  <c:v>43495</c:v>
                </c:pt>
                <c:pt idx="213">
                  <c:v>43496</c:v>
                </c:pt>
                <c:pt idx="214">
                  <c:v>43497</c:v>
                </c:pt>
                <c:pt idx="215">
                  <c:v>43498</c:v>
                </c:pt>
                <c:pt idx="216">
                  <c:v>43499</c:v>
                </c:pt>
                <c:pt idx="217">
                  <c:v>43500</c:v>
                </c:pt>
                <c:pt idx="218">
                  <c:v>43501</c:v>
                </c:pt>
                <c:pt idx="219">
                  <c:v>43502</c:v>
                </c:pt>
                <c:pt idx="220">
                  <c:v>43503</c:v>
                </c:pt>
                <c:pt idx="221">
                  <c:v>43504</c:v>
                </c:pt>
                <c:pt idx="222">
                  <c:v>43505</c:v>
                </c:pt>
                <c:pt idx="223">
                  <c:v>43506</c:v>
                </c:pt>
                <c:pt idx="224">
                  <c:v>43507</c:v>
                </c:pt>
                <c:pt idx="225">
                  <c:v>43508</c:v>
                </c:pt>
                <c:pt idx="226">
                  <c:v>43509</c:v>
                </c:pt>
                <c:pt idx="227">
                  <c:v>43510</c:v>
                </c:pt>
                <c:pt idx="228">
                  <c:v>43511</c:v>
                </c:pt>
                <c:pt idx="229">
                  <c:v>43512</c:v>
                </c:pt>
                <c:pt idx="230">
                  <c:v>43513</c:v>
                </c:pt>
                <c:pt idx="231">
                  <c:v>43514</c:v>
                </c:pt>
                <c:pt idx="232">
                  <c:v>43515</c:v>
                </c:pt>
                <c:pt idx="233">
                  <c:v>43516</c:v>
                </c:pt>
                <c:pt idx="234">
                  <c:v>43517</c:v>
                </c:pt>
                <c:pt idx="235">
                  <c:v>43518</c:v>
                </c:pt>
                <c:pt idx="236">
                  <c:v>43519</c:v>
                </c:pt>
                <c:pt idx="237">
                  <c:v>43520</c:v>
                </c:pt>
                <c:pt idx="238">
                  <c:v>43521</c:v>
                </c:pt>
                <c:pt idx="239">
                  <c:v>43522</c:v>
                </c:pt>
                <c:pt idx="240">
                  <c:v>43523</c:v>
                </c:pt>
                <c:pt idx="241">
                  <c:v>43524</c:v>
                </c:pt>
                <c:pt idx="242">
                  <c:v>43525</c:v>
                </c:pt>
                <c:pt idx="243">
                  <c:v>43526</c:v>
                </c:pt>
                <c:pt idx="244">
                  <c:v>43527</c:v>
                </c:pt>
                <c:pt idx="245">
                  <c:v>43528</c:v>
                </c:pt>
                <c:pt idx="246">
                  <c:v>43529</c:v>
                </c:pt>
                <c:pt idx="247">
                  <c:v>43530</c:v>
                </c:pt>
                <c:pt idx="248">
                  <c:v>43531</c:v>
                </c:pt>
                <c:pt idx="249">
                  <c:v>43532</c:v>
                </c:pt>
                <c:pt idx="250">
                  <c:v>43533</c:v>
                </c:pt>
                <c:pt idx="251">
                  <c:v>43534</c:v>
                </c:pt>
                <c:pt idx="252">
                  <c:v>43535</c:v>
                </c:pt>
                <c:pt idx="253">
                  <c:v>43536</c:v>
                </c:pt>
                <c:pt idx="254">
                  <c:v>43537</c:v>
                </c:pt>
                <c:pt idx="255">
                  <c:v>43538</c:v>
                </c:pt>
                <c:pt idx="256">
                  <c:v>43539</c:v>
                </c:pt>
                <c:pt idx="257">
                  <c:v>43540</c:v>
                </c:pt>
                <c:pt idx="258">
                  <c:v>43541</c:v>
                </c:pt>
                <c:pt idx="259">
                  <c:v>43542</c:v>
                </c:pt>
                <c:pt idx="260">
                  <c:v>43543</c:v>
                </c:pt>
                <c:pt idx="261">
                  <c:v>43544</c:v>
                </c:pt>
                <c:pt idx="262">
                  <c:v>43545</c:v>
                </c:pt>
                <c:pt idx="263">
                  <c:v>43546</c:v>
                </c:pt>
                <c:pt idx="264">
                  <c:v>43547</c:v>
                </c:pt>
                <c:pt idx="265">
                  <c:v>43548</c:v>
                </c:pt>
                <c:pt idx="266">
                  <c:v>43549</c:v>
                </c:pt>
                <c:pt idx="267">
                  <c:v>43550</c:v>
                </c:pt>
                <c:pt idx="268">
                  <c:v>43551</c:v>
                </c:pt>
                <c:pt idx="269">
                  <c:v>43552</c:v>
                </c:pt>
                <c:pt idx="270">
                  <c:v>43553</c:v>
                </c:pt>
                <c:pt idx="271">
                  <c:v>43554</c:v>
                </c:pt>
                <c:pt idx="272">
                  <c:v>43555</c:v>
                </c:pt>
                <c:pt idx="273">
                  <c:v>43556</c:v>
                </c:pt>
                <c:pt idx="274">
                  <c:v>43557</c:v>
                </c:pt>
                <c:pt idx="275">
                  <c:v>43558</c:v>
                </c:pt>
                <c:pt idx="276">
                  <c:v>43559</c:v>
                </c:pt>
                <c:pt idx="277">
                  <c:v>43560</c:v>
                </c:pt>
                <c:pt idx="278">
                  <c:v>43561</c:v>
                </c:pt>
                <c:pt idx="279">
                  <c:v>43562</c:v>
                </c:pt>
                <c:pt idx="280">
                  <c:v>43563</c:v>
                </c:pt>
                <c:pt idx="281">
                  <c:v>43564</c:v>
                </c:pt>
                <c:pt idx="282">
                  <c:v>43565</c:v>
                </c:pt>
                <c:pt idx="283">
                  <c:v>43566</c:v>
                </c:pt>
                <c:pt idx="284">
                  <c:v>43567</c:v>
                </c:pt>
                <c:pt idx="285">
                  <c:v>43568</c:v>
                </c:pt>
                <c:pt idx="286">
                  <c:v>43569</c:v>
                </c:pt>
                <c:pt idx="287">
                  <c:v>43570</c:v>
                </c:pt>
                <c:pt idx="288">
                  <c:v>43571</c:v>
                </c:pt>
                <c:pt idx="289">
                  <c:v>43572</c:v>
                </c:pt>
                <c:pt idx="290">
                  <c:v>43573</c:v>
                </c:pt>
                <c:pt idx="291">
                  <c:v>43574</c:v>
                </c:pt>
                <c:pt idx="292">
                  <c:v>43575</c:v>
                </c:pt>
                <c:pt idx="293">
                  <c:v>43576</c:v>
                </c:pt>
                <c:pt idx="294">
                  <c:v>43577</c:v>
                </c:pt>
                <c:pt idx="295">
                  <c:v>43578</c:v>
                </c:pt>
                <c:pt idx="296">
                  <c:v>43579</c:v>
                </c:pt>
                <c:pt idx="297">
                  <c:v>43580</c:v>
                </c:pt>
                <c:pt idx="298">
                  <c:v>43581</c:v>
                </c:pt>
                <c:pt idx="299">
                  <c:v>43582</c:v>
                </c:pt>
                <c:pt idx="300">
                  <c:v>43583</c:v>
                </c:pt>
                <c:pt idx="301">
                  <c:v>43584</c:v>
                </c:pt>
                <c:pt idx="302">
                  <c:v>43585</c:v>
                </c:pt>
                <c:pt idx="303">
                  <c:v>43586</c:v>
                </c:pt>
                <c:pt idx="304">
                  <c:v>43587</c:v>
                </c:pt>
                <c:pt idx="305">
                  <c:v>43588</c:v>
                </c:pt>
                <c:pt idx="306">
                  <c:v>43589</c:v>
                </c:pt>
                <c:pt idx="307">
                  <c:v>43590</c:v>
                </c:pt>
                <c:pt idx="308">
                  <c:v>43591</c:v>
                </c:pt>
                <c:pt idx="309">
                  <c:v>43592</c:v>
                </c:pt>
                <c:pt idx="310">
                  <c:v>43593</c:v>
                </c:pt>
                <c:pt idx="311">
                  <c:v>43594</c:v>
                </c:pt>
                <c:pt idx="312">
                  <c:v>43595</c:v>
                </c:pt>
                <c:pt idx="313">
                  <c:v>43596</c:v>
                </c:pt>
                <c:pt idx="314">
                  <c:v>43597</c:v>
                </c:pt>
                <c:pt idx="315">
                  <c:v>43598</c:v>
                </c:pt>
                <c:pt idx="316">
                  <c:v>43599</c:v>
                </c:pt>
                <c:pt idx="317">
                  <c:v>43600</c:v>
                </c:pt>
                <c:pt idx="318">
                  <c:v>43601</c:v>
                </c:pt>
                <c:pt idx="319">
                  <c:v>43602</c:v>
                </c:pt>
                <c:pt idx="320">
                  <c:v>43603</c:v>
                </c:pt>
                <c:pt idx="321">
                  <c:v>43604</c:v>
                </c:pt>
                <c:pt idx="322">
                  <c:v>43605</c:v>
                </c:pt>
                <c:pt idx="323">
                  <c:v>43606</c:v>
                </c:pt>
                <c:pt idx="324">
                  <c:v>43607</c:v>
                </c:pt>
                <c:pt idx="325">
                  <c:v>43608</c:v>
                </c:pt>
                <c:pt idx="326">
                  <c:v>43609</c:v>
                </c:pt>
                <c:pt idx="327">
                  <c:v>43610</c:v>
                </c:pt>
                <c:pt idx="328">
                  <c:v>43611</c:v>
                </c:pt>
                <c:pt idx="329">
                  <c:v>43612</c:v>
                </c:pt>
                <c:pt idx="330">
                  <c:v>43613</c:v>
                </c:pt>
                <c:pt idx="331">
                  <c:v>43614</c:v>
                </c:pt>
                <c:pt idx="332">
                  <c:v>43615</c:v>
                </c:pt>
                <c:pt idx="333">
                  <c:v>43616</c:v>
                </c:pt>
                <c:pt idx="334">
                  <c:v>43617</c:v>
                </c:pt>
                <c:pt idx="335">
                  <c:v>43618</c:v>
                </c:pt>
                <c:pt idx="336">
                  <c:v>43619</c:v>
                </c:pt>
                <c:pt idx="337">
                  <c:v>43620</c:v>
                </c:pt>
                <c:pt idx="338">
                  <c:v>43621</c:v>
                </c:pt>
                <c:pt idx="339">
                  <c:v>43622</c:v>
                </c:pt>
                <c:pt idx="340">
                  <c:v>43623</c:v>
                </c:pt>
                <c:pt idx="341">
                  <c:v>43624</c:v>
                </c:pt>
                <c:pt idx="342">
                  <c:v>43625</c:v>
                </c:pt>
                <c:pt idx="343">
                  <c:v>43626</c:v>
                </c:pt>
                <c:pt idx="344">
                  <c:v>43627</c:v>
                </c:pt>
                <c:pt idx="345">
                  <c:v>43628</c:v>
                </c:pt>
                <c:pt idx="346">
                  <c:v>43629</c:v>
                </c:pt>
                <c:pt idx="347">
                  <c:v>43630</c:v>
                </c:pt>
                <c:pt idx="348">
                  <c:v>43631</c:v>
                </c:pt>
                <c:pt idx="349">
                  <c:v>43632</c:v>
                </c:pt>
                <c:pt idx="350">
                  <c:v>43633</c:v>
                </c:pt>
                <c:pt idx="351">
                  <c:v>43634</c:v>
                </c:pt>
                <c:pt idx="352">
                  <c:v>43635</c:v>
                </c:pt>
                <c:pt idx="353">
                  <c:v>43636</c:v>
                </c:pt>
                <c:pt idx="354">
                  <c:v>43637</c:v>
                </c:pt>
                <c:pt idx="355">
                  <c:v>43638</c:v>
                </c:pt>
                <c:pt idx="356">
                  <c:v>43639</c:v>
                </c:pt>
                <c:pt idx="357">
                  <c:v>43640</c:v>
                </c:pt>
                <c:pt idx="358">
                  <c:v>43641</c:v>
                </c:pt>
                <c:pt idx="359">
                  <c:v>43642</c:v>
                </c:pt>
                <c:pt idx="360">
                  <c:v>43643</c:v>
                </c:pt>
                <c:pt idx="361">
                  <c:v>43644</c:v>
                </c:pt>
                <c:pt idx="362">
                  <c:v>43645</c:v>
                </c:pt>
                <c:pt idx="363">
                  <c:v>43646</c:v>
                </c:pt>
                <c:pt idx="364">
                  <c:v>43647</c:v>
                </c:pt>
                <c:pt idx="365">
                  <c:v>43648</c:v>
                </c:pt>
                <c:pt idx="366">
                  <c:v>43649</c:v>
                </c:pt>
                <c:pt idx="367">
                  <c:v>43650</c:v>
                </c:pt>
                <c:pt idx="368">
                  <c:v>43651</c:v>
                </c:pt>
                <c:pt idx="369">
                  <c:v>43652</c:v>
                </c:pt>
                <c:pt idx="370">
                  <c:v>43653</c:v>
                </c:pt>
                <c:pt idx="371">
                  <c:v>43654</c:v>
                </c:pt>
                <c:pt idx="372">
                  <c:v>43655</c:v>
                </c:pt>
                <c:pt idx="373">
                  <c:v>43656</c:v>
                </c:pt>
                <c:pt idx="374">
                  <c:v>43657</c:v>
                </c:pt>
                <c:pt idx="375">
                  <c:v>43658</c:v>
                </c:pt>
                <c:pt idx="376">
                  <c:v>43659</c:v>
                </c:pt>
                <c:pt idx="377">
                  <c:v>43660</c:v>
                </c:pt>
                <c:pt idx="378">
                  <c:v>43661</c:v>
                </c:pt>
                <c:pt idx="379">
                  <c:v>43662</c:v>
                </c:pt>
                <c:pt idx="380">
                  <c:v>43663</c:v>
                </c:pt>
                <c:pt idx="381">
                  <c:v>43664</c:v>
                </c:pt>
                <c:pt idx="382">
                  <c:v>43665</c:v>
                </c:pt>
                <c:pt idx="383">
                  <c:v>43666</c:v>
                </c:pt>
                <c:pt idx="384">
                  <c:v>43667</c:v>
                </c:pt>
                <c:pt idx="385">
                  <c:v>43668</c:v>
                </c:pt>
                <c:pt idx="386">
                  <c:v>43669</c:v>
                </c:pt>
                <c:pt idx="387">
                  <c:v>43670</c:v>
                </c:pt>
                <c:pt idx="388">
                  <c:v>43671</c:v>
                </c:pt>
                <c:pt idx="389">
                  <c:v>43672</c:v>
                </c:pt>
                <c:pt idx="390">
                  <c:v>43673</c:v>
                </c:pt>
                <c:pt idx="391">
                  <c:v>43674</c:v>
                </c:pt>
                <c:pt idx="392">
                  <c:v>43675</c:v>
                </c:pt>
                <c:pt idx="393">
                  <c:v>43676</c:v>
                </c:pt>
                <c:pt idx="394">
                  <c:v>43677</c:v>
                </c:pt>
                <c:pt idx="395">
                  <c:v>43678</c:v>
                </c:pt>
                <c:pt idx="396">
                  <c:v>43679</c:v>
                </c:pt>
                <c:pt idx="397">
                  <c:v>43680</c:v>
                </c:pt>
                <c:pt idx="398">
                  <c:v>43681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43687</c:v>
                </c:pt>
                <c:pt idx="405">
                  <c:v>43688</c:v>
                </c:pt>
                <c:pt idx="406">
                  <c:v>43689</c:v>
                </c:pt>
                <c:pt idx="407">
                  <c:v>43690</c:v>
                </c:pt>
                <c:pt idx="408">
                  <c:v>43691</c:v>
                </c:pt>
                <c:pt idx="409">
                  <c:v>43692</c:v>
                </c:pt>
                <c:pt idx="410">
                  <c:v>43693</c:v>
                </c:pt>
                <c:pt idx="411">
                  <c:v>43694</c:v>
                </c:pt>
                <c:pt idx="412">
                  <c:v>43695</c:v>
                </c:pt>
                <c:pt idx="413">
                  <c:v>43696</c:v>
                </c:pt>
                <c:pt idx="414">
                  <c:v>43697</c:v>
                </c:pt>
                <c:pt idx="415">
                  <c:v>43698</c:v>
                </c:pt>
                <c:pt idx="416">
                  <c:v>43699</c:v>
                </c:pt>
                <c:pt idx="417">
                  <c:v>43700</c:v>
                </c:pt>
                <c:pt idx="418">
                  <c:v>43701</c:v>
                </c:pt>
                <c:pt idx="419">
                  <c:v>43702</c:v>
                </c:pt>
                <c:pt idx="420">
                  <c:v>43703</c:v>
                </c:pt>
                <c:pt idx="421">
                  <c:v>43704</c:v>
                </c:pt>
                <c:pt idx="422">
                  <c:v>43705</c:v>
                </c:pt>
                <c:pt idx="423">
                  <c:v>43706</c:v>
                </c:pt>
                <c:pt idx="424">
                  <c:v>43707</c:v>
                </c:pt>
                <c:pt idx="425">
                  <c:v>43708</c:v>
                </c:pt>
                <c:pt idx="426">
                  <c:v>43709</c:v>
                </c:pt>
                <c:pt idx="427">
                  <c:v>43710</c:v>
                </c:pt>
                <c:pt idx="428">
                  <c:v>43711</c:v>
                </c:pt>
                <c:pt idx="429">
                  <c:v>43712</c:v>
                </c:pt>
                <c:pt idx="430">
                  <c:v>43713</c:v>
                </c:pt>
                <c:pt idx="431">
                  <c:v>43714</c:v>
                </c:pt>
                <c:pt idx="432">
                  <c:v>43715</c:v>
                </c:pt>
                <c:pt idx="433">
                  <c:v>43716</c:v>
                </c:pt>
                <c:pt idx="434">
                  <c:v>43717</c:v>
                </c:pt>
                <c:pt idx="435">
                  <c:v>43718</c:v>
                </c:pt>
                <c:pt idx="436">
                  <c:v>43719</c:v>
                </c:pt>
                <c:pt idx="437">
                  <c:v>43720</c:v>
                </c:pt>
                <c:pt idx="438">
                  <c:v>43721</c:v>
                </c:pt>
                <c:pt idx="439">
                  <c:v>43722</c:v>
                </c:pt>
                <c:pt idx="440">
                  <c:v>43723</c:v>
                </c:pt>
                <c:pt idx="441">
                  <c:v>43724</c:v>
                </c:pt>
                <c:pt idx="442">
                  <c:v>43725</c:v>
                </c:pt>
                <c:pt idx="443">
                  <c:v>43726</c:v>
                </c:pt>
                <c:pt idx="444">
                  <c:v>43727</c:v>
                </c:pt>
                <c:pt idx="445">
                  <c:v>43728</c:v>
                </c:pt>
                <c:pt idx="446">
                  <c:v>43729</c:v>
                </c:pt>
                <c:pt idx="447">
                  <c:v>43730</c:v>
                </c:pt>
                <c:pt idx="448">
                  <c:v>43731</c:v>
                </c:pt>
                <c:pt idx="449">
                  <c:v>43732</c:v>
                </c:pt>
                <c:pt idx="450">
                  <c:v>43733</c:v>
                </c:pt>
                <c:pt idx="451">
                  <c:v>43734</c:v>
                </c:pt>
                <c:pt idx="452">
                  <c:v>43735</c:v>
                </c:pt>
                <c:pt idx="453">
                  <c:v>43736</c:v>
                </c:pt>
                <c:pt idx="454">
                  <c:v>43737</c:v>
                </c:pt>
                <c:pt idx="455">
                  <c:v>43738</c:v>
                </c:pt>
                <c:pt idx="456">
                  <c:v>43739</c:v>
                </c:pt>
                <c:pt idx="457">
                  <c:v>43740</c:v>
                </c:pt>
                <c:pt idx="458">
                  <c:v>43741</c:v>
                </c:pt>
                <c:pt idx="459">
                  <c:v>43742</c:v>
                </c:pt>
                <c:pt idx="460">
                  <c:v>43743</c:v>
                </c:pt>
                <c:pt idx="461">
                  <c:v>43744</c:v>
                </c:pt>
                <c:pt idx="462">
                  <c:v>43745</c:v>
                </c:pt>
                <c:pt idx="463">
                  <c:v>43746</c:v>
                </c:pt>
                <c:pt idx="464">
                  <c:v>43747</c:v>
                </c:pt>
                <c:pt idx="465">
                  <c:v>43748</c:v>
                </c:pt>
                <c:pt idx="466">
                  <c:v>43749</c:v>
                </c:pt>
                <c:pt idx="467">
                  <c:v>43750</c:v>
                </c:pt>
                <c:pt idx="468">
                  <c:v>43751</c:v>
                </c:pt>
                <c:pt idx="469">
                  <c:v>43752</c:v>
                </c:pt>
                <c:pt idx="470">
                  <c:v>43753</c:v>
                </c:pt>
                <c:pt idx="471">
                  <c:v>43754</c:v>
                </c:pt>
                <c:pt idx="472">
                  <c:v>43755</c:v>
                </c:pt>
                <c:pt idx="473">
                  <c:v>43756</c:v>
                </c:pt>
                <c:pt idx="474">
                  <c:v>43757</c:v>
                </c:pt>
                <c:pt idx="475">
                  <c:v>43758</c:v>
                </c:pt>
                <c:pt idx="476">
                  <c:v>43759</c:v>
                </c:pt>
                <c:pt idx="477">
                  <c:v>43760</c:v>
                </c:pt>
                <c:pt idx="478">
                  <c:v>43761</c:v>
                </c:pt>
                <c:pt idx="479">
                  <c:v>43762</c:v>
                </c:pt>
                <c:pt idx="480">
                  <c:v>43763</c:v>
                </c:pt>
                <c:pt idx="481">
                  <c:v>43764</c:v>
                </c:pt>
                <c:pt idx="482">
                  <c:v>43765</c:v>
                </c:pt>
                <c:pt idx="483">
                  <c:v>43766</c:v>
                </c:pt>
                <c:pt idx="484">
                  <c:v>43767</c:v>
                </c:pt>
                <c:pt idx="485">
                  <c:v>43768</c:v>
                </c:pt>
                <c:pt idx="486">
                  <c:v>43769</c:v>
                </c:pt>
                <c:pt idx="487">
                  <c:v>43770</c:v>
                </c:pt>
                <c:pt idx="488">
                  <c:v>43771</c:v>
                </c:pt>
                <c:pt idx="489">
                  <c:v>43772</c:v>
                </c:pt>
                <c:pt idx="490">
                  <c:v>43773</c:v>
                </c:pt>
                <c:pt idx="491">
                  <c:v>43774</c:v>
                </c:pt>
                <c:pt idx="492">
                  <c:v>43775</c:v>
                </c:pt>
                <c:pt idx="493">
                  <c:v>43776</c:v>
                </c:pt>
                <c:pt idx="494">
                  <c:v>43777</c:v>
                </c:pt>
                <c:pt idx="495">
                  <c:v>43778</c:v>
                </c:pt>
                <c:pt idx="496">
                  <c:v>43779</c:v>
                </c:pt>
                <c:pt idx="497">
                  <c:v>43780</c:v>
                </c:pt>
                <c:pt idx="498">
                  <c:v>43781</c:v>
                </c:pt>
                <c:pt idx="499">
                  <c:v>43782</c:v>
                </c:pt>
                <c:pt idx="500">
                  <c:v>43783</c:v>
                </c:pt>
                <c:pt idx="501">
                  <c:v>43784</c:v>
                </c:pt>
                <c:pt idx="502">
                  <c:v>43785</c:v>
                </c:pt>
                <c:pt idx="503">
                  <c:v>43786</c:v>
                </c:pt>
                <c:pt idx="504">
                  <c:v>43787</c:v>
                </c:pt>
                <c:pt idx="505">
                  <c:v>43788</c:v>
                </c:pt>
                <c:pt idx="506">
                  <c:v>43789</c:v>
                </c:pt>
                <c:pt idx="507">
                  <c:v>43790</c:v>
                </c:pt>
                <c:pt idx="508">
                  <c:v>43791</c:v>
                </c:pt>
                <c:pt idx="509">
                  <c:v>43792</c:v>
                </c:pt>
                <c:pt idx="510">
                  <c:v>43793</c:v>
                </c:pt>
                <c:pt idx="511">
                  <c:v>43794</c:v>
                </c:pt>
                <c:pt idx="512">
                  <c:v>43795</c:v>
                </c:pt>
                <c:pt idx="513">
                  <c:v>43796</c:v>
                </c:pt>
                <c:pt idx="514">
                  <c:v>43797</c:v>
                </c:pt>
                <c:pt idx="515">
                  <c:v>43798</c:v>
                </c:pt>
                <c:pt idx="516">
                  <c:v>43799</c:v>
                </c:pt>
                <c:pt idx="517">
                  <c:v>43800</c:v>
                </c:pt>
                <c:pt idx="518">
                  <c:v>43801</c:v>
                </c:pt>
                <c:pt idx="519">
                  <c:v>43802</c:v>
                </c:pt>
                <c:pt idx="520">
                  <c:v>43803</c:v>
                </c:pt>
                <c:pt idx="521">
                  <c:v>43804</c:v>
                </c:pt>
                <c:pt idx="522">
                  <c:v>43805</c:v>
                </c:pt>
                <c:pt idx="523">
                  <c:v>43806</c:v>
                </c:pt>
                <c:pt idx="524">
                  <c:v>43807</c:v>
                </c:pt>
                <c:pt idx="525">
                  <c:v>43808</c:v>
                </c:pt>
                <c:pt idx="526">
                  <c:v>43809</c:v>
                </c:pt>
                <c:pt idx="527">
                  <c:v>43810</c:v>
                </c:pt>
                <c:pt idx="528">
                  <c:v>43811</c:v>
                </c:pt>
                <c:pt idx="529">
                  <c:v>43812</c:v>
                </c:pt>
                <c:pt idx="530">
                  <c:v>43813</c:v>
                </c:pt>
                <c:pt idx="531">
                  <c:v>43814</c:v>
                </c:pt>
                <c:pt idx="532">
                  <c:v>43815</c:v>
                </c:pt>
                <c:pt idx="533">
                  <c:v>43816</c:v>
                </c:pt>
                <c:pt idx="534">
                  <c:v>43817</c:v>
                </c:pt>
                <c:pt idx="535">
                  <c:v>43818</c:v>
                </c:pt>
                <c:pt idx="536">
                  <c:v>43819</c:v>
                </c:pt>
                <c:pt idx="537">
                  <c:v>43820</c:v>
                </c:pt>
                <c:pt idx="538">
                  <c:v>43821</c:v>
                </c:pt>
                <c:pt idx="539">
                  <c:v>43822</c:v>
                </c:pt>
                <c:pt idx="540">
                  <c:v>43823</c:v>
                </c:pt>
                <c:pt idx="541">
                  <c:v>43824</c:v>
                </c:pt>
                <c:pt idx="542">
                  <c:v>43825</c:v>
                </c:pt>
                <c:pt idx="543">
                  <c:v>43826</c:v>
                </c:pt>
                <c:pt idx="544">
                  <c:v>43827</c:v>
                </c:pt>
                <c:pt idx="545">
                  <c:v>43828</c:v>
                </c:pt>
                <c:pt idx="546">
                  <c:v>43829</c:v>
                </c:pt>
                <c:pt idx="547">
                  <c:v>43830</c:v>
                </c:pt>
                <c:pt idx="548">
                  <c:v>43831</c:v>
                </c:pt>
                <c:pt idx="549">
                  <c:v>43832</c:v>
                </c:pt>
                <c:pt idx="550">
                  <c:v>43833</c:v>
                </c:pt>
                <c:pt idx="551">
                  <c:v>43834</c:v>
                </c:pt>
                <c:pt idx="552">
                  <c:v>43835</c:v>
                </c:pt>
                <c:pt idx="553">
                  <c:v>43836</c:v>
                </c:pt>
                <c:pt idx="554">
                  <c:v>43837</c:v>
                </c:pt>
                <c:pt idx="555">
                  <c:v>43838</c:v>
                </c:pt>
                <c:pt idx="556">
                  <c:v>43839</c:v>
                </c:pt>
                <c:pt idx="557">
                  <c:v>43840</c:v>
                </c:pt>
                <c:pt idx="558">
                  <c:v>43841</c:v>
                </c:pt>
                <c:pt idx="559">
                  <c:v>43842</c:v>
                </c:pt>
                <c:pt idx="560">
                  <c:v>43843</c:v>
                </c:pt>
                <c:pt idx="561">
                  <c:v>43844</c:v>
                </c:pt>
                <c:pt idx="562">
                  <c:v>43845</c:v>
                </c:pt>
                <c:pt idx="563">
                  <c:v>43846</c:v>
                </c:pt>
                <c:pt idx="564">
                  <c:v>43847</c:v>
                </c:pt>
                <c:pt idx="565">
                  <c:v>43848</c:v>
                </c:pt>
                <c:pt idx="566">
                  <c:v>43849</c:v>
                </c:pt>
                <c:pt idx="567">
                  <c:v>43850</c:v>
                </c:pt>
                <c:pt idx="568">
                  <c:v>43851</c:v>
                </c:pt>
                <c:pt idx="569">
                  <c:v>43852</c:v>
                </c:pt>
                <c:pt idx="570">
                  <c:v>43853</c:v>
                </c:pt>
                <c:pt idx="571">
                  <c:v>43854</c:v>
                </c:pt>
                <c:pt idx="572">
                  <c:v>43855</c:v>
                </c:pt>
                <c:pt idx="573">
                  <c:v>43856</c:v>
                </c:pt>
                <c:pt idx="574">
                  <c:v>43857</c:v>
                </c:pt>
                <c:pt idx="575">
                  <c:v>43858</c:v>
                </c:pt>
                <c:pt idx="576">
                  <c:v>43859</c:v>
                </c:pt>
                <c:pt idx="577">
                  <c:v>43860</c:v>
                </c:pt>
                <c:pt idx="578">
                  <c:v>43861</c:v>
                </c:pt>
                <c:pt idx="579">
                  <c:v>43862</c:v>
                </c:pt>
                <c:pt idx="580">
                  <c:v>43863</c:v>
                </c:pt>
                <c:pt idx="581">
                  <c:v>43864</c:v>
                </c:pt>
                <c:pt idx="582">
                  <c:v>43865</c:v>
                </c:pt>
                <c:pt idx="583">
                  <c:v>43866</c:v>
                </c:pt>
                <c:pt idx="584">
                  <c:v>43867</c:v>
                </c:pt>
                <c:pt idx="585">
                  <c:v>43868</c:v>
                </c:pt>
                <c:pt idx="586">
                  <c:v>43869</c:v>
                </c:pt>
                <c:pt idx="587">
                  <c:v>43870</c:v>
                </c:pt>
                <c:pt idx="588">
                  <c:v>43871</c:v>
                </c:pt>
                <c:pt idx="589">
                  <c:v>43872</c:v>
                </c:pt>
                <c:pt idx="590">
                  <c:v>43873</c:v>
                </c:pt>
                <c:pt idx="591">
                  <c:v>43874</c:v>
                </c:pt>
                <c:pt idx="592">
                  <c:v>43875</c:v>
                </c:pt>
                <c:pt idx="593">
                  <c:v>43876</c:v>
                </c:pt>
                <c:pt idx="594">
                  <c:v>43877</c:v>
                </c:pt>
                <c:pt idx="595">
                  <c:v>43878</c:v>
                </c:pt>
                <c:pt idx="596">
                  <c:v>43879</c:v>
                </c:pt>
                <c:pt idx="597">
                  <c:v>43880</c:v>
                </c:pt>
                <c:pt idx="598">
                  <c:v>43881</c:v>
                </c:pt>
                <c:pt idx="599">
                  <c:v>43882</c:v>
                </c:pt>
                <c:pt idx="600">
                  <c:v>43883</c:v>
                </c:pt>
                <c:pt idx="601">
                  <c:v>43884</c:v>
                </c:pt>
                <c:pt idx="602">
                  <c:v>43885</c:v>
                </c:pt>
                <c:pt idx="603">
                  <c:v>43886</c:v>
                </c:pt>
                <c:pt idx="604">
                  <c:v>43887</c:v>
                </c:pt>
                <c:pt idx="605">
                  <c:v>43888</c:v>
                </c:pt>
                <c:pt idx="606">
                  <c:v>43889</c:v>
                </c:pt>
                <c:pt idx="607">
                  <c:v>43890</c:v>
                </c:pt>
                <c:pt idx="608">
                  <c:v>43891</c:v>
                </c:pt>
                <c:pt idx="609">
                  <c:v>43892</c:v>
                </c:pt>
                <c:pt idx="610">
                  <c:v>43893</c:v>
                </c:pt>
                <c:pt idx="611">
                  <c:v>43894</c:v>
                </c:pt>
                <c:pt idx="612">
                  <c:v>43895</c:v>
                </c:pt>
                <c:pt idx="613">
                  <c:v>43896</c:v>
                </c:pt>
                <c:pt idx="614">
                  <c:v>43897</c:v>
                </c:pt>
                <c:pt idx="615">
                  <c:v>43898</c:v>
                </c:pt>
                <c:pt idx="616">
                  <c:v>43899</c:v>
                </c:pt>
                <c:pt idx="617">
                  <c:v>43900</c:v>
                </c:pt>
                <c:pt idx="618">
                  <c:v>43901</c:v>
                </c:pt>
                <c:pt idx="619">
                  <c:v>43902</c:v>
                </c:pt>
                <c:pt idx="620">
                  <c:v>43903</c:v>
                </c:pt>
                <c:pt idx="621">
                  <c:v>43904</c:v>
                </c:pt>
                <c:pt idx="622">
                  <c:v>43905</c:v>
                </c:pt>
                <c:pt idx="623">
                  <c:v>43906</c:v>
                </c:pt>
                <c:pt idx="624">
                  <c:v>43907</c:v>
                </c:pt>
                <c:pt idx="625">
                  <c:v>43908</c:v>
                </c:pt>
                <c:pt idx="626">
                  <c:v>43909</c:v>
                </c:pt>
                <c:pt idx="627">
                  <c:v>43910</c:v>
                </c:pt>
                <c:pt idx="628">
                  <c:v>43911</c:v>
                </c:pt>
                <c:pt idx="629">
                  <c:v>43912</c:v>
                </c:pt>
                <c:pt idx="630">
                  <c:v>43913</c:v>
                </c:pt>
                <c:pt idx="631">
                  <c:v>43914</c:v>
                </c:pt>
                <c:pt idx="632">
                  <c:v>43915</c:v>
                </c:pt>
                <c:pt idx="633">
                  <c:v>43916</c:v>
                </c:pt>
                <c:pt idx="634">
                  <c:v>43917</c:v>
                </c:pt>
                <c:pt idx="635">
                  <c:v>43918</c:v>
                </c:pt>
                <c:pt idx="636">
                  <c:v>43919</c:v>
                </c:pt>
                <c:pt idx="637">
                  <c:v>43920</c:v>
                </c:pt>
                <c:pt idx="638">
                  <c:v>43921</c:v>
                </c:pt>
                <c:pt idx="639">
                  <c:v>43922</c:v>
                </c:pt>
                <c:pt idx="640">
                  <c:v>43923</c:v>
                </c:pt>
                <c:pt idx="641">
                  <c:v>43924</c:v>
                </c:pt>
                <c:pt idx="642">
                  <c:v>43925</c:v>
                </c:pt>
                <c:pt idx="643">
                  <c:v>43926</c:v>
                </c:pt>
                <c:pt idx="644">
                  <c:v>43927</c:v>
                </c:pt>
                <c:pt idx="645">
                  <c:v>43928</c:v>
                </c:pt>
                <c:pt idx="646">
                  <c:v>43929</c:v>
                </c:pt>
                <c:pt idx="647">
                  <c:v>43930</c:v>
                </c:pt>
                <c:pt idx="648">
                  <c:v>43931</c:v>
                </c:pt>
                <c:pt idx="649">
                  <c:v>43932</c:v>
                </c:pt>
                <c:pt idx="650">
                  <c:v>43933</c:v>
                </c:pt>
                <c:pt idx="651">
                  <c:v>43934</c:v>
                </c:pt>
                <c:pt idx="652">
                  <c:v>43935</c:v>
                </c:pt>
                <c:pt idx="653">
                  <c:v>43936</c:v>
                </c:pt>
                <c:pt idx="654">
                  <c:v>43937</c:v>
                </c:pt>
                <c:pt idx="655">
                  <c:v>43938</c:v>
                </c:pt>
                <c:pt idx="656">
                  <c:v>43939</c:v>
                </c:pt>
                <c:pt idx="657">
                  <c:v>43940</c:v>
                </c:pt>
                <c:pt idx="658">
                  <c:v>43941</c:v>
                </c:pt>
                <c:pt idx="659">
                  <c:v>43942</c:v>
                </c:pt>
                <c:pt idx="660">
                  <c:v>43943</c:v>
                </c:pt>
                <c:pt idx="661">
                  <c:v>43944</c:v>
                </c:pt>
                <c:pt idx="662">
                  <c:v>43945</c:v>
                </c:pt>
                <c:pt idx="663">
                  <c:v>43946</c:v>
                </c:pt>
                <c:pt idx="664">
                  <c:v>43947</c:v>
                </c:pt>
                <c:pt idx="665">
                  <c:v>43948</c:v>
                </c:pt>
                <c:pt idx="666">
                  <c:v>43949</c:v>
                </c:pt>
                <c:pt idx="667">
                  <c:v>43950</c:v>
                </c:pt>
                <c:pt idx="668">
                  <c:v>43951</c:v>
                </c:pt>
                <c:pt idx="669">
                  <c:v>43952</c:v>
                </c:pt>
                <c:pt idx="670">
                  <c:v>43953</c:v>
                </c:pt>
                <c:pt idx="671">
                  <c:v>43954</c:v>
                </c:pt>
                <c:pt idx="672">
                  <c:v>43955</c:v>
                </c:pt>
                <c:pt idx="673">
                  <c:v>43956</c:v>
                </c:pt>
                <c:pt idx="674">
                  <c:v>43957</c:v>
                </c:pt>
                <c:pt idx="675">
                  <c:v>43958</c:v>
                </c:pt>
                <c:pt idx="676">
                  <c:v>43959</c:v>
                </c:pt>
                <c:pt idx="677">
                  <c:v>43960</c:v>
                </c:pt>
                <c:pt idx="678">
                  <c:v>43961</c:v>
                </c:pt>
                <c:pt idx="679">
                  <c:v>43962</c:v>
                </c:pt>
                <c:pt idx="680">
                  <c:v>43963</c:v>
                </c:pt>
                <c:pt idx="681">
                  <c:v>43964</c:v>
                </c:pt>
                <c:pt idx="682">
                  <c:v>43965</c:v>
                </c:pt>
                <c:pt idx="683">
                  <c:v>43966</c:v>
                </c:pt>
                <c:pt idx="684">
                  <c:v>43967</c:v>
                </c:pt>
                <c:pt idx="685">
                  <c:v>43968</c:v>
                </c:pt>
                <c:pt idx="686">
                  <c:v>43969</c:v>
                </c:pt>
                <c:pt idx="687">
                  <c:v>43970</c:v>
                </c:pt>
                <c:pt idx="688">
                  <c:v>43971</c:v>
                </c:pt>
                <c:pt idx="689">
                  <c:v>43972</c:v>
                </c:pt>
                <c:pt idx="690">
                  <c:v>43973</c:v>
                </c:pt>
                <c:pt idx="691">
                  <c:v>43974</c:v>
                </c:pt>
                <c:pt idx="692">
                  <c:v>43975</c:v>
                </c:pt>
                <c:pt idx="693">
                  <c:v>43976</c:v>
                </c:pt>
                <c:pt idx="694">
                  <c:v>43977</c:v>
                </c:pt>
                <c:pt idx="695">
                  <c:v>43978</c:v>
                </c:pt>
                <c:pt idx="696">
                  <c:v>43979</c:v>
                </c:pt>
                <c:pt idx="697">
                  <c:v>43980</c:v>
                </c:pt>
                <c:pt idx="698">
                  <c:v>43981</c:v>
                </c:pt>
                <c:pt idx="699">
                  <c:v>43982</c:v>
                </c:pt>
                <c:pt idx="700">
                  <c:v>43983</c:v>
                </c:pt>
                <c:pt idx="701">
                  <c:v>43984</c:v>
                </c:pt>
                <c:pt idx="702">
                  <c:v>43985</c:v>
                </c:pt>
                <c:pt idx="703">
                  <c:v>43986</c:v>
                </c:pt>
                <c:pt idx="704">
                  <c:v>43987</c:v>
                </c:pt>
                <c:pt idx="705">
                  <c:v>43988</c:v>
                </c:pt>
                <c:pt idx="706">
                  <c:v>43989</c:v>
                </c:pt>
                <c:pt idx="707">
                  <c:v>43990</c:v>
                </c:pt>
                <c:pt idx="708">
                  <c:v>43991</c:v>
                </c:pt>
                <c:pt idx="709">
                  <c:v>43992</c:v>
                </c:pt>
                <c:pt idx="710">
                  <c:v>43993</c:v>
                </c:pt>
                <c:pt idx="711">
                  <c:v>43994</c:v>
                </c:pt>
                <c:pt idx="712">
                  <c:v>43995</c:v>
                </c:pt>
                <c:pt idx="713">
                  <c:v>43996</c:v>
                </c:pt>
                <c:pt idx="714">
                  <c:v>43997</c:v>
                </c:pt>
                <c:pt idx="715">
                  <c:v>43998</c:v>
                </c:pt>
                <c:pt idx="716">
                  <c:v>43999</c:v>
                </c:pt>
                <c:pt idx="717">
                  <c:v>44000</c:v>
                </c:pt>
                <c:pt idx="718">
                  <c:v>44001</c:v>
                </c:pt>
                <c:pt idx="719">
                  <c:v>44002</c:v>
                </c:pt>
                <c:pt idx="720">
                  <c:v>44003</c:v>
                </c:pt>
                <c:pt idx="721">
                  <c:v>44004</c:v>
                </c:pt>
                <c:pt idx="722">
                  <c:v>44005</c:v>
                </c:pt>
                <c:pt idx="723">
                  <c:v>44006</c:v>
                </c:pt>
                <c:pt idx="724">
                  <c:v>44007</c:v>
                </c:pt>
                <c:pt idx="725">
                  <c:v>44008</c:v>
                </c:pt>
                <c:pt idx="726">
                  <c:v>44009</c:v>
                </c:pt>
                <c:pt idx="727">
                  <c:v>44010</c:v>
                </c:pt>
                <c:pt idx="728">
                  <c:v>44011</c:v>
                </c:pt>
                <c:pt idx="729">
                  <c:v>44012</c:v>
                </c:pt>
                <c:pt idx="730">
                  <c:v>44013</c:v>
                </c:pt>
                <c:pt idx="731">
                  <c:v>44014</c:v>
                </c:pt>
                <c:pt idx="732">
                  <c:v>44015</c:v>
                </c:pt>
                <c:pt idx="733">
                  <c:v>44016</c:v>
                </c:pt>
                <c:pt idx="734">
                  <c:v>44017</c:v>
                </c:pt>
                <c:pt idx="735">
                  <c:v>44018</c:v>
                </c:pt>
                <c:pt idx="736">
                  <c:v>44019</c:v>
                </c:pt>
                <c:pt idx="737">
                  <c:v>44020</c:v>
                </c:pt>
                <c:pt idx="738">
                  <c:v>44021</c:v>
                </c:pt>
                <c:pt idx="739">
                  <c:v>44022</c:v>
                </c:pt>
                <c:pt idx="740">
                  <c:v>44023</c:v>
                </c:pt>
                <c:pt idx="741">
                  <c:v>44024</c:v>
                </c:pt>
                <c:pt idx="742">
                  <c:v>44025</c:v>
                </c:pt>
                <c:pt idx="743">
                  <c:v>44026</c:v>
                </c:pt>
                <c:pt idx="744">
                  <c:v>44027</c:v>
                </c:pt>
                <c:pt idx="745">
                  <c:v>44028</c:v>
                </c:pt>
                <c:pt idx="746">
                  <c:v>44029</c:v>
                </c:pt>
                <c:pt idx="747">
                  <c:v>44030</c:v>
                </c:pt>
                <c:pt idx="748">
                  <c:v>44031</c:v>
                </c:pt>
                <c:pt idx="749">
                  <c:v>44032</c:v>
                </c:pt>
                <c:pt idx="750">
                  <c:v>44033</c:v>
                </c:pt>
              </c:numCache>
            </c:numRef>
          </c:cat>
          <c:val>
            <c:numRef>
              <c:f>correls!$R$275:$R$1025</c:f>
              <c:numCache>
                <c:formatCode>General</c:formatCode>
                <c:ptCount val="751"/>
                <c:pt idx="0">
                  <c:v>8275</c:v>
                </c:pt>
                <c:pt idx="1">
                  <c:v>10086</c:v>
                </c:pt>
                <c:pt idx="2">
                  <c:v>6948</c:v>
                </c:pt>
                <c:pt idx="3">
                  <c:v>7887</c:v>
                </c:pt>
                <c:pt idx="4">
                  <c:v>3362</c:v>
                </c:pt>
                <c:pt idx="5">
                  <c:v>4138</c:v>
                </c:pt>
                <c:pt idx="6">
                  <c:v>3620</c:v>
                </c:pt>
                <c:pt idx="7">
                  <c:v>6586</c:v>
                </c:pt>
                <c:pt idx="8">
                  <c:v>8189</c:v>
                </c:pt>
                <c:pt idx="9">
                  <c:v>16714</c:v>
                </c:pt>
                <c:pt idx="10">
                  <c:v>5655</c:v>
                </c:pt>
                <c:pt idx="11">
                  <c:v>12068</c:v>
                </c:pt>
                <c:pt idx="12">
                  <c:v>6422</c:v>
                </c:pt>
                <c:pt idx="13">
                  <c:v>5982</c:v>
                </c:pt>
                <c:pt idx="14">
                  <c:v>2327</c:v>
                </c:pt>
                <c:pt idx="15">
                  <c:v>3758</c:v>
                </c:pt>
                <c:pt idx="16">
                  <c:v>14775</c:v>
                </c:pt>
                <c:pt idx="17">
                  <c:v>3577</c:v>
                </c:pt>
                <c:pt idx="18">
                  <c:v>2638</c:v>
                </c:pt>
                <c:pt idx="19">
                  <c:v>1552</c:v>
                </c:pt>
                <c:pt idx="20">
                  <c:v>4957</c:v>
                </c:pt>
                <c:pt idx="21">
                  <c:v>5431</c:v>
                </c:pt>
                <c:pt idx="22">
                  <c:v>5810</c:v>
                </c:pt>
                <c:pt idx="23">
                  <c:v>2284</c:v>
                </c:pt>
                <c:pt idx="24">
                  <c:v>4163</c:v>
                </c:pt>
                <c:pt idx="25">
                  <c:v>5232</c:v>
                </c:pt>
                <c:pt idx="26">
                  <c:v>2293</c:v>
                </c:pt>
                <c:pt idx="27">
                  <c:v>4500</c:v>
                </c:pt>
                <c:pt idx="28">
                  <c:v>1405</c:v>
                </c:pt>
                <c:pt idx="29">
                  <c:v>6362</c:v>
                </c:pt>
                <c:pt idx="30">
                  <c:v>7327</c:v>
                </c:pt>
                <c:pt idx="31">
                  <c:v>7896</c:v>
                </c:pt>
                <c:pt idx="32">
                  <c:v>2241</c:v>
                </c:pt>
                <c:pt idx="33">
                  <c:v>3043</c:v>
                </c:pt>
                <c:pt idx="34">
                  <c:v>3750</c:v>
                </c:pt>
                <c:pt idx="35">
                  <c:v>14577</c:v>
                </c:pt>
                <c:pt idx="36">
                  <c:v>7060</c:v>
                </c:pt>
                <c:pt idx="37">
                  <c:v>14172</c:v>
                </c:pt>
                <c:pt idx="38">
                  <c:v>1028</c:v>
                </c:pt>
                <c:pt idx="39">
                  <c:v>6275</c:v>
                </c:pt>
                <c:pt idx="40">
                  <c:v>6474</c:v>
                </c:pt>
                <c:pt idx="41">
                  <c:v>4798</c:v>
                </c:pt>
                <c:pt idx="42">
                  <c:v>8360</c:v>
                </c:pt>
                <c:pt idx="43">
                  <c:v>6246</c:v>
                </c:pt>
                <c:pt idx="44">
                  <c:v>3660</c:v>
                </c:pt>
                <c:pt idx="45">
                  <c:v>8280</c:v>
                </c:pt>
                <c:pt idx="46">
                  <c:v>3905</c:v>
                </c:pt>
                <c:pt idx="47">
                  <c:v>6751</c:v>
                </c:pt>
                <c:pt idx="48">
                  <c:v>8475</c:v>
                </c:pt>
                <c:pt idx="49">
                  <c:v>20247</c:v>
                </c:pt>
                <c:pt idx="50">
                  <c:v>8679</c:v>
                </c:pt>
                <c:pt idx="51">
                  <c:v>16458</c:v>
                </c:pt>
                <c:pt idx="52">
                  <c:v>15090</c:v>
                </c:pt>
                <c:pt idx="53">
                  <c:v>1552</c:v>
                </c:pt>
                <c:pt idx="54">
                  <c:v>8229</c:v>
                </c:pt>
                <c:pt idx="55">
                  <c:v>1552</c:v>
                </c:pt>
                <c:pt idx="56">
                  <c:v>8505</c:v>
                </c:pt>
                <c:pt idx="57">
                  <c:v>5112</c:v>
                </c:pt>
                <c:pt idx="58">
                  <c:v>5624</c:v>
                </c:pt>
                <c:pt idx="59">
                  <c:v>10511</c:v>
                </c:pt>
                <c:pt idx="60">
                  <c:v>6996</c:v>
                </c:pt>
                <c:pt idx="61">
                  <c:v>4069</c:v>
                </c:pt>
                <c:pt idx="62">
                  <c:v>1086</c:v>
                </c:pt>
                <c:pt idx="63">
                  <c:v>7568</c:v>
                </c:pt>
                <c:pt idx="64">
                  <c:v>3845</c:v>
                </c:pt>
                <c:pt idx="65">
                  <c:v>10489</c:v>
                </c:pt>
                <c:pt idx="66">
                  <c:v>6143</c:v>
                </c:pt>
                <c:pt idx="67">
                  <c:v>4095</c:v>
                </c:pt>
                <c:pt idx="68">
                  <c:v>9005</c:v>
                </c:pt>
                <c:pt idx="69">
                  <c:v>12266</c:v>
                </c:pt>
                <c:pt idx="70">
                  <c:v>7579</c:v>
                </c:pt>
                <c:pt idx="71">
                  <c:v>13518</c:v>
                </c:pt>
                <c:pt idx="72">
                  <c:v>8806</c:v>
                </c:pt>
                <c:pt idx="73">
                  <c:v>6651</c:v>
                </c:pt>
                <c:pt idx="74">
                  <c:v>15721</c:v>
                </c:pt>
                <c:pt idx="75">
                  <c:v>11780</c:v>
                </c:pt>
                <c:pt idx="76">
                  <c:v>16920</c:v>
                </c:pt>
                <c:pt idx="77">
                  <c:v>24811</c:v>
                </c:pt>
                <c:pt idx="78">
                  <c:v>7924</c:v>
                </c:pt>
                <c:pt idx="79">
                  <c:v>11837</c:v>
                </c:pt>
                <c:pt idx="80">
                  <c:v>17845</c:v>
                </c:pt>
                <c:pt idx="81">
                  <c:v>10060</c:v>
                </c:pt>
                <c:pt idx="82">
                  <c:v>11565</c:v>
                </c:pt>
                <c:pt idx="83">
                  <c:v>9134</c:v>
                </c:pt>
                <c:pt idx="84">
                  <c:v>21102</c:v>
                </c:pt>
                <c:pt idx="85">
                  <c:v>15901</c:v>
                </c:pt>
                <c:pt idx="86">
                  <c:v>13818</c:v>
                </c:pt>
                <c:pt idx="87">
                  <c:v>11630</c:v>
                </c:pt>
                <c:pt idx="88">
                  <c:v>8936</c:v>
                </c:pt>
                <c:pt idx="89">
                  <c:v>8501</c:v>
                </c:pt>
                <c:pt idx="90">
                  <c:v>7699</c:v>
                </c:pt>
                <c:pt idx="91">
                  <c:v>17463</c:v>
                </c:pt>
                <c:pt idx="92">
                  <c:v>19599</c:v>
                </c:pt>
                <c:pt idx="93">
                  <c:v>11142</c:v>
                </c:pt>
                <c:pt idx="94">
                  <c:v>15065</c:v>
                </c:pt>
                <c:pt idx="95">
                  <c:v>7074</c:v>
                </c:pt>
                <c:pt idx="96">
                  <c:v>11668</c:v>
                </c:pt>
                <c:pt idx="97">
                  <c:v>15889</c:v>
                </c:pt>
                <c:pt idx="98">
                  <c:v>8186</c:v>
                </c:pt>
                <c:pt idx="99">
                  <c:v>18492</c:v>
                </c:pt>
                <c:pt idx="100">
                  <c:v>9880</c:v>
                </c:pt>
                <c:pt idx="101">
                  <c:v>16668</c:v>
                </c:pt>
                <c:pt idx="102">
                  <c:v>18914</c:v>
                </c:pt>
                <c:pt idx="103">
                  <c:v>7479</c:v>
                </c:pt>
                <c:pt idx="104">
                  <c:v>3793</c:v>
                </c:pt>
                <c:pt idx="105">
                  <c:v>24471</c:v>
                </c:pt>
                <c:pt idx="106">
                  <c:v>13420</c:v>
                </c:pt>
                <c:pt idx="107">
                  <c:v>12854</c:v>
                </c:pt>
                <c:pt idx="108">
                  <c:v>15628</c:v>
                </c:pt>
                <c:pt idx="109">
                  <c:v>16418</c:v>
                </c:pt>
                <c:pt idx="110">
                  <c:v>14466</c:v>
                </c:pt>
                <c:pt idx="111">
                  <c:v>23505</c:v>
                </c:pt>
                <c:pt idx="112">
                  <c:v>7379</c:v>
                </c:pt>
                <c:pt idx="113">
                  <c:v>12527</c:v>
                </c:pt>
                <c:pt idx="114">
                  <c:v>20161</c:v>
                </c:pt>
                <c:pt idx="115">
                  <c:v>19937</c:v>
                </c:pt>
                <c:pt idx="116">
                  <c:v>16337</c:v>
                </c:pt>
                <c:pt idx="117">
                  <c:v>9024</c:v>
                </c:pt>
                <c:pt idx="118">
                  <c:v>11561</c:v>
                </c:pt>
                <c:pt idx="119">
                  <c:v>16142</c:v>
                </c:pt>
                <c:pt idx="120">
                  <c:v>30717</c:v>
                </c:pt>
                <c:pt idx="121">
                  <c:v>16542</c:v>
                </c:pt>
                <c:pt idx="122">
                  <c:v>18189</c:v>
                </c:pt>
                <c:pt idx="123">
                  <c:v>8125</c:v>
                </c:pt>
                <c:pt idx="124">
                  <c:v>10754</c:v>
                </c:pt>
                <c:pt idx="125">
                  <c:v>17170</c:v>
                </c:pt>
                <c:pt idx="126">
                  <c:v>19197</c:v>
                </c:pt>
                <c:pt idx="127">
                  <c:v>22704</c:v>
                </c:pt>
                <c:pt idx="128">
                  <c:v>14821</c:v>
                </c:pt>
                <c:pt idx="129">
                  <c:v>10298</c:v>
                </c:pt>
                <c:pt idx="130">
                  <c:v>23043</c:v>
                </c:pt>
                <c:pt idx="131">
                  <c:v>7479</c:v>
                </c:pt>
                <c:pt idx="132">
                  <c:v>11858</c:v>
                </c:pt>
                <c:pt idx="133">
                  <c:v>24721</c:v>
                </c:pt>
                <c:pt idx="134">
                  <c:v>16228</c:v>
                </c:pt>
                <c:pt idx="135">
                  <c:v>13825</c:v>
                </c:pt>
                <c:pt idx="136">
                  <c:v>27137</c:v>
                </c:pt>
                <c:pt idx="137">
                  <c:v>93018</c:v>
                </c:pt>
                <c:pt idx="138">
                  <c:v>74636</c:v>
                </c:pt>
                <c:pt idx="139">
                  <c:v>48820</c:v>
                </c:pt>
                <c:pt idx="140">
                  <c:v>97288</c:v>
                </c:pt>
                <c:pt idx="141">
                  <c:v>35959</c:v>
                </c:pt>
                <c:pt idx="142">
                  <c:v>15887</c:v>
                </c:pt>
                <c:pt idx="143">
                  <c:v>20667</c:v>
                </c:pt>
                <c:pt idx="144">
                  <c:v>26374</c:v>
                </c:pt>
                <c:pt idx="145">
                  <c:v>25794</c:v>
                </c:pt>
                <c:pt idx="146">
                  <c:v>9637</c:v>
                </c:pt>
                <c:pt idx="147">
                  <c:v>30278</c:v>
                </c:pt>
                <c:pt idx="148">
                  <c:v>4927</c:v>
                </c:pt>
                <c:pt idx="149">
                  <c:v>12780</c:v>
                </c:pt>
                <c:pt idx="150">
                  <c:v>10013</c:v>
                </c:pt>
                <c:pt idx="151">
                  <c:v>3793</c:v>
                </c:pt>
                <c:pt idx="152">
                  <c:v>8039</c:v>
                </c:pt>
                <c:pt idx="153">
                  <c:v>11439</c:v>
                </c:pt>
                <c:pt idx="154">
                  <c:v>8367</c:v>
                </c:pt>
                <c:pt idx="155">
                  <c:v>9324</c:v>
                </c:pt>
                <c:pt idx="156">
                  <c:v>3303</c:v>
                </c:pt>
                <c:pt idx="157">
                  <c:v>5803</c:v>
                </c:pt>
                <c:pt idx="158">
                  <c:v>12099</c:v>
                </c:pt>
                <c:pt idx="159">
                  <c:v>15249</c:v>
                </c:pt>
                <c:pt idx="160">
                  <c:v>17177</c:v>
                </c:pt>
                <c:pt idx="161">
                  <c:v>13989</c:v>
                </c:pt>
                <c:pt idx="162">
                  <c:v>24305</c:v>
                </c:pt>
                <c:pt idx="163">
                  <c:v>17282</c:v>
                </c:pt>
                <c:pt idx="164">
                  <c:v>21628</c:v>
                </c:pt>
                <c:pt idx="165">
                  <c:v>23197</c:v>
                </c:pt>
                <c:pt idx="166">
                  <c:v>10741</c:v>
                </c:pt>
                <c:pt idx="167">
                  <c:v>12217</c:v>
                </c:pt>
                <c:pt idx="168">
                  <c:v>24694</c:v>
                </c:pt>
                <c:pt idx="169">
                  <c:v>26950</c:v>
                </c:pt>
                <c:pt idx="170">
                  <c:v>29180</c:v>
                </c:pt>
                <c:pt idx="171">
                  <c:v>19306</c:v>
                </c:pt>
                <c:pt idx="172">
                  <c:v>16913</c:v>
                </c:pt>
                <c:pt idx="173">
                  <c:v>13668</c:v>
                </c:pt>
                <c:pt idx="174">
                  <c:v>8182</c:v>
                </c:pt>
                <c:pt idx="175">
                  <c:v>11237</c:v>
                </c:pt>
                <c:pt idx="176">
                  <c:v>6474</c:v>
                </c:pt>
                <c:pt idx="177">
                  <c:v>12985</c:v>
                </c:pt>
                <c:pt idx="178">
                  <c:v>9745</c:v>
                </c:pt>
                <c:pt idx="179">
                  <c:v>11082</c:v>
                </c:pt>
                <c:pt idx="180">
                  <c:v>11315</c:v>
                </c:pt>
                <c:pt idx="181">
                  <c:v>4474</c:v>
                </c:pt>
                <c:pt idx="182">
                  <c:v>16599</c:v>
                </c:pt>
                <c:pt idx="183">
                  <c:v>8260</c:v>
                </c:pt>
                <c:pt idx="184">
                  <c:v>19815</c:v>
                </c:pt>
                <c:pt idx="185">
                  <c:v>28112</c:v>
                </c:pt>
                <c:pt idx="186">
                  <c:v>13171</c:v>
                </c:pt>
                <c:pt idx="187">
                  <c:v>12033</c:v>
                </c:pt>
                <c:pt idx="188">
                  <c:v>17534</c:v>
                </c:pt>
                <c:pt idx="189">
                  <c:v>10573</c:v>
                </c:pt>
                <c:pt idx="190">
                  <c:v>14915</c:v>
                </c:pt>
                <c:pt idx="191">
                  <c:v>5177</c:v>
                </c:pt>
                <c:pt idx="192">
                  <c:v>7381</c:v>
                </c:pt>
                <c:pt idx="193">
                  <c:v>9779</c:v>
                </c:pt>
                <c:pt idx="194">
                  <c:v>11469.26</c:v>
                </c:pt>
                <c:pt idx="195">
                  <c:v>16948.8</c:v>
                </c:pt>
                <c:pt idx="196">
                  <c:v>8019.41</c:v>
                </c:pt>
                <c:pt idx="197">
                  <c:v>9839.2999999999993</c:v>
                </c:pt>
                <c:pt idx="198">
                  <c:v>15148.92</c:v>
                </c:pt>
                <c:pt idx="199">
                  <c:v>24678.42</c:v>
                </c:pt>
                <c:pt idx="200">
                  <c:v>18248.8</c:v>
                </c:pt>
                <c:pt idx="201">
                  <c:v>14429.01</c:v>
                </c:pt>
                <c:pt idx="202">
                  <c:v>29198.01</c:v>
                </c:pt>
                <c:pt idx="203">
                  <c:v>21758.61</c:v>
                </c:pt>
                <c:pt idx="204">
                  <c:v>20928.63</c:v>
                </c:pt>
                <c:pt idx="205">
                  <c:v>11959.22</c:v>
                </c:pt>
                <c:pt idx="206">
                  <c:v>5809.61</c:v>
                </c:pt>
                <c:pt idx="207">
                  <c:v>12679.12</c:v>
                </c:pt>
                <c:pt idx="208">
                  <c:v>10629.3</c:v>
                </c:pt>
                <c:pt idx="209">
                  <c:v>13999.01</c:v>
                </c:pt>
                <c:pt idx="210">
                  <c:v>15029.01</c:v>
                </c:pt>
                <c:pt idx="211">
                  <c:v>12223.19</c:v>
                </c:pt>
                <c:pt idx="212">
                  <c:v>9249.4</c:v>
                </c:pt>
                <c:pt idx="213">
                  <c:v>11199.2</c:v>
                </c:pt>
                <c:pt idx="214">
                  <c:v>10296.32</c:v>
                </c:pt>
                <c:pt idx="215">
                  <c:v>7799.52</c:v>
                </c:pt>
                <c:pt idx="216">
                  <c:v>9929.4</c:v>
                </c:pt>
                <c:pt idx="217">
                  <c:v>20135.59</c:v>
                </c:pt>
                <c:pt idx="218">
                  <c:v>17698.830000000002</c:v>
                </c:pt>
                <c:pt idx="219">
                  <c:v>15403.91</c:v>
                </c:pt>
                <c:pt idx="220">
                  <c:v>23198.43</c:v>
                </c:pt>
                <c:pt idx="221">
                  <c:v>9609.31</c:v>
                </c:pt>
                <c:pt idx="222">
                  <c:v>2749.8</c:v>
                </c:pt>
                <c:pt idx="223">
                  <c:v>25158.21</c:v>
                </c:pt>
                <c:pt idx="224">
                  <c:v>24028.400000000001</c:v>
                </c:pt>
                <c:pt idx="225">
                  <c:v>29488.03</c:v>
                </c:pt>
                <c:pt idx="226">
                  <c:v>40417.33</c:v>
                </c:pt>
                <c:pt idx="227">
                  <c:v>25665.200000000001</c:v>
                </c:pt>
                <c:pt idx="228">
                  <c:v>19638.73</c:v>
                </c:pt>
                <c:pt idx="229">
                  <c:v>23028.54</c:v>
                </c:pt>
                <c:pt idx="230">
                  <c:v>20688.72</c:v>
                </c:pt>
                <c:pt idx="231">
                  <c:v>25738.26</c:v>
                </c:pt>
                <c:pt idx="232">
                  <c:v>28968.12</c:v>
                </c:pt>
                <c:pt idx="233">
                  <c:v>12199.2</c:v>
                </c:pt>
                <c:pt idx="234">
                  <c:v>14129.11</c:v>
                </c:pt>
                <c:pt idx="235">
                  <c:v>17808.82</c:v>
                </c:pt>
                <c:pt idx="236">
                  <c:v>9799.4</c:v>
                </c:pt>
                <c:pt idx="237">
                  <c:v>20788.509999999998</c:v>
                </c:pt>
                <c:pt idx="238">
                  <c:v>26628.400000000001</c:v>
                </c:pt>
                <c:pt idx="239">
                  <c:v>15589.02</c:v>
                </c:pt>
                <c:pt idx="240">
                  <c:v>13629.11</c:v>
                </c:pt>
                <c:pt idx="241">
                  <c:v>29745.11</c:v>
                </c:pt>
                <c:pt idx="242">
                  <c:v>12959.11</c:v>
                </c:pt>
                <c:pt idx="243">
                  <c:v>27915.19</c:v>
                </c:pt>
                <c:pt idx="244">
                  <c:v>26312.21</c:v>
                </c:pt>
                <c:pt idx="245">
                  <c:v>10019.33</c:v>
                </c:pt>
                <c:pt idx="246">
                  <c:v>21898.6</c:v>
                </c:pt>
                <c:pt idx="247">
                  <c:v>15599.1</c:v>
                </c:pt>
                <c:pt idx="248">
                  <c:v>15189.01</c:v>
                </c:pt>
                <c:pt idx="249">
                  <c:v>12309.11</c:v>
                </c:pt>
                <c:pt idx="250">
                  <c:v>21558.65</c:v>
                </c:pt>
                <c:pt idx="251">
                  <c:v>17408.939999999999</c:v>
                </c:pt>
                <c:pt idx="252">
                  <c:v>29947.94</c:v>
                </c:pt>
                <c:pt idx="253">
                  <c:v>42887.02</c:v>
                </c:pt>
                <c:pt idx="254">
                  <c:v>7086.49</c:v>
                </c:pt>
                <c:pt idx="255">
                  <c:v>25608.32</c:v>
                </c:pt>
                <c:pt idx="256">
                  <c:v>25288.21</c:v>
                </c:pt>
                <c:pt idx="257">
                  <c:v>16928.919999999998</c:v>
                </c:pt>
                <c:pt idx="258">
                  <c:v>20032.689999999999</c:v>
                </c:pt>
                <c:pt idx="259">
                  <c:v>25452.39</c:v>
                </c:pt>
                <c:pt idx="260">
                  <c:v>19528.7</c:v>
                </c:pt>
                <c:pt idx="261">
                  <c:v>27848.15</c:v>
                </c:pt>
                <c:pt idx="262">
                  <c:v>16428.919999999998</c:v>
                </c:pt>
                <c:pt idx="263">
                  <c:v>20078.64</c:v>
                </c:pt>
                <c:pt idx="264">
                  <c:v>7449.53</c:v>
                </c:pt>
                <c:pt idx="265">
                  <c:v>17438.82</c:v>
                </c:pt>
                <c:pt idx="266">
                  <c:v>27798.080000000002</c:v>
                </c:pt>
                <c:pt idx="267">
                  <c:v>16428.900000000001</c:v>
                </c:pt>
                <c:pt idx="268">
                  <c:v>21998.55</c:v>
                </c:pt>
                <c:pt idx="269">
                  <c:v>32548.02</c:v>
                </c:pt>
                <c:pt idx="270">
                  <c:v>8499.5</c:v>
                </c:pt>
                <c:pt idx="271">
                  <c:v>12349.2</c:v>
                </c:pt>
                <c:pt idx="272">
                  <c:v>21778.61</c:v>
                </c:pt>
                <c:pt idx="273">
                  <c:v>26438.31</c:v>
                </c:pt>
                <c:pt idx="274">
                  <c:v>17367.82</c:v>
                </c:pt>
                <c:pt idx="275">
                  <c:v>21328.560000000001</c:v>
                </c:pt>
                <c:pt idx="276">
                  <c:v>30928.1</c:v>
                </c:pt>
                <c:pt idx="277">
                  <c:v>20638.61</c:v>
                </c:pt>
                <c:pt idx="278">
                  <c:v>20742.7</c:v>
                </c:pt>
                <c:pt idx="279">
                  <c:v>15998</c:v>
                </c:pt>
                <c:pt idx="280">
                  <c:v>16978.84</c:v>
                </c:pt>
                <c:pt idx="281">
                  <c:v>25688.31</c:v>
                </c:pt>
                <c:pt idx="282">
                  <c:v>27058.14</c:v>
                </c:pt>
                <c:pt idx="283">
                  <c:v>15437.92</c:v>
                </c:pt>
                <c:pt idx="284">
                  <c:v>18207.71</c:v>
                </c:pt>
                <c:pt idx="285">
                  <c:v>25843.43</c:v>
                </c:pt>
                <c:pt idx="286">
                  <c:v>18817.72</c:v>
                </c:pt>
                <c:pt idx="287">
                  <c:v>21652.34</c:v>
                </c:pt>
                <c:pt idx="288">
                  <c:v>11889.22</c:v>
                </c:pt>
                <c:pt idx="289">
                  <c:v>8329.41</c:v>
                </c:pt>
                <c:pt idx="290">
                  <c:v>12039.2</c:v>
                </c:pt>
                <c:pt idx="291">
                  <c:v>10908.21</c:v>
                </c:pt>
                <c:pt idx="292">
                  <c:v>11585.2</c:v>
                </c:pt>
                <c:pt idx="293">
                  <c:v>6999.5</c:v>
                </c:pt>
                <c:pt idx="294">
                  <c:v>16147.92</c:v>
                </c:pt>
                <c:pt idx="295">
                  <c:v>40254.339999999997</c:v>
                </c:pt>
                <c:pt idx="296">
                  <c:v>13469.09</c:v>
                </c:pt>
                <c:pt idx="297">
                  <c:v>14317.02</c:v>
                </c:pt>
                <c:pt idx="298">
                  <c:v>22188.53</c:v>
                </c:pt>
                <c:pt idx="299">
                  <c:v>18403.72</c:v>
                </c:pt>
                <c:pt idx="300">
                  <c:v>36016.699999999997</c:v>
                </c:pt>
                <c:pt idx="301">
                  <c:v>18108.849999999999</c:v>
                </c:pt>
                <c:pt idx="302">
                  <c:v>24088.23</c:v>
                </c:pt>
                <c:pt idx="303">
                  <c:v>21046.63</c:v>
                </c:pt>
                <c:pt idx="304">
                  <c:v>24507.34</c:v>
                </c:pt>
                <c:pt idx="305">
                  <c:v>14919.02</c:v>
                </c:pt>
                <c:pt idx="306">
                  <c:v>25601.23</c:v>
                </c:pt>
                <c:pt idx="307">
                  <c:v>13115.11</c:v>
                </c:pt>
                <c:pt idx="308">
                  <c:v>4599.7</c:v>
                </c:pt>
                <c:pt idx="309">
                  <c:v>13769.1</c:v>
                </c:pt>
                <c:pt idx="310">
                  <c:v>4199.7</c:v>
                </c:pt>
                <c:pt idx="311">
                  <c:v>17808.810000000001</c:v>
                </c:pt>
                <c:pt idx="312">
                  <c:v>7457.3</c:v>
                </c:pt>
                <c:pt idx="313">
                  <c:v>9565.4</c:v>
                </c:pt>
                <c:pt idx="314">
                  <c:v>17605.71</c:v>
                </c:pt>
                <c:pt idx="315">
                  <c:v>18038.810000000001</c:v>
                </c:pt>
                <c:pt idx="316">
                  <c:v>18728.71</c:v>
                </c:pt>
                <c:pt idx="317">
                  <c:v>18661.62</c:v>
                </c:pt>
                <c:pt idx="318">
                  <c:v>25457.42</c:v>
                </c:pt>
                <c:pt idx="319">
                  <c:v>17006.810000000001</c:v>
                </c:pt>
                <c:pt idx="320">
                  <c:v>14505.01</c:v>
                </c:pt>
                <c:pt idx="321">
                  <c:v>27470.95</c:v>
                </c:pt>
                <c:pt idx="322">
                  <c:v>20695.62</c:v>
                </c:pt>
                <c:pt idx="323">
                  <c:v>14299.01</c:v>
                </c:pt>
                <c:pt idx="324">
                  <c:v>14733.94</c:v>
                </c:pt>
                <c:pt idx="325">
                  <c:v>17129.009999999998</c:v>
                </c:pt>
                <c:pt idx="326">
                  <c:v>17396.8</c:v>
                </c:pt>
                <c:pt idx="327">
                  <c:v>22578.6</c:v>
                </c:pt>
                <c:pt idx="328">
                  <c:v>98598.99</c:v>
                </c:pt>
                <c:pt idx="329">
                  <c:v>103384.99</c:v>
                </c:pt>
                <c:pt idx="330">
                  <c:v>87119</c:v>
                </c:pt>
                <c:pt idx="331">
                  <c:v>53000</c:v>
                </c:pt>
                <c:pt idx="332">
                  <c:v>112257</c:v>
                </c:pt>
                <c:pt idx="333">
                  <c:v>143374</c:v>
                </c:pt>
                <c:pt idx="334">
                  <c:v>10959.8</c:v>
                </c:pt>
                <c:pt idx="335">
                  <c:v>17748.8</c:v>
                </c:pt>
                <c:pt idx="336">
                  <c:v>4799.7</c:v>
                </c:pt>
                <c:pt idx="337">
                  <c:v>12188.2</c:v>
                </c:pt>
                <c:pt idx="338">
                  <c:v>4724.5200000000004</c:v>
                </c:pt>
                <c:pt idx="339">
                  <c:v>13139.9</c:v>
                </c:pt>
                <c:pt idx="340">
                  <c:v>19000</c:v>
                </c:pt>
                <c:pt idx="341">
                  <c:v>16602</c:v>
                </c:pt>
                <c:pt idx="342">
                  <c:v>21667</c:v>
                </c:pt>
                <c:pt idx="343">
                  <c:v>16910</c:v>
                </c:pt>
                <c:pt idx="344">
                  <c:v>29338</c:v>
                </c:pt>
                <c:pt idx="345">
                  <c:v>15459</c:v>
                </c:pt>
                <c:pt idx="346">
                  <c:v>28464</c:v>
                </c:pt>
                <c:pt idx="347">
                  <c:v>21059</c:v>
                </c:pt>
                <c:pt idx="348">
                  <c:v>27003</c:v>
                </c:pt>
                <c:pt idx="349">
                  <c:v>39718</c:v>
                </c:pt>
                <c:pt idx="350">
                  <c:v>24058</c:v>
                </c:pt>
                <c:pt idx="351">
                  <c:v>16279</c:v>
                </c:pt>
                <c:pt idx="352">
                  <c:v>17444</c:v>
                </c:pt>
                <c:pt idx="353">
                  <c:v>13739</c:v>
                </c:pt>
                <c:pt idx="354">
                  <c:v>7919</c:v>
                </c:pt>
                <c:pt idx="355">
                  <c:v>16679</c:v>
                </c:pt>
                <c:pt idx="356">
                  <c:v>15134.5</c:v>
                </c:pt>
                <c:pt idx="357">
                  <c:v>15004.5</c:v>
                </c:pt>
                <c:pt idx="358">
                  <c:v>10560</c:v>
                </c:pt>
                <c:pt idx="359">
                  <c:v>20479</c:v>
                </c:pt>
                <c:pt idx="360">
                  <c:v>18843.5</c:v>
                </c:pt>
                <c:pt idx="361">
                  <c:v>21065</c:v>
                </c:pt>
                <c:pt idx="362">
                  <c:v>14762.5</c:v>
                </c:pt>
                <c:pt idx="363">
                  <c:v>19809.5</c:v>
                </c:pt>
                <c:pt idx="364">
                  <c:v>29767.4</c:v>
                </c:pt>
                <c:pt idx="365">
                  <c:v>22028.6</c:v>
                </c:pt>
                <c:pt idx="366">
                  <c:v>7809.4</c:v>
                </c:pt>
                <c:pt idx="367">
                  <c:v>9968.36</c:v>
                </c:pt>
                <c:pt idx="368">
                  <c:v>16939.099999999999</c:v>
                </c:pt>
                <c:pt idx="369">
                  <c:v>5609.71</c:v>
                </c:pt>
                <c:pt idx="370">
                  <c:v>4919.7</c:v>
                </c:pt>
                <c:pt idx="371">
                  <c:v>25608.43</c:v>
                </c:pt>
                <c:pt idx="372">
                  <c:v>18608.86</c:v>
                </c:pt>
                <c:pt idx="373">
                  <c:v>16748.939999999999</c:v>
                </c:pt>
                <c:pt idx="374">
                  <c:v>14198.91</c:v>
                </c:pt>
                <c:pt idx="375">
                  <c:v>9269.2999999999993</c:v>
                </c:pt>
                <c:pt idx="376">
                  <c:v>15039.08</c:v>
                </c:pt>
                <c:pt idx="377">
                  <c:v>10659.31</c:v>
                </c:pt>
                <c:pt idx="378">
                  <c:v>18297.98</c:v>
                </c:pt>
                <c:pt idx="379">
                  <c:v>29651.73</c:v>
                </c:pt>
                <c:pt idx="380">
                  <c:v>11717.21</c:v>
                </c:pt>
                <c:pt idx="381">
                  <c:v>24236.52</c:v>
                </c:pt>
                <c:pt idx="382">
                  <c:v>7799.5</c:v>
                </c:pt>
                <c:pt idx="383">
                  <c:v>4097.7</c:v>
                </c:pt>
                <c:pt idx="384">
                  <c:v>7318.52</c:v>
                </c:pt>
                <c:pt idx="385">
                  <c:v>24135.5</c:v>
                </c:pt>
                <c:pt idx="386">
                  <c:v>26037.41</c:v>
                </c:pt>
                <c:pt idx="387">
                  <c:v>17414.91</c:v>
                </c:pt>
                <c:pt idx="388">
                  <c:v>13219.1</c:v>
                </c:pt>
                <c:pt idx="389">
                  <c:v>18317.7</c:v>
                </c:pt>
                <c:pt idx="390">
                  <c:v>24642.22</c:v>
                </c:pt>
                <c:pt idx="391">
                  <c:v>21175.61</c:v>
                </c:pt>
                <c:pt idx="392">
                  <c:v>38096.519999999997</c:v>
                </c:pt>
                <c:pt idx="393">
                  <c:v>31657.9</c:v>
                </c:pt>
                <c:pt idx="394">
                  <c:v>32828.019999999997</c:v>
                </c:pt>
                <c:pt idx="395">
                  <c:v>29342.77</c:v>
                </c:pt>
                <c:pt idx="396">
                  <c:v>27367.25</c:v>
                </c:pt>
                <c:pt idx="397">
                  <c:v>28786.1</c:v>
                </c:pt>
                <c:pt idx="398">
                  <c:v>22067.63</c:v>
                </c:pt>
                <c:pt idx="399">
                  <c:v>31738.04</c:v>
                </c:pt>
                <c:pt idx="400">
                  <c:v>12869.1</c:v>
                </c:pt>
                <c:pt idx="401">
                  <c:v>27851.94</c:v>
                </c:pt>
                <c:pt idx="402">
                  <c:v>15758.21</c:v>
                </c:pt>
                <c:pt idx="403">
                  <c:v>11999.1</c:v>
                </c:pt>
                <c:pt idx="404">
                  <c:v>8638.4</c:v>
                </c:pt>
                <c:pt idx="405">
                  <c:v>14388.01</c:v>
                </c:pt>
                <c:pt idx="406">
                  <c:v>21087.9</c:v>
                </c:pt>
                <c:pt idx="407">
                  <c:v>24028.62</c:v>
                </c:pt>
                <c:pt idx="408">
                  <c:v>21868.61</c:v>
                </c:pt>
                <c:pt idx="409">
                  <c:v>42205.4</c:v>
                </c:pt>
                <c:pt idx="410">
                  <c:v>39304.42</c:v>
                </c:pt>
                <c:pt idx="411">
                  <c:v>28632.33</c:v>
                </c:pt>
                <c:pt idx="412">
                  <c:v>24477.4</c:v>
                </c:pt>
                <c:pt idx="413">
                  <c:v>22707.8</c:v>
                </c:pt>
                <c:pt idx="414">
                  <c:v>39385.71</c:v>
                </c:pt>
                <c:pt idx="415">
                  <c:v>17898.8</c:v>
                </c:pt>
                <c:pt idx="416">
                  <c:v>18457.8</c:v>
                </c:pt>
                <c:pt idx="417">
                  <c:v>28597</c:v>
                </c:pt>
                <c:pt idx="418">
                  <c:v>13197.2</c:v>
                </c:pt>
                <c:pt idx="419">
                  <c:v>27715.3</c:v>
                </c:pt>
                <c:pt idx="420">
                  <c:v>17099</c:v>
                </c:pt>
                <c:pt idx="421">
                  <c:v>16807.919999999998</c:v>
                </c:pt>
                <c:pt idx="422">
                  <c:v>36537.61</c:v>
                </c:pt>
                <c:pt idx="423">
                  <c:v>34461.800000000003</c:v>
                </c:pt>
                <c:pt idx="424">
                  <c:v>31116.91</c:v>
                </c:pt>
                <c:pt idx="425">
                  <c:v>21386.6</c:v>
                </c:pt>
                <c:pt idx="426">
                  <c:v>19257.599999999999</c:v>
                </c:pt>
                <c:pt idx="427">
                  <c:v>25288.17</c:v>
                </c:pt>
                <c:pt idx="428">
                  <c:v>27527.24</c:v>
                </c:pt>
                <c:pt idx="429">
                  <c:v>21297.61</c:v>
                </c:pt>
                <c:pt idx="430">
                  <c:v>12682.93</c:v>
                </c:pt>
                <c:pt idx="431">
                  <c:v>13839.2</c:v>
                </c:pt>
                <c:pt idx="432">
                  <c:v>12584.2</c:v>
                </c:pt>
                <c:pt idx="433">
                  <c:v>29896.2</c:v>
                </c:pt>
                <c:pt idx="434">
                  <c:v>29107.8</c:v>
                </c:pt>
                <c:pt idx="435">
                  <c:v>23067.13</c:v>
                </c:pt>
                <c:pt idx="436">
                  <c:v>33035.910000000003</c:v>
                </c:pt>
                <c:pt idx="437">
                  <c:v>32062.01</c:v>
                </c:pt>
                <c:pt idx="438">
                  <c:v>34496.400000000001</c:v>
                </c:pt>
                <c:pt idx="439">
                  <c:v>17128.2</c:v>
                </c:pt>
                <c:pt idx="440">
                  <c:v>26396.3</c:v>
                </c:pt>
                <c:pt idx="441">
                  <c:v>26648.32</c:v>
                </c:pt>
                <c:pt idx="442">
                  <c:v>24077.31</c:v>
                </c:pt>
                <c:pt idx="443">
                  <c:v>20148.61</c:v>
                </c:pt>
                <c:pt idx="444">
                  <c:v>35346.019999999997</c:v>
                </c:pt>
                <c:pt idx="445">
                  <c:v>15189.11</c:v>
                </c:pt>
                <c:pt idx="446">
                  <c:v>9408.51</c:v>
                </c:pt>
                <c:pt idx="447">
                  <c:v>17498.900000000001</c:v>
                </c:pt>
                <c:pt idx="448">
                  <c:v>41744.910000000003</c:v>
                </c:pt>
                <c:pt idx="449">
                  <c:v>43127.01</c:v>
                </c:pt>
                <c:pt idx="450">
                  <c:v>27458.02</c:v>
                </c:pt>
                <c:pt idx="451">
                  <c:v>26308.41</c:v>
                </c:pt>
                <c:pt idx="452">
                  <c:v>17878.71</c:v>
                </c:pt>
                <c:pt idx="453">
                  <c:v>19324.71</c:v>
                </c:pt>
                <c:pt idx="454">
                  <c:v>24078.21</c:v>
                </c:pt>
                <c:pt idx="455">
                  <c:v>41847.199999999997</c:v>
                </c:pt>
                <c:pt idx="456">
                  <c:v>16588.919999999998</c:v>
                </c:pt>
                <c:pt idx="457">
                  <c:v>15478.94</c:v>
                </c:pt>
                <c:pt idx="458">
                  <c:v>8379.41</c:v>
                </c:pt>
                <c:pt idx="459">
                  <c:v>12239.41</c:v>
                </c:pt>
                <c:pt idx="460">
                  <c:v>22108.7</c:v>
                </c:pt>
                <c:pt idx="461">
                  <c:v>16117.9</c:v>
                </c:pt>
                <c:pt idx="462">
                  <c:v>27598.41</c:v>
                </c:pt>
                <c:pt idx="463">
                  <c:v>27566.31</c:v>
                </c:pt>
                <c:pt idx="464">
                  <c:v>15303.12</c:v>
                </c:pt>
                <c:pt idx="465">
                  <c:v>20567.71</c:v>
                </c:pt>
                <c:pt idx="466">
                  <c:v>16746.7</c:v>
                </c:pt>
                <c:pt idx="467">
                  <c:v>18207.919999999998</c:v>
                </c:pt>
                <c:pt idx="468">
                  <c:v>23868.31</c:v>
                </c:pt>
                <c:pt idx="469">
                  <c:v>24798.9</c:v>
                </c:pt>
                <c:pt idx="470">
                  <c:v>35871.129999999997</c:v>
                </c:pt>
                <c:pt idx="471">
                  <c:v>35815.17</c:v>
                </c:pt>
                <c:pt idx="472">
                  <c:v>18427.12</c:v>
                </c:pt>
                <c:pt idx="473">
                  <c:v>22828.71</c:v>
                </c:pt>
                <c:pt idx="474">
                  <c:v>24276.41</c:v>
                </c:pt>
                <c:pt idx="475">
                  <c:v>29356.33</c:v>
                </c:pt>
                <c:pt idx="476">
                  <c:v>42526.27</c:v>
                </c:pt>
                <c:pt idx="477">
                  <c:v>41566.81</c:v>
                </c:pt>
                <c:pt idx="478">
                  <c:v>22375.8</c:v>
                </c:pt>
                <c:pt idx="479">
                  <c:v>24177.5</c:v>
                </c:pt>
                <c:pt idx="480">
                  <c:v>13099.3</c:v>
                </c:pt>
                <c:pt idx="481">
                  <c:v>12136.31</c:v>
                </c:pt>
                <c:pt idx="482">
                  <c:v>20547.91</c:v>
                </c:pt>
                <c:pt idx="483">
                  <c:v>16928.099999999999</c:v>
                </c:pt>
                <c:pt idx="484">
                  <c:v>38965.93</c:v>
                </c:pt>
                <c:pt idx="485">
                  <c:v>24988.34</c:v>
                </c:pt>
                <c:pt idx="486">
                  <c:v>17423.73</c:v>
                </c:pt>
                <c:pt idx="487">
                  <c:v>27191.439999999999</c:v>
                </c:pt>
                <c:pt idx="488">
                  <c:v>30688.25</c:v>
                </c:pt>
                <c:pt idx="489">
                  <c:v>18198.21</c:v>
                </c:pt>
                <c:pt idx="490">
                  <c:v>25558.400000000001</c:v>
                </c:pt>
                <c:pt idx="491">
                  <c:v>21967</c:v>
                </c:pt>
                <c:pt idx="492">
                  <c:v>31591.33</c:v>
                </c:pt>
                <c:pt idx="493">
                  <c:v>33627.72</c:v>
                </c:pt>
                <c:pt idx="494">
                  <c:v>18938</c:v>
                </c:pt>
                <c:pt idx="495">
                  <c:v>17118.099999999999</c:v>
                </c:pt>
                <c:pt idx="496">
                  <c:v>27172.81</c:v>
                </c:pt>
                <c:pt idx="497">
                  <c:v>23873.52</c:v>
                </c:pt>
                <c:pt idx="498">
                  <c:v>21517.81</c:v>
                </c:pt>
                <c:pt idx="499">
                  <c:v>23071.32</c:v>
                </c:pt>
                <c:pt idx="500">
                  <c:v>76775</c:v>
                </c:pt>
                <c:pt idx="501">
                  <c:v>228973.7</c:v>
                </c:pt>
                <c:pt idx="502">
                  <c:v>165814.79999999999</c:v>
                </c:pt>
                <c:pt idx="503">
                  <c:v>119389.8</c:v>
                </c:pt>
                <c:pt idx="504">
                  <c:v>235975.7</c:v>
                </c:pt>
                <c:pt idx="505">
                  <c:v>85923.9</c:v>
                </c:pt>
                <c:pt idx="506">
                  <c:v>29575</c:v>
                </c:pt>
                <c:pt idx="507">
                  <c:v>38702.800000000003</c:v>
                </c:pt>
                <c:pt idx="508">
                  <c:v>30227</c:v>
                </c:pt>
                <c:pt idx="509">
                  <c:v>24696.9</c:v>
                </c:pt>
                <c:pt idx="510">
                  <c:v>23101.9</c:v>
                </c:pt>
                <c:pt idx="511">
                  <c:v>21673</c:v>
                </c:pt>
                <c:pt idx="512">
                  <c:v>27618</c:v>
                </c:pt>
                <c:pt idx="513">
                  <c:v>31338</c:v>
                </c:pt>
                <c:pt idx="514">
                  <c:v>38612.5</c:v>
                </c:pt>
                <c:pt idx="515">
                  <c:v>49964.7</c:v>
                </c:pt>
                <c:pt idx="516">
                  <c:v>33874</c:v>
                </c:pt>
                <c:pt idx="517">
                  <c:v>32939.9</c:v>
                </c:pt>
                <c:pt idx="518">
                  <c:v>46665</c:v>
                </c:pt>
                <c:pt idx="519">
                  <c:v>17798.900000000001</c:v>
                </c:pt>
                <c:pt idx="520">
                  <c:v>29173.9</c:v>
                </c:pt>
                <c:pt idx="521">
                  <c:v>36453.9</c:v>
                </c:pt>
                <c:pt idx="522">
                  <c:v>25836.9</c:v>
                </c:pt>
                <c:pt idx="523">
                  <c:v>20570</c:v>
                </c:pt>
                <c:pt idx="524">
                  <c:v>18309</c:v>
                </c:pt>
                <c:pt idx="525">
                  <c:v>34036.5</c:v>
                </c:pt>
                <c:pt idx="526">
                  <c:v>32689.8</c:v>
                </c:pt>
                <c:pt idx="527">
                  <c:v>42784.9</c:v>
                </c:pt>
                <c:pt idx="528">
                  <c:v>46967.8</c:v>
                </c:pt>
                <c:pt idx="529">
                  <c:v>37710</c:v>
                </c:pt>
                <c:pt idx="530">
                  <c:v>45836.2</c:v>
                </c:pt>
                <c:pt idx="531">
                  <c:v>17444.7</c:v>
                </c:pt>
                <c:pt idx="532">
                  <c:v>36917.800000000003</c:v>
                </c:pt>
                <c:pt idx="533">
                  <c:v>67111.7</c:v>
                </c:pt>
                <c:pt idx="534">
                  <c:v>22825</c:v>
                </c:pt>
                <c:pt idx="535">
                  <c:v>43661.9</c:v>
                </c:pt>
                <c:pt idx="536">
                  <c:v>25758</c:v>
                </c:pt>
                <c:pt idx="537">
                  <c:v>50393.7</c:v>
                </c:pt>
                <c:pt idx="538">
                  <c:v>44796.4</c:v>
                </c:pt>
                <c:pt idx="539">
                  <c:v>30858.799999999999</c:v>
                </c:pt>
                <c:pt idx="540">
                  <c:v>41458.9</c:v>
                </c:pt>
                <c:pt idx="541">
                  <c:v>16729.900000000001</c:v>
                </c:pt>
                <c:pt idx="542">
                  <c:v>20237.900000000001</c:v>
                </c:pt>
                <c:pt idx="543">
                  <c:v>31736.799999999999</c:v>
                </c:pt>
                <c:pt idx="544">
                  <c:v>26454.9</c:v>
                </c:pt>
                <c:pt idx="545">
                  <c:v>24329.7</c:v>
                </c:pt>
                <c:pt idx="546">
                  <c:v>39641.9</c:v>
                </c:pt>
                <c:pt idx="547">
                  <c:v>17310</c:v>
                </c:pt>
                <c:pt idx="548">
                  <c:v>24800</c:v>
                </c:pt>
                <c:pt idx="549">
                  <c:v>27817.9</c:v>
                </c:pt>
                <c:pt idx="550">
                  <c:v>23829.9</c:v>
                </c:pt>
                <c:pt idx="551">
                  <c:v>25026.9</c:v>
                </c:pt>
                <c:pt idx="552">
                  <c:v>24090.75</c:v>
                </c:pt>
                <c:pt idx="553">
                  <c:v>17469.3</c:v>
                </c:pt>
                <c:pt idx="554">
                  <c:v>17979.13</c:v>
                </c:pt>
                <c:pt idx="555">
                  <c:v>25403.65</c:v>
                </c:pt>
                <c:pt idx="556">
                  <c:v>17251.54</c:v>
                </c:pt>
                <c:pt idx="557">
                  <c:v>12294.61</c:v>
                </c:pt>
                <c:pt idx="558">
                  <c:v>10914.51</c:v>
                </c:pt>
                <c:pt idx="559">
                  <c:v>19693.11</c:v>
                </c:pt>
                <c:pt idx="560">
                  <c:v>31516.2</c:v>
                </c:pt>
                <c:pt idx="561">
                  <c:v>23141.63</c:v>
                </c:pt>
                <c:pt idx="562">
                  <c:v>17853.91</c:v>
                </c:pt>
                <c:pt idx="563">
                  <c:v>23658.92</c:v>
                </c:pt>
                <c:pt idx="564">
                  <c:v>17808.02</c:v>
                </c:pt>
                <c:pt idx="565">
                  <c:v>9249.2999999999993</c:v>
                </c:pt>
                <c:pt idx="566">
                  <c:v>5798.7</c:v>
                </c:pt>
                <c:pt idx="567">
                  <c:v>13169.21</c:v>
                </c:pt>
                <c:pt idx="568">
                  <c:v>20028.16</c:v>
                </c:pt>
                <c:pt idx="569">
                  <c:v>27057.93</c:v>
                </c:pt>
                <c:pt idx="570">
                  <c:v>31563.64</c:v>
                </c:pt>
                <c:pt idx="571">
                  <c:v>19840.52</c:v>
                </c:pt>
                <c:pt idx="572">
                  <c:v>9838.7199999999993</c:v>
                </c:pt>
                <c:pt idx="573">
                  <c:v>10649.3</c:v>
                </c:pt>
                <c:pt idx="574">
                  <c:v>18689.12</c:v>
                </c:pt>
                <c:pt idx="575">
                  <c:v>15279.11</c:v>
                </c:pt>
                <c:pt idx="576">
                  <c:v>24303.43</c:v>
                </c:pt>
                <c:pt idx="577">
                  <c:v>24232.54</c:v>
                </c:pt>
                <c:pt idx="578">
                  <c:v>20943.72</c:v>
                </c:pt>
                <c:pt idx="579">
                  <c:v>18197.93</c:v>
                </c:pt>
                <c:pt idx="580">
                  <c:v>12499.42</c:v>
                </c:pt>
                <c:pt idx="581">
                  <c:v>12134.41</c:v>
                </c:pt>
                <c:pt idx="582">
                  <c:v>17273.03</c:v>
                </c:pt>
                <c:pt idx="583">
                  <c:v>29447.22</c:v>
                </c:pt>
                <c:pt idx="584">
                  <c:v>25876.400000000001</c:v>
                </c:pt>
                <c:pt idx="585">
                  <c:v>21826.720000000001</c:v>
                </c:pt>
                <c:pt idx="586">
                  <c:v>17975.82</c:v>
                </c:pt>
                <c:pt idx="587">
                  <c:v>30488.04</c:v>
                </c:pt>
                <c:pt idx="588">
                  <c:v>22437.52</c:v>
                </c:pt>
                <c:pt idx="589">
                  <c:v>27811.040000000001</c:v>
                </c:pt>
                <c:pt idx="590">
                  <c:v>31687.14</c:v>
                </c:pt>
                <c:pt idx="591">
                  <c:v>19767.7</c:v>
                </c:pt>
                <c:pt idx="592">
                  <c:v>29307.05</c:v>
                </c:pt>
                <c:pt idx="593">
                  <c:v>40855.230000000003</c:v>
                </c:pt>
                <c:pt idx="594">
                  <c:v>20776.63</c:v>
                </c:pt>
                <c:pt idx="595">
                  <c:v>26127.37</c:v>
                </c:pt>
                <c:pt idx="596">
                  <c:v>23198.41</c:v>
                </c:pt>
                <c:pt idx="597">
                  <c:v>21247.54</c:v>
                </c:pt>
                <c:pt idx="598">
                  <c:v>23793.35</c:v>
                </c:pt>
                <c:pt idx="599">
                  <c:v>16308.83</c:v>
                </c:pt>
                <c:pt idx="600">
                  <c:v>18667.7</c:v>
                </c:pt>
                <c:pt idx="601">
                  <c:v>11949.2</c:v>
                </c:pt>
                <c:pt idx="602">
                  <c:v>13699.1</c:v>
                </c:pt>
                <c:pt idx="603">
                  <c:v>12249.21</c:v>
                </c:pt>
                <c:pt idx="604">
                  <c:v>42152.25</c:v>
                </c:pt>
                <c:pt idx="605">
                  <c:v>16147.93</c:v>
                </c:pt>
                <c:pt idx="606">
                  <c:v>18397.72</c:v>
                </c:pt>
                <c:pt idx="607">
                  <c:v>13546.2</c:v>
                </c:pt>
                <c:pt idx="608">
                  <c:v>25927.21</c:v>
                </c:pt>
                <c:pt idx="609">
                  <c:v>34980.559999999998</c:v>
                </c:pt>
                <c:pt idx="610">
                  <c:v>25989.72</c:v>
                </c:pt>
                <c:pt idx="611">
                  <c:v>29246.93</c:v>
                </c:pt>
                <c:pt idx="612">
                  <c:v>30813.33</c:v>
                </c:pt>
                <c:pt idx="613">
                  <c:v>32146.7</c:v>
                </c:pt>
                <c:pt idx="614">
                  <c:v>24570.240000000002</c:v>
                </c:pt>
                <c:pt idx="615">
                  <c:v>30167.33</c:v>
                </c:pt>
                <c:pt idx="616">
                  <c:v>27391.119999999999</c:v>
                </c:pt>
                <c:pt idx="617">
                  <c:v>20318.599999999999</c:v>
                </c:pt>
                <c:pt idx="618">
                  <c:v>15118.9</c:v>
                </c:pt>
                <c:pt idx="619">
                  <c:v>16968.919999999998</c:v>
                </c:pt>
                <c:pt idx="620">
                  <c:v>23673.33</c:v>
                </c:pt>
                <c:pt idx="621">
                  <c:v>24167.21</c:v>
                </c:pt>
                <c:pt idx="622">
                  <c:v>8199.4</c:v>
                </c:pt>
                <c:pt idx="623">
                  <c:v>16607.810000000001</c:v>
                </c:pt>
                <c:pt idx="624">
                  <c:v>10014.23</c:v>
                </c:pt>
                <c:pt idx="625">
                  <c:v>16532.82</c:v>
                </c:pt>
                <c:pt idx="626">
                  <c:v>16217.82</c:v>
                </c:pt>
                <c:pt idx="627">
                  <c:v>31399.38</c:v>
                </c:pt>
                <c:pt idx="628">
                  <c:v>6724.52</c:v>
                </c:pt>
                <c:pt idx="629">
                  <c:v>8069.42</c:v>
                </c:pt>
                <c:pt idx="630">
                  <c:v>22382.7</c:v>
                </c:pt>
                <c:pt idx="631">
                  <c:v>34176.199999999997</c:v>
                </c:pt>
                <c:pt idx="632">
                  <c:v>23562.2</c:v>
                </c:pt>
                <c:pt idx="633">
                  <c:v>17462.7</c:v>
                </c:pt>
                <c:pt idx="634">
                  <c:v>19806.3</c:v>
                </c:pt>
                <c:pt idx="635">
                  <c:v>11291.8</c:v>
                </c:pt>
                <c:pt idx="636">
                  <c:v>11700</c:v>
                </c:pt>
                <c:pt idx="637">
                  <c:v>17697.7</c:v>
                </c:pt>
                <c:pt idx="638">
                  <c:v>12411.8</c:v>
                </c:pt>
                <c:pt idx="639">
                  <c:v>29405.4</c:v>
                </c:pt>
                <c:pt idx="640">
                  <c:v>16484.5</c:v>
                </c:pt>
                <c:pt idx="641">
                  <c:v>21121.72</c:v>
                </c:pt>
                <c:pt idx="642">
                  <c:v>10895.9</c:v>
                </c:pt>
                <c:pt idx="643">
                  <c:v>29177.5</c:v>
                </c:pt>
                <c:pt idx="644">
                  <c:v>11001.8</c:v>
                </c:pt>
                <c:pt idx="645">
                  <c:v>29109.9</c:v>
                </c:pt>
                <c:pt idx="646">
                  <c:v>11120.9</c:v>
                </c:pt>
                <c:pt idx="647">
                  <c:v>17052.7</c:v>
                </c:pt>
                <c:pt idx="648">
                  <c:v>8330.9</c:v>
                </c:pt>
                <c:pt idx="649">
                  <c:v>15042.7</c:v>
                </c:pt>
                <c:pt idx="650">
                  <c:v>26669.96</c:v>
                </c:pt>
                <c:pt idx="651">
                  <c:v>9014.9</c:v>
                </c:pt>
                <c:pt idx="652">
                  <c:v>21085.4</c:v>
                </c:pt>
                <c:pt idx="653">
                  <c:v>17270.900000000001</c:v>
                </c:pt>
                <c:pt idx="654">
                  <c:v>14758.15</c:v>
                </c:pt>
                <c:pt idx="655">
                  <c:v>15888.11</c:v>
                </c:pt>
                <c:pt idx="656">
                  <c:v>23256.3</c:v>
                </c:pt>
                <c:pt idx="657">
                  <c:v>24103.1</c:v>
                </c:pt>
                <c:pt idx="658">
                  <c:v>19508.150000000001</c:v>
                </c:pt>
                <c:pt idx="659">
                  <c:v>30051.96</c:v>
                </c:pt>
                <c:pt idx="660">
                  <c:v>16159.5</c:v>
                </c:pt>
                <c:pt idx="661">
                  <c:v>17265.400000000001</c:v>
                </c:pt>
                <c:pt idx="662">
                  <c:v>12204.5</c:v>
                </c:pt>
                <c:pt idx="663">
                  <c:v>9846.7999999999993</c:v>
                </c:pt>
                <c:pt idx="664">
                  <c:v>11561.8</c:v>
                </c:pt>
                <c:pt idx="665">
                  <c:v>33575.800000000003</c:v>
                </c:pt>
                <c:pt idx="666">
                  <c:v>13988.6</c:v>
                </c:pt>
                <c:pt idx="667">
                  <c:v>22217.200000000001</c:v>
                </c:pt>
                <c:pt idx="668">
                  <c:v>19521.8</c:v>
                </c:pt>
                <c:pt idx="669">
                  <c:v>22598</c:v>
                </c:pt>
                <c:pt idx="670">
                  <c:v>17335.3</c:v>
                </c:pt>
                <c:pt idx="671">
                  <c:v>20395.87</c:v>
                </c:pt>
                <c:pt idx="672">
                  <c:v>20924.91</c:v>
                </c:pt>
                <c:pt idx="673">
                  <c:v>28152.2</c:v>
                </c:pt>
                <c:pt idx="674">
                  <c:v>24431.27</c:v>
                </c:pt>
                <c:pt idx="675">
                  <c:v>13959.5</c:v>
                </c:pt>
                <c:pt idx="676">
                  <c:v>27462.6</c:v>
                </c:pt>
                <c:pt idx="677">
                  <c:v>10600.4</c:v>
                </c:pt>
                <c:pt idx="678">
                  <c:v>12612.7</c:v>
                </c:pt>
                <c:pt idx="679">
                  <c:v>26001.3</c:v>
                </c:pt>
                <c:pt idx="680">
                  <c:v>20303.580000000002</c:v>
                </c:pt>
                <c:pt idx="681">
                  <c:v>30583.5</c:v>
                </c:pt>
                <c:pt idx="682">
                  <c:v>23425.4</c:v>
                </c:pt>
                <c:pt idx="683">
                  <c:v>25143.57</c:v>
                </c:pt>
                <c:pt idx="684">
                  <c:v>28185.37</c:v>
                </c:pt>
                <c:pt idx="685">
                  <c:v>21189.5</c:v>
                </c:pt>
                <c:pt idx="686">
                  <c:v>20703.099999999999</c:v>
                </c:pt>
                <c:pt idx="687">
                  <c:v>21546.3</c:v>
                </c:pt>
                <c:pt idx="688">
                  <c:v>23460.400000000001</c:v>
                </c:pt>
                <c:pt idx="689">
                  <c:v>58225.2</c:v>
                </c:pt>
                <c:pt idx="690">
                  <c:v>80815</c:v>
                </c:pt>
                <c:pt idx="691">
                  <c:v>43672</c:v>
                </c:pt>
                <c:pt idx="692">
                  <c:v>46110</c:v>
                </c:pt>
                <c:pt idx="693">
                  <c:v>65575.25</c:v>
                </c:pt>
                <c:pt idx="694">
                  <c:v>41540</c:v>
                </c:pt>
                <c:pt idx="695">
                  <c:v>26365</c:v>
                </c:pt>
                <c:pt idx="696">
                  <c:v>27060</c:v>
                </c:pt>
                <c:pt idx="697">
                  <c:v>44325</c:v>
                </c:pt>
                <c:pt idx="698">
                  <c:v>41553</c:v>
                </c:pt>
                <c:pt idx="699">
                  <c:v>54220.25</c:v>
                </c:pt>
                <c:pt idx="700">
                  <c:v>82724</c:v>
                </c:pt>
                <c:pt idx="701">
                  <c:v>20425.13</c:v>
                </c:pt>
                <c:pt idx="702">
                  <c:v>28986.75</c:v>
                </c:pt>
                <c:pt idx="703">
                  <c:v>24744.43</c:v>
                </c:pt>
                <c:pt idx="704">
                  <c:v>18415.009999999998</c:v>
                </c:pt>
                <c:pt idx="705">
                  <c:v>23278.6</c:v>
                </c:pt>
                <c:pt idx="706">
                  <c:v>18246.13</c:v>
                </c:pt>
                <c:pt idx="707">
                  <c:v>31265.54</c:v>
                </c:pt>
                <c:pt idx="708">
                  <c:v>13219.21</c:v>
                </c:pt>
                <c:pt idx="709">
                  <c:v>17293.259999999998</c:v>
                </c:pt>
                <c:pt idx="710">
                  <c:v>26934.97</c:v>
                </c:pt>
                <c:pt idx="711">
                  <c:v>39848.019999999997</c:v>
                </c:pt>
                <c:pt idx="712">
                  <c:v>34067.74</c:v>
                </c:pt>
                <c:pt idx="713">
                  <c:v>37583.68</c:v>
                </c:pt>
                <c:pt idx="714">
                  <c:v>39637.78</c:v>
                </c:pt>
                <c:pt idx="715">
                  <c:v>30698.09</c:v>
                </c:pt>
                <c:pt idx="716">
                  <c:v>36648.800000000003</c:v>
                </c:pt>
                <c:pt idx="717">
                  <c:v>18947.04</c:v>
                </c:pt>
                <c:pt idx="718">
                  <c:v>11419.3</c:v>
                </c:pt>
                <c:pt idx="719">
                  <c:v>15443.29</c:v>
                </c:pt>
                <c:pt idx="720">
                  <c:v>17963.990000000002</c:v>
                </c:pt>
                <c:pt idx="721">
                  <c:v>11720.34</c:v>
                </c:pt>
                <c:pt idx="722">
                  <c:v>2589.9</c:v>
                </c:pt>
                <c:pt idx="723">
                  <c:v>5989.7</c:v>
                </c:pt>
                <c:pt idx="724">
                  <c:v>10400.5</c:v>
                </c:pt>
                <c:pt idx="725">
                  <c:v>15419.2</c:v>
                </c:pt>
                <c:pt idx="726">
                  <c:v>6789.53</c:v>
                </c:pt>
                <c:pt idx="727">
                  <c:v>9358.7000000000007</c:v>
                </c:pt>
                <c:pt idx="728">
                  <c:v>9783.51</c:v>
                </c:pt>
                <c:pt idx="729">
                  <c:v>13434.71</c:v>
                </c:pt>
                <c:pt idx="730">
                  <c:v>14009.73</c:v>
                </c:pt>
                <c:pt idx="731">
                  <c:v>9069.6</c:v>
                </c:pt>
                <c:pt idx="732">
                  <c:v>22453.919999999998</c:v>
                </c:pt>
                <c:pt idx="733">
                  <c:v>14848.9</c:v>
                </c:pt>
                <c:pt idx="734">
                  <c:v>13364.01</c:v>
                </c:pt>
                <c:pt idx="735">
                  <c:v>37424.93</c:v>
                </c:pt>
                <c:pt idx="736">
                  <c:v>37282.339999999997</c:v>
                </c:pt>
                <c:pt idx="737">
                  <c:v>13364.01</c:v>
                </c:pt>
                <c:pt idx="738">
                  <c:v>14673.92</c:v>
                </c:pt>
                <c:pt idx="739">
                  <c:v>14462.01</c:v>
                </c:pt>
                <c:pt idx="740">
                  <c:v>14839.12</c:v>
                </c:pt>
                <c:pt idx="741">
                  <c:v>6649.5</c:v>
                </c:pt>
                <c:pt idx="742">
                  <c:v>27734.45</c:v>
                </c:pt>
                <c:pt idx="743">
                  <c:v>31075.360000000001</c:v>
                </c:pt>
                <c:pt idx="744">
                  <c:v>26544.63</c:v>
                </c:pt>
                <c:pt idx="745">
                  <c:v>39092.239999999998</c:v>
                </c:pt>
                <c:pt idx="746">
                  <c:v>20603.61</c:v>
                </c:pt>
                <c:pt idx="747">
                  <c:v>21503.52</c:v>
                </c:pt>
                <c:pt idx="748">
                  <c:v>9481.81</c:v>
                </c:pt>
                <c:pt idx="749">
                  <c:v>40621.019999999997</c:v>
                </c:pt>
                <c:pt idx="750">
                  <c:v>2699.8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CE-C143-9DC7-BCAE113DD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00351"/>
        <c:axId val="1548145983"/>
      </c:lineChart>
      <c:dateAx>
        <c:axId val="163528327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62435887"/>
        <c:crosses val="autoZero"/>
        <c:auto val="1"/>
        <c:lblOffset val="100"/>
        <c:baseTimeUnit val="days"/>
      </c:dateAx>
      <c:valAx>
        <c:axId val="17624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35283279"/>
        <c:crosses val="autoZero"/>
        <c:crossBetween val="between"/>
      </c:valAx>
      <c:valAx>
        <c:axId val="1548145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74100351"/>
        <c:crosses val="max"/>
        <c:crossBetween val="between"/>
      </c:valAx>
      <c:dateAx>
        <c:axId val="1774100351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54814598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vs Effective Conversion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correls!$V$1</c:f>
              <c:strCache>
                <c:ptCount val="1"/>
                <c:pt idx="0">
                  <c:v>gmv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correls!$U$2:$U$1025</c:f>
              <c:numCache>
                <c:formatCode>General</c:formatCode>
                <c:ptCount val="1024"/>
                <c:pt idx="0">
                  <c:v>2.7624309E-2</c:v>
                </c:pt>
                <c:pt idx="1">
                  <c:v>4.8780487999999997E-2</c:v>
                </c:pt>
                <c:pt idx="2">
                  <c:v>3.4965034999999998E-2</c:v>
                </c:pt>
                <c:pt idx="3">
                  <c:v>6.7226890999999997E-2</c:v>
                </c:pt>
                <c:pt idx="4">
                  <c:v>3.6144577999999997E-2</c:v>
                </c:pt>
                <c:pt idx="5">
                  <c:v>8.9285709999999997E-3</c:v>
                </c:pt>
                <c:pt idx="6">
                  <c:v>2.2900763000000001E-2</c:v>
                </c:pt>
                <c:pt idx="7">
                  <c:v>8.4905659999999994E-2</c:v>
                </c:pt>
                <c:pt idx="8">
                  <c:v>3.6144577999999997E-2</c:v>
                </c:pt>
                <c:pt idx="9">
                  <c:v>2.7522936000000001E-2</c:v>
                </c:pt>
                <c:pt idx="10">
                  <c:v>3.6363635999999998E-2</c:v>
                </c:pt>
                <c:pt idx="11">
                  <c:v>3.2258065000000002E-2</c:v>
                </c:pt>
                <c:pt idx="12">
                  <c:v>1.3513514000000001E-2</c:v>
                </c:pt>
                <c:pt idx="13">
                  <c:v>9.7087379999999997E-3</c:v>
                </c:pt>
                <c:pt idx="14">
                  <c:v>1.1494252999999999E-2</c:v>
                </c:pt>
                <c:pt idx="15">
                  <c:v>1.2658228000000001E-2</c:v>
                </c:pt>
                <c:pt idx="16">
                  <c:v>1.6129032000000001E-2</c:v>
                </c:pt>
                <c:pt idx="17">
                  <c:v>8.3333330000000001E-3</c:v>
                </c:pt>
                <c:pt idx="18">
                  <c:v>1.9417475999999999E-2</c:v>
                </c:pt>
                <c:pt idx="19">
                  <c:v>2.7522936000000001E-2</c:v>
                </c:pt>
                <c:pt idx="20">
                  <c:v>2.1428571E-2</c:v>
                </c:pt>
                <c:pt idx="21">
                  <c:v>0</c:v>
                </c:pt>
                <c:pt idx="22">
                  <c:v>4.5454544999999999E-2</c:v>
                </c:pt>
                <c:pt idx="23">
                  <c:v>2.739726E-2</c:v>
                </c:pt>
                <c:pt idx="24">
                  <c:v>0</c:v>
                </c:pt>
                <c:pt idx="25">
                  <c:v>3.9215686E-2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1.4285714E-2</c:v>
                </c:pt>
                <c:pt idx="30">
                  <c:v>0.10714285699999999</c:v>
                </c:pt>
                <c:pt idx="31">
                  <c:v>3.1007752E-2</c:v>
                </c:pt>
                <c:pt idx="32">
                  <c:v>1.4184397E-2</c:v>
                </c:pt>
                <c:pt idx="33">
                  <c:v>2.9411764999999999E-2</c:v>
                </c:pt>
                <c:pt idx="34">
                  <c:v>5.5944055999999999E-2</c:v>
                </c:pt>
                <c:pt idx="35">
                  <c:v>2.6845638000000002E-2</c:v>
                </c:pt>
                <c:pt idx="36">
                  <c:v>4.524887E-3</c:v>
                </c:pt>
                <c:pt idx="37">
                  <c:v>1.980198E-2</c:v>
                </c:pt>
                <c:pt idx="38">
                  <c:v>6.7567570000000004E-3</c:v>
                </c:pt>
                <c:pt idx="39">
                  <c:v>3.2258065000000002E-2</c:v>
                </c:pt>
                <c:pt idx="40">
                  <c:v>0</c:v>
                </c:pt>
                <c:pt idx="41">
                  <c:v>2.0979021E-2</c:v>
                </c:pt>
                <c:pt idx="42">
                  <c:v>5.7692307999999998E-2</c:v>
                </c:pt>
                <c:pt idx="43">
                  <c:v>2.8469751000000001E-2</c:v>
                </c:pt>
                <c:pt idx="44">
                  <c:v>5.2401746999999999E-2</c:v>
                </c:pt>
                <c:pt idx="45">
                  <c:v>4.3478260999999997E-2</c:v>
                </c:pt>
                <c:pt idx="46">
                  <c:v>4.5454544999999999E-2</c:v>
                </c:pt>
                <c:pt idx="47">
                  <c:v>6.3953488000000003E-2</c:v>
                </c:pt>
                <c:pt idx="48">
                  <c:v>4.3269230999999998E-2</c:v>
                </c:pt>
                <c:pt idx="49">
                  <c:v>9.0476189999999998E-2</c:v>
                </c:pt>
                <c:pt idx="50">
                  <c:v>1.9047618999999998E-2</c:v>
                </c:pt>
                <c:pt idx="51">
                  <c:v>1.8867925000000001E-2</c:v>
                </c:pt>
                <c:pt idx="52">
                  <c:v>1.8518519000000001E-2</c:v>
                </c:pt>
                <c:pt idx="53">
                  <c:v>1.9047618999999998E-2</c:v>
                </c:pt>
                <c:pt idx="54">
                  <c:v>4.0229885E-2</c:v>
                </c:pt>
                <c:pt idx="55">
                  <c:v>9.8039219999999996E-3</c:v>
                </c:pt>
                <c:pt idx="56">
                  <c:v>4.7008546999999998E-2</c:v>
                </c:pt>
                <c:pt idx="57">
                  <c:v>1.4084507E-2</c:v>
                </c:pt>
                <c:pt idx="58">
                  <c:v>2.1428571E-2</c:v>
                </c:pt>
                <c:pt idx="59">
                  <c:v>3.5211267999999997E-2</c:v>
                </c:pt>
                <c:pt idx="60">
                  <c:v>3.3783783999999997E-2</c:v>
                </c:pt>
                <c:pt idx="61">
                  <c:v>6.8322981000000005E-2</c:v>
                </c:pt>
                <c:pt idx="62">
                  <c:v>1.0471204E-2</c:v>
                </c:pt>
                <c:pt idx="63">
                  <c:v>4.516129E-2</c:v>
                </c:pt>
                <c:pt idx="64">
                  <c:v>4.1958042000000001E-2</c:v>
                </c:pt>
                <c:pt idx="65">
                  <c:v>2.5974026000000001E-2</c:v>
                </c:pt>
                <c:pt idx="66">
                  <c:v>6.7114089999999998E-3</c:v>
                </c:pt>
                <c:pt idx="67">
                  <c:v>1.8018018E-2</c:v>
                </c:pt>
                <c:pt idx="68">
                  <c:v>1.8018018E-2</c:v>
                </c:pt>
                <c:pt idx="69">
                  <c:v>1.5267176E-2</c:v>
                </c:pt>
                <c:pt idx="70">
                  <c:v>1.4084507E-2</c:v>
                </c:pt>
                <c:pt idx="71">
                  <c:v>1.4814815E-2</c:v>
                </c:pt>
                <c:pt idx="72">
                  <c:v>1.459854E-2</c:v>
                </c:pt>
                <c:pt idx="73">
                  <c:v>1.9867550000000001E-2</c:v>
                </c:pt>
                <c:pt idx="74">
                  <c:v>2.7027026999999999E-2</c:v>
                </c:pt>
                <c:pt idx="75">
                  <c:v>2.2556390999999999E-2</c:v>
                </c:pt>
                <c:pt idx="76">
                  <c:v>2.9850746000000001E-2</c:v>
                </c:pt>
                <c:pt idx="77">
                  <c:v>4.4052862999999998E-2</c:v>
                </c:pt>
                <c:pt idx="78">
                  <c:v>3.5242291000000002E-2</c:v>
                </c:pt>
                <c:pt idx="79">
                  <c:v>6.8181818000000005E-2</c:v>
                </c:pt>
                <c:pt idx="80">
                  <c:v>3.3519553000000001E-2</c:v>
                </c:pt>
                <c:pt idx="81">
                  <c:v>1.3605442000000001E-2</c:v>
                </c:pt>
                <c:pt idx="82">
                  <c:v>1.2195121999999999E-2</c:v>
                </c:pt>
                <c:pt idx="83">
                  <c:v>3.4782608999999999E-2</c:v>
                </c:pt>
                <c:pt idx="84">
                  <c:v>3.4246575000000001E-2</c:v>
                </c:pt>
                <c:pt idx="85">
                  <c:v>1.8292683000000001E-2</c:v>
                </c:pt>
                <c:pt idx="86">
                  <c:v>2.2058824000000001E-2</c:v>
                </c:pt>
                <c:pt idx="87">
                  <c:v>2.5157233000000001E-2</c:v>
                </c:pt>
                <c:pt idx="88">
                  <c:v>6.4102559999999996E-3</c:v>
                </c:pt>
                <c:pt idx="89">
                  <c:v>1.369863E-2</c:v>
                </c:pt>
                <c:pt idx="90">
                  <c:v>0</c:v>
                </c:pt>
                <c:pt idx="91">
                  <c:v>1.1627907E-2</c:v>
                </c:pt>
                <c:pt idx="92">
                  <c:v>3.0172414000000002E-2</c:v>
                </c:pt>
                <c:pt idx="93">
                  <c:v>2.8169013999999999E-2</c:v>
                </c:pt>
                <c:pt idx="94">
                  <c:v>2.6785713999999999E-2</c:v>
                </c:pt>
                <c:pt idx="95">
                  <c:v>4.2553190999999997E-2</c:v>
                </c:pt>
                <c:pt idx="96">
                  <c:v>1.6393443000000001E-2</c:v>
                </c:pt>
                <c:pt idx="97">
                  <c:v>9.2165900000000002E-3</c:v>
                </c:pt>
                <c:pt idx="98">
                  <c:v>1.5306122E-2</c:v>
                </c:pt>
                <c:pt idx="99">
                  <c:v>5.9523809999999996E-3</c:v>
                </c:pt>
                <c:pt idx="100">
                  <c:v>3.5714285999999998E-2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2.4096386000000001E-2</c:v>
                </c:pt>
                <c:pt idx="106">
                  <c:v>7.2992700000000001E-3</c:v>
                </c:pt>
                <c:pt idx="107">
                  <c:v>1.3333332999999999E-2</c:v>
                </c:pt>
                <c:pt idx="108">
                  <c:v>1.5151515000000001E-2</c:v>
                </c:pt>
                <c:pt idx="109">
                  <c:v>5.4644810000000002E-3</c:v>
                </c:pt>
                <c:pt idx="110">
                  <c:v>1.6393443000000001E-2</c:v>
                </c:pt>
                <c:pt idx="111">
                  <c:v>5.8479530000000004E-3</c:v>
                </c:pt>
                <c:pt idx="112">
                  <c:v>1.3245033E-2</c:v>
                </c:pt>
                <c:pt idx="113">
                  <c:v>1.3071895E-2</c:v>
                </c:pt>
                <c:pt idx="114">
                  <c:v>8.6206900000000003E-3</c:v>
                </c:pt>
                <c:pt idx="115">
                  <c:v>1.4084507E-2</c:v>
                </c:pt>
                <c:pt idx="116">
                  <c:v>3.4013605000000002E-2</c:v>
                </c:pt>
                <c:pt idx="117">
                  <c:v>3.1496062999999998E-2</c:v>
                </c:pt>
                <c:pt idx="118">
                  <c:v>1.6806722999999999E-2</c:v>
                </c:pt>
                <c:pt idx="119">
                  <c:v>2.6548672999999998E-2</c:v>
                </c:pt>
                <c:pt idx="120">
                  <c:v>3.3898304999999997E-2</c:v>
                </c:pt>
                <c:pt idx="121">
                  <c:v>1.5503876E-2</c:v>
                </c:pt>
                <c:pt idx="122">
                  <c:v>1.6806722999999999E-2</c:v>
                </c:pt>
                <c:pt idx="123">
                  <c:v>2.7972027999999999E-2</c:v>
                </c:pt>
                <c:pt idx="124">
                  <c:v>7.0921990000000004E-3</c:v>
                </c:pt>
                <c:pt idx="125">
                  <c:v>0</c:v>
                </c:pt>
                <c:pt idx="126">
                  <c:v>7.6923080000000001E-3</c:v>
                </c:pt>
                <c:pt idx="127">
                  <c:v>9.5238100000000006E-3</c:v>
                </c:pt>
                <c:pt idx="128">
                  <c:v>1.0101010000000001E-2</c:v>
                </c:pt>
                <c:pt idx="129">
                  <c:v>9.9009900000000001E-3</c:v>
                </c:pt>
                <c:pt idx="130">
                  <c:v>1.0638297999999999E-2</c:v>
                </c:pt>
                <c:pt idx="131">
                  <c:v>3.4482759000000002E-2</c:v>
                </c:pt>
                <c:pt idx="132">
                  <c:v>1.3333332999999999E-2</c:v>
                </c:pt>
                <c:pt idx="133">
                  <c:v>1.4814815E-2</c:v>
                </c:pt>
                <c:pt idx="134">
                  <c:v>2.1739129999999999E-2</c:v>
                </c:pt>
                <c:pt idx="135">
                  <c:v>2.6143791E-2</c:v>
                </c:pt>
                <c:pt idx="136">
                  <c:v>1.5384615000000001E-2</c:v>
                </c:pt>
                <c:pt idx="137">
                  <c:v>2.5000000000000001E-2</c:v>
                </c:pt>
                <c:pt idx="138">
                  <c:v>8.4033609999999998E-3</c:v>
                </c:pt>
                <c:pt idx="139">
                  <c:v>0</c:v>
                </c:pt>
                <c:pt idx="140">
                  <c:v>2.7027026999999999E-2</c:v>
                </c:pt>
                <c:pt idx="141">
                  <c:v>2.7027026999999999E-2</c:v>
                </c:pt>
                <c:pt idx="142">
                  <c:v>2.2727272999999999E-2</c:v>
                </c:pt>
                <c:pt idx="143">
                  <c:v>1.0204082E-2</c:v>
                </c:pt>
                <c:pt idx="144">
                  <c:v>1.2345679E-2</c:v>
                </c:pt>
                <c:pt idx="145">
                  <c:v>0</c:v>
                </c:pt>
                <c:pt idx="146">
                  <c:v>0.01</c:v>
                </c:pt>
                <c:pt idx="147">
                  <c:v>2.8571428999999999E-2</c:v>
                </c:pt>
                <c:pt idx="148">
                  <c:v>3.5294117999999999E-2</c:v>
                </c:pt>
                <c:pt idx="149">
                  <c:v>2.3622047E-2</c:v>
                </c:pt>
                <c:pt idx="150">
                  <c:v>2.2222222E-2</c:v>
                </c:pt>
                <c:pt idx="151">
                  <c:v>8.9285709999999997E-3</c:v>
                </c:pt>
                <c:pt idx="152">
                  <c:v>0</c:v>
                </c:pt>
                <c:pt idx="153">
                  <c:v>4.3478259999999999E-3</c:v>
                </c:pt>
                <c:pt idx="154">
                  <c:v>1.2658228000000001E-2</c:v>
                </c:pt>
                <c:pt idx="155">
                  <c:v>1.2448133E-2</c:v>
                </c:pt>
                <c:pt idx="156">
                  <c:v>5.1546389999999999E-3</c:v>
                </c:pt>
                <c:pt idx="157">
                  <c:v>1.1857708E-2</c:v>
                </c:pt>
                <c:pt idx="158">
                  <c:v>0</c:v>
                </c:pt>
                <c:pt idx="159">
                  <c:v>1.1952190999999999E-2</c:v>
                </c:pt>
                <c:pt idx="160">
                  <c:v>7.7519379999999999E-3</c:v>
                </c:pt>
                <c:pt idx="161">
                  <c:v>2.5000000000000001E-2</c:v>
                </c:pt>
                <c:pt idx="162">
                  <c:v>1.980198E-2</c:v>
                </c:pt>
                <c:pt idx="163">
                  <c:v>3.1390135E-2</c:v>
                </c:pt>
                <c:pt idx="164">
                  <c:v>8.8495580000000004E-3</c:v>
                </c:pt>
                <c:pt idx="165">
                  <c:v>0</c:v>
                </c:pt>
                <c:pt idx="166">
                  <c:v>1.1111111E-2</c:v>
                </c:pt>
                <c:pt idx="167">
                  <c:v>1.0752688E-2</c:v>
                </c:pt>
                <c:pt idx="168">
                  <c:v>8.4388190000000002E-3</c:v>
                </c:pt>
                <c:pt idx="169">
                  <c:v>2.7027026999999999E-2</c:v>
                </c:pt>
                <c:pt idx="170">
                  <c:v>5.0505050000000003E-3</c:v>
                </c:pt>
                <c:pt idx="171">
                  <c:v>1.7543860000000001E-2</c:v>
                </c:pt>
                <c:pt idx="172">
                  <c:v>1.0416666999999999E-2</c:v>
                </c:pt>
                <c:pt idx="173">
                  <c:v>2.0725389E-2</c:v>
                </c:pt>
                <c:pt idx="174">
                  <c:v>1.8264840000000001E-2</c:v>
                </c:pt>
                <c:pt idx="175">
                  <c:v>1.9900497999999999E-2</c:v>
                </c:pt>
                <c:pt idx="176">
                  <c:v>4.1666669999999998E-3</c:v>
                </c:pt>
                <c:pt idx="177">
                  <c:v>2.4390243999999998E-2</c:v>
                </c:pt>
                <c:pt idx="178">
                  <c:v>1.3215859E-2</c:v>
                </c:pt>
                <c:pt idx="179">
                  <c:v>5.1282050000000003E-3</c:v>
                </c:pt>
                <c:pt idx="180">
                  <c:v>8.8105730000000004E-3</c:v>
                </c:pt>
                <c:pt idx="181">
                  <c:v>0</c:v>
                </c:pt>
                <c:pt idx="182">
                  <c:v>1.5936255E-2</c:v>
                </c:pt>
                <c:pt idx="183">
                  <c:v>1.6064256999999998E-2</c:v>
                </c:pt>
                <c:pt idx="184">
                  <c:v>1.0676157E-2</c:v>
                </c:pt>
                <c:pt idx="185">
                  <c:v>3.4129690000000001E-3</c:v>
                </c:pt>
                <c:pt idx="186">
                  <c:v>1.9762846000000001E-2</c:v>
                </c:pt>
                <c:pt idx="187">
                  <c:v>0</c:v>
                </c:pt>
                <c:pt idx="188">
                  <c:v>9.1463410000000005E-3</c:v>
                </c:pt>
                <c:pt idx="189">
                  <c:v>2.739726E-2</c:v>
                </c:pt>
                <c:pt idx="190">
                  <c:v>1.3513514000000001E-2</c:v>
                </c:pt>
                <c:pt idx="191">
                  <c:v>7.843137E-3</c:v>
                </c:pt>
                <c:pt idx="192">
                  <c:v>2.1582733999999999E-2</c:v>
                </c:pt>
                <c:pt idx="193">
                  <c:v>2.7027026999999999E-2</c:v>
                </c:pt>
                <c:pt idx="194">
                  <c:v>0</c:v>
                </c:pt>
                <c:pt idx="195">
                  <c:v>3.7735849000000002E-2</c:v>
                </c:pt>
                <c:pt idx="196">
                  <c:v>2.0833332999999999E-2</c:v>
                </c:pt>
                <c:pt idx="197">
                  <c:v>6.7226890999999997E-2</c:v>
                </c:pt>
                <c:pt idx="198">
                  <c:v>9.5238100000000006E-3</c:v>
                </c:pt>
                <c:pt idx="199">
                  <c:v>1.6260163000000001E-2</c:v>
                </c:pt>
                <c:pt idx="200">
                  <c:v>1.0416666999999999E-2</c:v>
                </c:pt>
                <c:pt idx="201">
                  <c:v>1.1299435E-2</c:v>
                </c:pt>
                <c:pt idx="202">
                  <c:v>8.5714290000000002E-3</c:v>
                </c:pt>
                <c:pt idx="203">
                  <c:v>1.0666666999999999E-2</c:v>
                </c:pt>
                <c:pt idx="204">
                  <c:v>1.3089005000000001E-2</c:v>
                </c:pt>
                <c:pt idx="205">
                  <c:v>8.6455330000000004E-3</c:v>
                </c:pt>
                <c:pt idx="206">
                  <c:v>1.1764706E-2</c:v>
                </c:pt>
                <c:pt idx="207">
                  <c:v>1.4388489000000001E-2</c:v>
                </c:pt>
                <c:pt idx="208">
                  <c:v>6.7567570000000004E-3</c:v>
                </c:pt>
                <c:pt idx="209">
                  <c:v>1.2690355E-2</c:v>
                </c:pt>
                <c:pt idx="210">
                  <c:v>1.4245014E-2</c:v>
                </c:pt>
                <c:pt idx="211">
                  <c:v>0</c:v>
                </c:pt>
                <c:pt idx="212">
                  <c:v>1.5189873E-2</c:v>
                </c:pt>
                <c:pt idx="213">
                  <c:v>2.1978022E-2</c:v>
                </c:pt>
                <c:pt idx="214">
                  <c:v>9.4043890000000008E-3</c:v>
                </c:pt>
                <c:pt idx="215">
                  <c:v>6.4516130000000001E-3</c:v>
                </c:pt>
                <c:pt idx="216">
                  <c:v>2.3980820000000002E-3</c:v>
                </c:pt>
                <c:pt idx="217">
                  <c:v>1.4577259E-2</c:v>
                </c:pt>
                <c:pt idx="218">
                  <c:v>2.2284122999999999E-2</c:v>
                </c:pt>
                <c:pt idx="219">
                  <c:v>2.3880597E-2</c:v>
                </c:pt>
                <c:pt idx="220">
                  <c:v>2.2988505999999999E-2</c:v>
                </c:pt>
                <c:pt idx="221">
                  <c:v>4.379562E-3</c:v>
                </c:pt>
                <c:pt idx="222">
                  <c:v>8.0924859999999994E-3</c:v>
                </c:pt>
                <c:pt idx="223">
                  <c:v>9.0702950000000008E-3</c:v>
                </c:pt>
                <c:pt idx="224">
                  <c:v>9.1503269999999998E-3</c:v>
                </c:pt>
                <c:pt idx="225">
                  <c:v>4.6728969999999996E-3</c:v>
                </c:pt>
                <c:pt idx="226">
                  <c:v>1.5600624E-2</c:v>
                </c:pt>
                <c:pt idx="227">
                  <c:v>2.0304569000000001E-2</c:v>
                </c:pt>
                <c:pt idx="228">
                  <c:v>8.7463560000000003E-3</c:v>
                </c:pt>
                <c:pt idx="229">
                  <c:v>1.9021738999999999E-2</c:v>
                </c:pt>
                <c:pt idx="230">
                  <c:v>1.1013215999999999E-2</c:v>
                </c:pt>
                <c:pt idx="231">
                  <c:v>1.2919897E-2</c:v>
                </c:pt>
                <c:pt idx="232">
                  <c:v>1.0940919E-2</c:v>
                </c:pt>
                <c:pt idx="233">
                  <c:v>1.1331445000000001E-2</c:v>
                </c:pt>
                <c:pt idx="234">
                  <c:v>5.7306589999999999E-3</c:v>
                </c:pt>
                <c:pt idx="235">
                  <c:v>2.5723473E-2</c:v>
                </c:pt>
                <c:pt idx="236">
                  <c:v>1.1299435E-2</c:v>
                </c:pt>
                <c:pt idx="237">
                  <c:v>1.7467249000000001E-2</c:v>
                </c:pt>
                <c:pt idx="238">
                  <c:v>7.4309978999999998E-2</c:v>
                </c:pt>
                <c:pt idx="239">
                  <c:v>4.185022E-2</c:v>
                </c:pt>
                <c:pt idx="240">
                  <c:v>4.4303796999999999E-2</c:v>
                </c:pt>
                <c:pt idx="241">
                  <c:v>4.0268456000000001E-2</c:v>
                </c:pt>
                <c:pt idx="242">
                  <c:v>4.6296296000000001E-2</c:v>
                </c:pt>
                <c:pt idx="243">
                  <c:v>2.0408163E-2</c:v>
                </c:pt>
                <c:pt idx="244">
                  <c:v>3.7174719999999999E-3</c:v>
                </c:pt>
                <c:pt idx="245">
                  <c:v>2.8985510000000001E-3</c:v>
                </c:pt>
                <c:pt idx="246">
                  <c:v>1.2953368E-2</c:v>
                </c:pt>
                <c:pt idx="247">
                  <c:v>2.9154519999999998E-3</c:v>
                </c:pt>
                <c:pt idx="248">
                  <c:v>9.7719869999999993E-3</c:v>
                </c:pt>
                <c:pt idx="249">
                  <c:v>0</c:v>
                </c:pt>
                <c:pt idx="250">
                  <c:v>1.9370459999999999E-2</c:v>
                </c:pt>
                <c:pt idx="251">
                  <c:v>6.5146580000000004E-3</c:v>
                </c:pt>
                <c:pt idx="252">
                  <c:v>2.2494888000000001E-2</c:v>
                </c:pt>
                <c:pt idx="253">
                  <c:v>2.8205127999999999E-2</c:v>
                </c:pt>
                <c:pt idx="254">
                  <c:v>2.5510204000000002E-2</c:v>
                </c:pt>
                <c:pt idx="255">
                  <c:v>1.3736264E-2</c:v>
                </c:pt>
                <c:pt idx="256">
                  <c:v>3.5294117999999999E-2</c:v>
                </c:pt>
                <c:pt idx="257">
                  <c:v>2.9925186999999999E-2</c:v>
                </c:pt>
                <c:pt idx="258">
                  <c:v>3.4482759000000002E-2</c:v>
                </c:pt>
                <c:pt idx="259">
                  <c:v>1.1764706E-2</c:v>
                </c:pt>
                <c:pt idx="260">
                  <c:v>1.5479876E-2</c:v>
                </c:pt>
                <c:pt idx="261">
                  <c:v>8.6956519999999999E-3</c:v>
                </c:pt>
                <c:pt idx="262">
                  <c:v>1.1904761999999999E-2</c:v>
                </c:pt>
                <c:pt idx="263">
                  <c:v>2.1929825E-2</c:v>
                </c:pt>
                <c:pt idx="264">
                  <c:v>0</c:v>
                </c:pt>
                <c:pt idx="265">
                  <c:v>3.3444820000000002E-3</c:v>
                </c:pt>
                <c:pt idx="266">
                  <c:v>9.4936710000000004E-3</c:v>
                </c:pt>
                <c:pt idx="267">
                  <c:v>2.6666667000000002E-2</c:v>
                </c:pt>
                <c:pt idx="268">
                  <c:v>2.7210884000000001E-2</c:v>
                </c:pt>
                <c:pt idx="269">
                  <c:v>1.0204082E-2</c:v>
                </c:pt>
                <c:pt idx="270">
                  <c:v>0</c:v>
                </c:pt>
                <c:pt idx="271">
                  <c:v>6.9444440000000001E-3</c:v>
                </c:pt>
                <c:pt idx="272">
                  <c:v>0</c:v>
                </c:pt>
                <c:pt idx="273">
                  <c:v>1.8404908000000001E-2</c:v>
                </c:pt>
                <c:pt idx="274">
                  <c:v>2.2123894000000002E-2</c:v>
                </c:pt>
                <c:pt idx="275">
                  <c:v>1.2765957E-2</c:v>
                </c:pt>
                <c:pt idx="276">
                  <c:v>1.4051522E-2</c:v>
                </c:pt>
                <c:pt idx="277">
                  <c:v>1.0344828E-2</c:v>
                </c:pt>
                <c:pt idx="278">
                  <c:v>1.2765957E-2</c:v>
                </c:pt>
                <c:pt idx="279">
                  <c:v>8.8235290000000001E-3</c:v>
                </c:pt>
                <c:pt idx="280">
                  <c:v>2.4193547999999999E-2</c:v>
                </c:pt>
                <c:pt idx="281">
                  <c:v>1.8666667000000001E-2</c:v>
                </c:pt>
                <c:pt idx="282">
                  <c:v>1.7127799999999999E-2</c:v>
                </c:pt>
                <c:pt idx="283">
                  <c:v>1.6891891999999999E-2</c:v>
                </c:pt>
                <c:pt idx="284">
                  <c:v>2.1680217000000002E-2</c:v>
                </c:pt>
                <c:pt idx="285">
                  <c:v>1.1709602E-2</c:v>
                </c:pt>
                <c:pt idx="286">
                  <c:v>1.1600928E-2</c:v>
                </c:pt>
                <c:pt idx="287">
                  <c:v>1.2618297000000001E-2</c:v>
                </c:pt>
                <c:pt idx="288">
                  <c:v>1.0344828E-2</c:v>
                </c:pt>
                <c:pt idx="289">
                  <c:v>2.9090909000000002E-2</c:v>
                </c:pt>
                <c:pt idx="290">
                  <c:v>8.5227270000000008E-3</c:v>
                </c:pt>
                <c:pt idx="291">
                  <c:v>5.617978E-3</c:v>
                </c:pt>
                <c:pt idx="292">
                  <c:v>3.3003300000000002E-3</c:v>
                </c:pt>
                <c:pt idx="293">
                  <c:v>9.7402600000000006E-3</c:v>
                </c:pt>
                <c:pt idx="294">
                  <c:v>1.3157894999999999E-2</c:v>
                </c:pt>
                <c:pt idx="295">
                  <c:v>7.9681270000000002E-3</c:v>
                </c:pt>
                <c:pt idx="296">
                  <c:v>4.1152259999999996E-3</c:v>
                </c:pt>
                <c:pt idx="297">
                  <c:v>6.4935059999999996E-3</c:v>
                </c:pt>
                <c:pt idx="298">
                  <c:v>9.2378749999999996E-3</c:v>
                </c:pt>
                <c:pt idx="299">
                  <c:v>8.8888890000000005E-3</c:v>
                </c:pt>
                <c:pt idx="300">
                  <c:v>1.3513514000000001E-2</c:v>
                </c:pt>
                <c:pt idx="301">
                  <c:v>5.4347830000000003E-3</c:v>
                </c:pt>
                <c:pt idx="302">
                  <c:v>1.3592233E-2</c:v>
                </c:pt>
                <c:pt idx="303">
                  <c:v>1.5486725999999999E-2</c:v>
                </c:pt>
                <c:pt idx="304">
                  <c:v>1.2931033999999999E-2</c:v>
                </c:pt>
                <c:pt idx="305">
                  <c:v>9.0293449999999994E-3</c:v>
                </c:pt>
                <c:pt idx="306">
                  <c:v>4.08998E-3</c:v>
                </c:pt>
                <c:pt idx="307">
                  <c:v>6.5217390000000004E-3</c:v>
                </c:pt>
                <c:pt idx="308">
                  <c:v>2.5380711E-2</c:v>
                </c:pt>
                <c:pt idx="309">
                  <c:v>1.4925373E-2</c:v>
                </c:pt>
                <c:pt idx="310">
                  <c:v>2.6252983000000001E-2</c:v>
                </c:pt>
                <c:pt idx="311">
                  <c:v>5.4347830000000003E-3</c:v>
                </c:pt>
                <c:pt idx="312">
                  <c:v>1.4409221999999999E-2</c:v>
                </c:pt>
                <c:pt idx="313">
                  <c:v>1.4792899E-2</c:v>
                </c:pt>
                <c:pt idx="314">
                  <c:v>1.1904761999999999E-2</c:v>
                </c:pt>
                <c:pt idx="315">
                  <c:v>1.9543973999999999E-2</c:v>
                </c:pt>
                <c:pt idx="316">
                  <c:v>1.2684989000000001E-2</c:v>
                </c:pt>
                <c:pt idx="317">
                  <c:v>6.0120240000000004E-3</c:v>
                </c:pt>
                <c:pt idx="318">
                  <c:v>1.7156863000000001E-2</c:v>
                </c:pt>
                <c:pt idx="319">
                  <c:v>9.2024540000000005E-3</c:v>
                </c:pt>
                <c:pt idx="320">
                  <c:v>1.146789E-2</c:v>
                </c:pt>
                <c:pt idx="321">
                  <c:v>1.2371134000000001E-2</c:v>
                </c:pt>
                <c:pt idx="322">
                  <c:v>2.6666667000000002E-2</c:v>
                </c:pt>
                <c:pt idx="323">
                  <c:v>1.6241299000000001E-2</c:v>
                </c:pt>
                <c:pt idx="324">
                  <c:v>3.5087719000000003E-2</c:v>
                </c:pt>
                <c:pt idx="325">
                  <c:v>2.9333333E-2</c:v>
                </c:pt>
                <c:pt idx="326">
                  <c:v>2.487562E-3</c:v>
                </c:pt>
                <c:pt idx="327">
                  <c:v>1.6304348E-2</c:v>
                </c:pt>
                <c:pt idx="328">
                  <c:v>2.7247959999999998E-3</c:v>
                </c:pt>
                <c:pt idx="329">
                  <c:v>2.4024024000000001E-2</c:v>
                </c:pt>
                <c:pt idx="330">
                  <c:v>1.7291066000000001E-2</c:v>
                </c:pt>
                <c:pt idx="331">
                  <c:v>1.4134275999999999E-2</c:v>
                </c:pt>
                <c:pt idx="332">
                  <c:v>2.5889967999999999E-2</c:v>
                </c:pt>
                <c:pt idx="333">
                  <c:v>1.9157087999999999E-2</c:v>
                </c:pt>
                <c:pt idx="334">
                  <c:v>7.4257430000000003E-3</c:v>
                </c:pt>
                <c:pt idx="335">
                  <c:v>2.336449E-3</c:v>
                </c:pt>
                <c:pt idx="336">
                  <c:v>1.5306122E-2</c:v>
                </c:pt>
                <c:pt idx="337">
                  <c:v>6.960557E-3</c:v>
                </c:pt>
                <c:pt idx="338">
                  <c:v>1.8099548E-2</c:v>
                </c:pt>
                <c:pt idx="339">
                  <c:v>1.1792453E-2</c:v>
                </c:pt>
                <c:pt idx="340">
                  <c:v>7.3170730000000003E-3</c:v>
                </c:pt>
                <c:pt idx="341">
                  <c:v>1.3108613999999999E-2</c:v>
                </c:pt>
                <c:pt idx="342">
                  <c:v>1.1730205E-2</c:v>
                </c:pt>
                <c:pt idx="343">
                  <c:v>9.2449920000000005E-3</c:v>
                </c:pt>
                <c:pt idx="344">
                  <c:v>1.6694490999999999E-2</c:v>
                </c:pt>
                <c:pt idx="345">
                  <c:v>9.2592590000000006E-3</c:v>
                </c:pt>
                <c:pt idx="346">
                  <c:v>6.4205460000000001E-3</c:v>
                </c:pt>
                <c:pt idx="347">
                  <c:v>2.0146520000000001E-2</c:v>
                </c:pt>
                <c:pt idx="348">
                  <c:v>1.6632016999999999E-2</c:v>
                </c:pt>
                <c:pt idx="349">
                  <c:v>1.650619E-2</c:v>
                </c:pt>
                <c:pt idx="350">
                  <c:v>2.3916293000000002E-2</c:v>
                </c:pt>
                <c:pt idx="351">
                  <c:v>1.1217949E-2</c:v>
                </c:pt>
                <c:pt idx="352">
                  <c:v>1.9108279999999998E-2</c:v>
                </c:pt>
                <c:pt idx="353">
                  <c:v>2.8077754E-2</c:v>
                </c:pt>
                <c:pt idx="354">
                  <c:v>1.9704433E-2</c:v>
                </c:pt>
                <c:pt idx="355">
                  <c:v>1.7977528E-2</c:v>
                </c:pt>
                <c:pt idx="356">
                  <c:v>1.0401189E-2</c:v>
                </c:pt>
                <c:pt idx="357">
                  <c:v>2.2875817E-2</c:v>
                </c:pt>
                <c:pt idx="358">
                  <c:v>1.7123288E-2</c:v>
                </c:pt>
                <c:pt idx="359">
                  <c:v>1.7301038000000001E-2</c:v>
                </c:pt>
                <c:pt idx="360">
                  <c:v>1.0121457E-2</c:v>
                </c:pt>
                <c:pt idx="361">
                  <c:v>1.8518519000000001E-2</c:v>
                </c:pt>
                <c:pt idx="362">
                  <c:v>1.5452539E-2</c:v>
                </c:pt>
                <c:pt idx="363">
                  <c:v>1.0471204E-2</c:v>
                </c:pt>
                <c:pt idx="364">
                  <c:v>1.9769357000000001E-2</c:v>
                </c:pt>
                <c:pt idx="365">
                  <c:v>2.4509804E-2</c:v>
                </c:pt>
                <c:pt idx="366">
                  <c:v>1.5025042000000001E-2</c:v>
                </c:pt>
                <c:pt idx="367">
                  <c:v>1.4619883E-2</c:v>
                </c:pt>
                <c:pt idx="368">
                  <c:v>1.0886470000000001E-2</c:v>
                </c:pt>
                <c:pt idx="369">
                  <c:v>1.8329939E-2</c:v>
                </c:pt>
                <c:pt idx="370">
                  <c:v>1.8083182999999999E-2</c:v>
                </c:pt>
                <c:pt idx="371">
                  <c:v>1.3011152E-2</c:v>
                </c:pt>
                <c:pt idx="372">
                  <c:v>2.2146507999999999E-2</c:v>
                </c:pt>
                <c:pt idx="373">
                  <c:v>8.6206900000000003E-3</c:v>
                </c:pt>
                <c:pt idx="374">
                  <c:v>1.9726858999999999E-2</c:v>
                </c:pt>
                <c:pt idx="375">
                  <c:v>2.5844929999999999E-2</c:v>
                </c:pt>
                <c:pt idx="376">
                  <c:v>1.2658228000000001E-2</c:v>
                </c:pt>
                <c:pt idx="377">
                  <c:v>4.6874999999999998E-3</c:v>
                </c:pt>
                <c:pt idx="378">
                  <c:v>1.9914650999999998E-2</c:v>
                </c:pt>
                <c:pt idx="379">
                  <c:v>1.52207E-2</c:v>
                </c:pt>
                <c:pt idx="380">
                  <c:v>1.5789474000000001E-2</c:v>
                </c:pt>
                <c:pt idx="381">
                  <c:v>1.6420361000000001E-2</c:v>
                </c:pt>
                <c:pt idx="382">
                  <c:v>6.9930069999999999E-3</c:v>
                </c:pt>
                <c:pt idx="383">
                  <c:v>1.8707483E-2</c:v>
                </c:pt>
                <c:pt idx="384">
                  <c:v>2.4673440000000001E-2</c:v>
                </c:pt>
                <c:pt idx="385">
                  <c:v>8.6705199999999993E-3</c:v>
                </c:pt>
                <c:pt idx="386">
                  <c:v>1.4184397E-2</c:v>
                </c:pt>
                <c:pt idx="387">
                  <c:v>2.6415094E-2</c:v>
                </c:pt>
                <c:pt idx="388">
                  <c:v>2.4667932E-2</c:v>
                </c:pt>
                <c:pt idx="389">
                  <c:v>1.4857143E-2</c:v>
                </c:pt>
                <c:pt idx="390">
                  <c:v>1.2068966E-2</c:v>
                </c:pt>
                <c:pt idx="391">
                  <c:v>1.3910354999999999E-2</c:v>
                </c:pt>
                <c:pt idx="392">
                  <c:v>1.8832392E-2</c:v>
                </c:pt>
                <c:pt idx="393">
                  <c:v>3.1825796000000003E-2</c:v>
                </c:pt>
                <c:pt idx="394">
                  <c:v>2.4761905000000001E-2</c:v>
                </c:pt>
                <c:pt idx="395">
                  <c:v>1.7886178999999999E-2</c:v>
                </c:pt>
                <c:pt idx="396">
                  <c:v>1.0638297999999999E-2</c:v>
                </c:pt>
                <c:pt idx="397">
                  <c:v>1.5817222999999998E-2</c:v>
                </c:pt>
                <c:pt idx="398">
                  <c:v>1.9718309999999999E-2</c:v>
                </c:pt>
                <c:pt idx="399">
                  <c:v>2.1097046000000001E-2</c:v>
                </c:pt>
                <c:pt idx="400">
                  <c:v>2.6833631E-2</c:v>
                </c:pt>
                <c:pt idx="401">
                  <c:v>2.4163568999999999E-2</c:v>
                </c:pt>
                <c:pt idx="402">
                  <c:v>1.5748030999999999E-2</c:v>
                </c:pt>
                <c:pt idx="403">
                  <c:v>1.2145749000000001E-2</c:v>
                </c:pt>
                <c:pt idx="404">
                  <c:v>8.8105730000000004E-3</c:v>
                </c:pt>
                <c:pt idx="405">
                  <c:v>1.3062409000000001E-2</c:v>
                </c:pt>
                <c:pt idx="406">
                  <c:v>2.2488755999999999E-2</c:v>
                </c:pt>
                <c:pt idx="407">
                  <c:v>1.9077901000000001E-2</c:v>
                </c:pt>
                <c:pt idx="408">
                  <c:v>1.8867925000000001E-2</c:v>
                </c:pt>
                <c:pt idx="409">
                  <c:v>2.4113474999999999E-2</c:v>
                </c:pt>
                <c:pt idx="410">
                  <c:v>5.1598837000000002E-2</c:v>
                </c:pt>
                <c:pt idx="411">
                  <c:v>5.1470587999999998E-2</c:v>
                </c:pt>
                <c:pt idx="412">
                  <c:v>4.859335E-2</c:v>
                </c:pt>
                <c:pt idx="413">
                  <c:v>6.7150635E-2</c:v>
                </c:pt>
                <c:pt idx="414">
                  <c:v>3.8011695999999998E-2</c:v>
                </c:pt>
                <c:pt idx="415">
                  <c:v>2.5225225E-2</c:v>
                </c:pt>
                <c:pt idx="416">
                  <c:v>3.0769231000000001E-2</c:v>
                </c:pt>
                <c:pt idx="417">
                  <c:v>3.0855540000000001E-2</c:v>
                </c:pt>
                <c:pt idx="418">
                  <c:v>3.5398230000000003E-2</c:v>
                </c:pt>
                <c:pt idx="419">
                  <c:v>1.8181817999999999E-2</c:v>
                </c:pt>
                <c:pt idx="420">
                  <c:v>4.5955882000000003E-2</c:v>
                </c:pt>
                <c:pt idx="421">
                  <c:v>1.1093502E-2</c:v>
                </c:pt>
                <c:pt idx="422">
                  <c:v>1.6474465000000001E-2</c:v>
                </c:pt>
                <c:pt idx="423">
                  <c:v>1.552795E-2</c:v>
                </c:pt>
                <c:pt idx="424">
                  <c:v>5.5865919999999996E-3</c:v>
                </c:pt>
                <c:pt idx="425">
                  <c:v>1.2544803E-2</c:v>
                </c:pt>
                <c:pt idx="426">
                  <c:v>1.1207969999999999E-2</c:v>
                </c:pt>
                <c:pt idx="427">
                  <c:v>1.255887E-2</c:v>
                </c:pt>
                <c:pt idx="428">
                  <c:v>1.8947367999999999E-2</c:v>
                </c:pt>
                <c:pt idx="429">
                  <c:v>5.3475939999999998E-3</c:v>
                </c:pt>
                <c:pt idx="430">
                  <c:v>1.3071895E-2</c:v>
                </c:pt>
                <c:pt idx="431">
                  <c:v>2.1956087999999999E-2</c:v>
                </c:pt>
                <c:pt idx="432">
                  <c:v>2.9850746000000001E-2</c:v>
                </c:pt>
                <c:pt idx="433">
                  <c:v>2.4896266E-2</c:v>
                </c:pt>
                <c:pt idx="434">
                  <c:v>3.0660376999999999E-2</c:v>
                </c:pt>
                <c:pt idx="435">
                  <c:v>4.1420117999999999E-2</c:v>
                </c:pt>
                <c:pt idx="436">
                  <c:v>2.8462998E-2</c:v>
                </c:pt>
                <c:pt idx="437">
                  <c:v>2.8725313999999998E-2</c:v>
                </c:pt>
                <c:pt idx="438">
                  <c:v>4.2755344000000001E-2</c:v>
                </c:pt>
                <c:pt idx="439">
                  <c:v>2.3560208999999999E-2</c:v>
                </c:pt>
                <c:pt idx="440">
                  <c:v>2.4553571E-2</c:v>
                </c:pt>
                <c:pt idx="441">
                  <c:v>3.4542313999999998E-2</c:v>
                </c:pt>
                <c:pt idx="442">
                  <c:v>3.1948881999999998E-2</c:v>
                </c:pt>
                <c:pt idx="443">
                  <c:v>3.6036036E-2</c:v>
                </c:pt>
                <c:pt idx="444">
                  <c:v>3.3402923000000001E-2</c:v>
                </c:pt>
                <c:pt idx="445">
                  <c:v>3.2258065000000002E-2</c:v>
                </c:pt>
                <c:pt idx="446">
                  <c:v>3.0726257E-2</c:v>
                </c:pt>
                <c:pt idx="447">
                  <c:v>2.734375E-2</c:v>
                </c:pt>
                <c:pt idx="448">
                  <c:v>3.3670034000000001E-2</c:v>
                </c:pt>
                <c:pt idx="449">
                  <c:v>1.3363029E-2</c:v>
                </c:pt>
                <c:pt idx="450">
                  <c:v>2.0080321000000002E-2</c:v>
                </c:pt>
                <c:pt idx="451">
                  <c:v>2.3980814999999999E-2</c:v>
                </c:pt>
                <c:pt idx="452">
                  <c:v>2.5936599000000001E-2</c:v>
                </c:pt>
                <c:pt idx="453">
                  <c:v>3.7037037000000002E-2</c:v>
                </c:pt>
                <c:pt idx="454">
                  <c:v>1.3071895E-2</c:v>
                </c:pt>
                <c:pt idx="455">
                  <c:v>4.3189368999999998E-2</c:v>
                </c:pt>
                <c:pt idx="456">
                  <c:v>1.6867469999999999E-2</c:v>
                </c:pt>
                <c:pt idx="457">
                  <c:v>3.4883720999999999E-2</c:v>
                </c:pt>
                <c:pt idx="458">
                  <c:v>4.0816326999999999E-2</c:v>
                </c:pt>
                <c:pt idx="459">
                  <c:v>2.1352313000000001E-2</c:v>
                </c:pt>
                <c:pt idx="460">
                  <c:v>1.8975332000000001E-2</c:v>
                </c:pt>
                <c:pt idx="461">
                  <c:v>3.0837004000000001E-2</c:v>
                </c:pt>
                <c:pt idx="462">
                  <c:v>1.2403101E-2</c:v>
                </c:pt>
                <c:pt idx="463">
                  <c:v>1.6296295999999998E-2</c:v>
                </c:pt>
                <c:pt idx="464">
                  <c:v>8.8809949999999992E-3</c:v>
                </c:pt>
                <c:pt idx="465">
                  <c:v>7.7419350000000001E-3</c:v>
                </c:pt>
                <c:pt idx="466">
                  <c:v>8.2644629999999997E-3</c:v>
                </c:pt>
                <c:pt idx="467">
                  <c:v>5.9940059999999996E-3</c:v>
                </c:pt>
                <c:pt idx="468">
                  <c:v>1.0204082E-2</c:v>
                </c:pt>
                <c:pt idx="469">
                  <c:v>1.5988372000000001E-2</c:v>
                </c:pt>
                <c:pt idx="470">
                  <c:v>1.0016694E-2</c:v>
                </c:pt>
                <c:pt idx="471">
                  <c:v>1.4577259E-2</c:v>
                </c:pt>
                <c:pt idx="472">
                  <c:v>1.8820577000000002E-2</c:v>
                </c:pt>
                <c:pt idx="473">
                  <c:v>1.5311005000000001E-2</c:v>
                </c:pt>
                <c:pt idx="474">
                  <c:v>8.1234770000000005E-3</c:v>
                </c:pt>
                <c:pt idx="475">
                  <c:v>1.2894907000000001E-2</c:v>
                </c:pt>
                <c:pt idx="476">
                  <c:v>9.6774189999999996E-3</c:v>
                </c:pt>
                <c:pt idx="477">
                  <c:v>1.2489592000000001E-2</c:v>
                </c:pt>
                <c:pt idx="478">
                  <c:v>1.0710808E-2</c:v>
                </c:pt>
                <c:pt idx="479">
                  <c:v>5.5370990000000002E-3</c:v>
                </c:pt>
                <c:pt idx="480">
                  <c:v>1.322314E-2</c:v>
                </c:pt>
                <c:pt idx="481">
                  <c:v>1.1428571E-2</c:v>
                </c:pt>
                <c:pt idx="482">
                  <c:v>1.2269939000000001E-2</c:v>
                </c:pt>
                <c:pt idx="483">
                  <c:v>3.6927622E-2</c:v>
                </c:pt>
                <c:pt idx="484">
                  <c:v>2.3090586E-2</c:v>
                </c:pt>
                <c:pt idx="485">
                  <c:v>1.5355086E-2</c:v>
                </c:pt>
                <c:pt idx="486">
                  <c:v>1.4787431E-2</c:v>
                </c:pt>
                <c:pt idx="487">
                  <c:v>1.3035382E-2</c:v>
                </c:pt>
                <c:pt idx="488">
                  <c:v>6.0240959999999996E-3</c:v>
                </c:pt>
                <c:pt idx="489">
                  <c:v>4.5745650000000001E-3</c:v>
                </c:pt>
                <c:pt idx="490">
                  <c:v>1.4869888E-2</c:v>
                </c:pt>
                <c:pt idx="491">
                  <c:v>1.3937282E-2</c:v>
                </c:pt>
                <c:pt idx="492">
                  <c:v>2.0491802999999999E-2</c:v>
                </c:pt>
                <c:pt idx="493">
                  <c:v>1.9786910000000001E-2</c:v>
                </c:pt>
                <c:pt idx="494">
                  <c:v>1.2302285E-2</c:v>
                </c:pt>
                <c:pt idx="495">
                  <c:v>3.4965030000000002E-3</c:v>
                </c:pt>
                <c:pt idx="496">
                  <c:v>2.0806241999999999E-2</c:v>
                </c:pt>
                <c:pt idx="497">
                  <c:v>1.6E-2</c:v>
                </c:pt>
                <c:pt idx="498">
                  <c:v>2.5169409E-2</c:v>
                </c:pt>
                <c:pt idx="499">
                  <c:v>2.1739129999999999E-2</c:v>
                </c:pt>
                <c:pt idx="500">
                  <c:v>2.3752968999999999E-2</c:v>
                </c:pt>
                <c:pt idx="501">
                  <c:v>1.7743979999999999E-2</c:v>
                </c:pt>
                <c:pt idx="502">
                  <c:v>1.7899761E-2</c:v>
                </c:pt>
                <c:pt idx="503">
                  <c:v>1.2282497E-2</c:v>
                </c:pt>
                <c:pt idx="504">
                  <c:v>1.9538188000000001E-2</c:v>
                </c:pt>
                <c:pt idx="505">
                  <c:v>1.2846517999999999E-2</c:v>
                </c:pt>
                <c:pt idx="506">
                  <c:v>9.7087379999999997E-3</c:v>
                </c:pt>
                <c:pt idx="507">
                  <c:v>1.2290502999999999E-2</c:v>
                </c:pt>
                <c:pt idx="508">
                  <c:v>3.2258065000000002E-2</c:v>
                </c:pt>
                <c:pt idx="509">
                  <c:v>6.3897759999999998E-3</c:v>
                </c:pt>
                <c:pt idx="510">
                  <c:v>1.4234874999999999E-2</c:v>
                </c:pt>
                <c:pt idx="511">
                  <c:v>1.5384615000000001E-2</c:v>
                </c:pt>
                <c:pt idx="512">
                  <c:v>1.3071895E-2</c:v>
                </c:pt>
                <c:pt idx="513">
                  <c:v>1.1574074E-2</c:v>
                </c:pt>
                <c:pt idx="514">
                  <c:v>1.5276146000000001E-2</c:v>
                </c:pt>
                <c:pt idx="515">
                  <c:v>1.0356732E-2</c:v>
                </c:pt>
                <c:pt idx="516">
                  <c:v>1.55902E-2</c:v>
                </c:pt>
                <c:pt idx="517">
                  <c:v>1.2773723000000001E-2</c:v>
                </c:pt>
                <c:pt idx="518">
                  <c:v>9.3085110000000002E-3</c:v>
                </c:pt>
                <c:pt idx="519">
                  <c:v>1.5625E-2</c:v>
                </c:pt>
                <c:pt idx="520">
                  <c:v>1.2091898E-2</c:v>
                </c:pt>
                <c:pt idx="521">
                  <c:v>2.0512821000000001E-2</c:v>
                </c:pt>
                <c:pt idx="522">
                  <c:v>1.6014235000000002E-2</c:v>
                </c:pt>
                <c:pt idx="523">
                  <c:v>1.2263099E-2</c:v>
                </c:pt>
                <c:pt idx="524">
                  <c:v>7.8192880000000006E-3</c:v>
                </c:pt>
                <c:pt idx="525">
                  <c:v>2.0353982E-2</c:v>
                </c:pt>
                <c:pt idx="526">
                  <c:v>2.0792079000000002E-2</c:v>
                </c:pt>
                <c:pt idx="527">
                  <c:v>7.8247260000000006E-3</c:v>
                </c:pt>
                <c:pt idx="528">
                  <c:v>2.0634921000000001E-2</c:v>
                </c:pt>
                <c:pt idx="529">
                  <c:v>2.8767122999999999E-2</c:v>
                </c:pt>
                <c:pt idx="530">
                  <c:v>1.6058394E-2</c:v>
                </c:pt>
                <c:pt idx="531">
                  <c:v>1.5457788E-2</c:v>
                </c:pt>
                <c:pt idx="532">
                  <c:v>2.9598309E-2</c:v>
                </c:pt>
                <c:pt idx="533">
                  <c:v>1.9662921E-2</c:v>
                </c:pt>
                <c:pt idx="534">
                  <c:v>3.4305317000000002E-2</c:v>
                </c:pt>
                <c:pt idx="535">
                  <c:v>1.7322835000000002E-2</c:v>
                </c:pt>
                <c:pt idx="536">
                  <c:v>2.0648968E-2</c:v>
                </c:pt>
                <c:pt idx="537">
                  <c:v>1.0373444000000001E-2</c:v>
                </c:pt>
                <c:pt idx="538">
                  <c:v>2.027027E-2</c:v>
                </c:pt>
                <c:pt idx="539">
                  <c:v>2.9282577000000001E-2</c:v>
                </c:pt>
                <c:pt idx="540">
                  <c:v>2.7659573999999999E-2</c:v>
                </c:pt>
                <c:pt idx="541">
                  <c:v>2.1172638000000001E-2</c:v>
                </c:pt>
                <c:pt idx="542">
                  <c:v>2.2883295000000001E-2</c:v>
                </c:pt>
                <c:pt idx="543">
                  <c:v>9.9431820000000001E-3</c:v>
                </c:pt>
                <c:pt idx="544">
                  <c:v>1.7578125E-2</c:v>
                </c:pt>
                <c:pt idx="545">
                  <c:v>1.6645327000000001E-2</c:v>
                </c:pt>
                <c:pt idx="546">
                  <c:v>2.7241771000000001E-2</c:v>
                </c:pt>
                <c:pt idx="547">
                  <c:v>1.8359852999999999E-2</c:v>
                </c:pt>
                <c:pt idx="548">
                  <c:v>1.9943019999999999E-2</c:v>
                </c:pt>
                <c:pt idx="549">
                  <c:v>3.0645161000000001E-2</c:v>
                </c:pt>
                <c:pt idx="550">
                  <c:v>2.006689E-2</c:v>
                </c:pt>
                <c:pt idx="551">
                  <c:v>2.7459954000000002E-2</c:v>
                </c:pt>
                <c:pt idx="552">
                  <c:v>3.0303030000000002E-2</c:v>
                </c:pt>
                <c:pt idx="553">
                  <c:v>3.1645569999999998E-2</c:v>
                </c:pt>
                <c:pt idx="554">
                  <c:v>2.3916293000000002E-2</c:v>
                </c:pt>
                <c:pt idx="555">
                  <c:v>3.5114503999999998E-2</c:v>
                </c:pt>
                <c:pt idx="556">
                  <c:v>1.7331023000000001E-2</c:v>
                </c:pt>
                <c:pt idx="557">
                  <c:v>2.8112450000000001E-2</c:v>
                </c:pt>
                <c:pt idx="558">
                  <c:v>2.8089888E-2</c:v>
                </c:pt>
                <c:pt idx="559">
                  <c:v>3.0852995000000001E-2</c:v>
                </c:pt>
                <c:pt idx="560">
                  <c:v>2.2364216999999999E-2</c:v>
                </c:pt>
                <c:pt idx="561">
                  <c:v>3.5714285999999998E-2</c:v>
                </c:pt>
                <c:pt idx="562">
                  <c:v>1.8987342000000001E-2</c:v>
                </c:pt>
                <c:pt idx="563">
                  <c:v>1.4251781E-2</c:v>
                </c:pt>
                <c:pt idx="564">
                  <c:v>1.7543860000000001E-2</c:v>
                </c:pt>
                <c:pt idx="565">
                  <c:v>1.7994858999999998E-2</c:v>
                </c:pt>
                <c:pt idx="566">
                  <c:v>1.2135922E-2</c:v>
                </c:pt>
                <c:pt idx="567">
                  <c:v>1.9120458999999999E-2</c:v>
                </c:pt>
                <c:pt idx="568">
                  <c:v>2.3368251E-2</c:v>
                </c:pt>
                <c:pt idx="569">
                  <c:v>1.8518519000000001E-2</c:v>
                </c:pt>
                <c:pt idx="570">
                  <c:v>1.7874876000000001E-2</c:v>
                </c:pt>
                <c:pt idx="571">
                  <c:v>1.6068052999999999E-2</c:v>
                </c:pt>
                <c:pt idx="572">
                  <c:v>7.2416060000000003E-3</c:v>
                </c:pt>
                <c:pt idx="573">
                  <c:v>8.2644629999999997E-3</c:v>
                </c:pt>
                <c:pt idx="574">
                  <c:v>1.0450686000000001E-2</c:v>
                </c:pt>
                <c:pt idx="575">
                  <c:v>1.2953368E-2</c:v>
                </c:pt>
                <c:pt idx="576">
                  <c:v>7.9545450000000004E-3</c:v>
                </c:pt>
                <c:pt idx="577">
                  <c:v>1.1538461999999999E-2</c:v>
                </c:pt>
                <c:pt idx="578">
                  <c:v>8.1967210000000006E-3</c:v>
                </c:pt>
                <c:pt idx="579">
                  <c:v>1.7421603000000001E-2</c:v>
                </c:pt>
                <c:pt idx="580">
                  <c:v>7.7922080000000001E-3</c:v>
                </c:pt>
                <c:pt idx="581">
                  <c:v>3.021148E-3</c:v>
                </c:pt>
                <c:pt idx="582">
                  <c:v>9.8039219999999996E-3</c:v>
                </c:pt>
                <c:pt idx="583">
                  <c:v>7.1428569999999999E-3</c:v>
                </c:pt>
                <c:pt idx="584">
                  <c:v>5.9249510000000003E-3</c:v>
                </c:pt>
                <c:pt idx="585">
                  <c:v>1.3458950000000001E-2</c:v>
                </c:pt>
                <c:pt idx="586">
                  <c:v>1.3157894999999999E-2</c:v>
                </c:pt>
                <c:pt idx="587">
                  <c:v>2.0746888000000002E-2</c:v>
                </c:pt>
                <c:pt idx="588">
                  <c:v>3.1936128000000001E-2</c:v>
                </c:pt>
                <c:pt idx="589">
                  <c:v>2.3060797000000001E-2</c:v>
                </c:pt>
                <c:pt idx="590">
                  <c:v>3.2183907999999997E-2</c:v>
                </c:pt>
                <c:pt idx="591">
                  <c:v>3.4000000000000002E-2</c:v>
                </c:pt>
                <c:pt idx="592">
                  <c:v>2.0155039E-2</c:v>
                </c:pt>
                <c:pt idx="593">
                  <c:v>1.7751479000000001E-2</c:v>
                </c:pt>
                <c:pt idx="594">
                  <c:v>2.6178010000000002E-2</c:v>
                </c:pt>
                <c:pt idx="595">
                  <c:v>3.3158813000000002E-2</c:v>
                </c:pt>
                <c:pt idx="596">
                  <c:v>1.4880951999999999E-2</c:v>
                </c:pt>
                <c:pt idx="597">
                  <c:v>1.7699115000000001E-2</c:v>
                </c:pt>
                <c:pt idx="598">
                  <c:v>1.9230769000000002E-2</c:v>
                </c:pt>
                <c:pt idx="599">
                  <c:v>1.6556291000000001E-2</c:v>
                </c:pt>
                <c:pt idx="600">
                  <c:v>2.5957972999999999E-2</c:v>
                </c:pt>
                <c:pt idx="601">
                  <c:v>5.7324841000000001E-2</c:v>
                </c:pt>
                <c:pt idx="602">
                  <c:v>6.8181818000000005E-2</c:v>
                </c:pt>
                <c:pt idx="603">
                  <c:v>6.6452304000000004E-2</c:v>
                </c:pt>
                <c:pt idx="604">
                  <c:v>4.3346773999999998E-2</c:v>
                </c:pt>
                <c:pt idx="605">
                  <c:v>6.6413661999999998E-2</c:v>
                </c:pt>
                <c:pt idx="606">
                  <c:v>0.10094637200000001</c:v>
                </c:pt>
                <c:pt idx="607">
                  <c:v>2.189781E-2</c:v>
                </c:pt>
                <c:pt idx="608">
                  <c:v>3.4782608999999999E-2</c:v>
                </c:pt>
                <c:pt idx="609">
                  <c:v>4.0767386000000003E-2</c:v>
                </c:pt>
                <c:pt idx="610">
                  <c:v>2.1327013999999998E-2</c:v>
                </c:pt>
                <c:pt idx="611">
                  <c:v>1.6304348E-2</c:v>
                </c:pt>
                <c:pt idx="612">
                  <c:v>3.3333333E-2</c:v>
                </c:pt>
                <c:pt idx="613">
                  <c:v>5.6426332000000003E-2</c:v>
                </c:pt>
                <c:pt idx="614">
                  <c:v>2.9239766E-2</c:v>
                </c:pt>
                <c:pt idx="615">
                  <c:v>8.3109920000000004E-2</c:v>
                </c:pt>
                <c:pt idx="616">
                  <c:v>4.1189930999999999E-2</c:v>
                </c:pt>
                <c:pt idx="617">
                  <c:v>4.7186933E-2</c:v>
                </c:pt>
                <c:pt idx="618">
                  <c:v>4.6228709999999999E-2</c:v>
                </c:pt>
                <c:pt idx="619">
                  <c:v>4.5146726999999998E-2</c:v>
                </c:pt>
                <c:pt idx="620">
                  <c:v>4.9586776999999999E-2</c:v>
                </c:pt>
                <c:pt idx="621">
                  <c:v>4.6448086999999999E-2</c:v>
                </c:pt>
                <c:pt idx="622">
                  <c:v>0.06</c:v>
                </c:pt>
                <c:pt idx="623">
                  <c:v>4.2910447999999997E-2</c:v>
                </c:pt>
                <c:pt idx="624">
                  <c:v>2.5974026000000001E-2</c:v>
                </c:pt>
                <c:pt idx="625">
                  <c:v>2.3255814E-2</c:v>
                </c:pt>
                <c:pt idx="626">
                  <c:v>2.2375215E-2</c:v>
                </c:pt>
                <c:pt idx="627">
                  <c:v>2.1912351E-2</c:v>
                </c:pt>
                <c:pt idx="628">
                  <c:v>1.6333937999999999E-2</c:v>
                </c:pt>
                <c:pt idx="629">
                  <c:v>1.2779553000000001E-2</c:v>
                </c:pt>
                <c:pt idx="630">
                  <c:v>4.8016701000000002E-2</c:v>
                </c:pt>
                <c:pt idx="631">
                  <c:v>1.3937282E-2</c:v>
                </c:pt>
                <c:pt idx="632">
                  <c:v>2.1333332999999999E-2</c:v>
                </c:pt>
                <c:pt idx="633">
                  <c:v>1.7569545999999998E-2</c:v>
                </c:pt>
                <c:pt idx="634">
                  <c:v>2.6836157999999999E-2</c:v>
                </c:pt>
                <c:pt idx="635">
                  <c:v>2.0576132E-2</c:v>
                </c:pt>
                <c:pt idx="636">
                  <c:v>3.3670034000000001E-2</c:v>
                </c:pt>
                <c:pt idx="637">
                  <c:v>3.3928570999999998E-2</c:v>
                </c:pt>
                <c:pt idx="638">
                  <c:v>1.744186E-2</c:v>
                </c:pt>
                <c:pt idx="639">
                  <c:v>1.4263074000000001E-2</c:v>
                </c:pt>
                <c:pt idx="640">
                  <c:v>1.9503546E-2</c:v>
                </c:pt>
                <c:pt idx="641">
                  <c:v>1.8223235000000001E-2</c:v>
                </c:pt>
                <c:pt idx="642">
                  <c:v>1.0548523000000001E-2</c:v>
                </c:pt>
                <c:pt idx="643">
                  <c:v>1.4112903E-2</c:v>
                </c:pt>
                <c:pt idx="644">
                  <c:v>2.6279390999999999E-2</c:v>
                </c:pt>
                <c:pt idx="645">
                  <c:v>1.7811705000000001E-2</c:v>
                </c:pt>
                <c:pt idx="646">
                  <c:v>1.6666667E-2</c:v>
                </c:pt>
                <c:pt idx="647">
                  <c:v>1.9490255000000001E-2</c:v>
                </c:pt>
                <c:pt idx="648">
                  <c:v>1.1070111000000001E-2</c:v>
                </c:pt>
                <c:pt idx="649">
                  <c:v>1.1644833E-2</c:v>
                </c:pt>
                <c:pt idx="650">
                  <c:v>6.906077E-3</c:v>
                </c:pt>
                <c:pt idx="651">
                  <c:v>1.6203703999999999E-2</c:v>
                </c:pt>
                <c:pt idx="652">
                  <c:v>1.985371E-2</c:v>
                </c:pt>
                <c:pt idx="653">
                  <c:v>1.3647642999999999E-2</c:v>
                </c:pt>
                <c:pt idx="654">
                  <c:v>1.459854E-2</c:v>
                </c:pt>
                <c:pt idx="655">
                  <c:v>7.3081609999999997E-3</c:v>
                </c:pt>
                <c:pt idx="656">
                  <c:v>4.0376850000000001E-3</c:v>
                </c:pt>
                <c:pt idx="657">
                  <c:v>5.6338029999999997E-3</c:v>
                </c:pt>
                <c:pt idx="658">
                  <c:v>1.407212E-2</c:v>
                </c:pt>
                <c:pt idx="659">
                  <c:v>5.1440329E-2</c:v>
                </c:pt>
                <c:pt idx="660">
                  <c:v>1.0013351E-2</c:v>
                </c:pt>
                <c:pt idx="661">
                  <c:v>6.4000000000000003E-3</c:v>
                </c:pt>
                <c:pt idx="662">
                  <c:v>1.0934394E-2</c:v>
                </c:pt>
                <c:pt idx="663">
                  <c:v>1.6587678000000002E-2</c:v>
                </c:pt>
                <c:pt idx="664">
                  <c:v>1.2987013E-2</c:v>
                </c:pt>
                <c:pt idx="665">
                  <c:v>2.4370431000000001E-2</c:v>
                </c:pt>
                <c:pt idx="666">
                  <c:v>1.5396458999999999E-2</c:v>
                </c:pt>
                <c:pt idx="667">
                  <c:v>1.5553522E-2</c:v>
                </c:pt>
                <c:pt idx="668">
                  <c:v>1.7902813E-2</c:v>
                </c:pt>
                <c:pt idx="669">
                  <c:v>1.6632016999999999E-2</c:v>
                </c:pt>
                <c:pt idx="670">
                  <c:v>2.0674646000000001E-2</c:v>
                </c:pt>
                <c:pt idx="671">
                  <c:v>1.4285714E-2</c:v>
                </c:pt>
                <c:pt idx="672">
                  <c:v>2.189781E-2</c:v>
                </c:pt>
                <c:pt idx="673">
                  <c:v>8.2901550000000004E-3</c:v>
                </c:pt>
                <c:pt idx="674">
                  <c:v>1.9790453999999999E-2</c:v>
                </c:pt>
                <c:pt idx="675">
                  <c:v>1.9441068999999998E-2</c:v>
                </c:pt>
                <c:pt idx="676">
                  <c:v>1.3636364E-2</c:v>
                </c:pt>
                <c:pt idx="677">
                  <c:v>7.2886299999999999E-3</c:v>
                </c:pt>
                <c:pt idx="678">
                  <c:v>1.1842105E-2</c:v>
                </c:pt>
                <c:pt idx="679">
                  <c:v>3.0188679E-2</c:v>
                </c:pt>
                <c:pt idx="680">
                  <c:v>1.4955135E-2</c:v>
                </c:pt>
                <c:pt idx="681">
                  <c:v>1.304753E-2</c:v>
                </c:pt>
                <c:pt idx="682">
                  <c:v>2.3290759000000001E-2</c:v>
                </c:pt>
                <c:pt idx="683">
                  <c:v>2.1885522000000001E-2</c:v>
                </c:pt>
                <c:pt idx="684">
                  <c:v>1.4258554999999999E-2</c:v>
                </c:pt>
                <c:pt idx="685">
                  <c:v>1.1111111E-2</c:v>
                </c:pt>
                <c:pt idx="686">
                  <c:v>1.0273973E-2</c:v>
                </c:pt>
                <c:pt idx="687">
                  <c:v>2.0938628000000001E-2</c:v>
                </c:pt>
                <c:pt idx="688">
                  <c:v>1.1014949E-2</c:v>
                </c:pt>
                <c:pt idx="689">
                  <c:v>9.4637220000000008E-3</c:v>
                </c:pt>
                <c:pt idx="690">
                  <c:v>1.7513134999999999E-2</c:v>
                </c:pt>
                <c:pt idx="691">
                  <c:v>6.9324089999999996E-3</c:v>
                </c:pt>
                <c:pt idx="692">
                  <c:v>1.3470681E-2</c:v>
                </c:pt>
                <c:pt idx="693">
                  <c:v>9.9833609999999996E-3</c:v>
                </c:pt>
                <c:pt idx="694">
                  <c:v>2.8268550999999999E-2</c:v>
                </c:pt>
                <c:pt idx="695">
                  <c:v>0.02</c:v>
                </c:pt>
                <c:pt idx="696">
                  <c:v>2.4154589000000001E-2</c:v>
                </c:pt>
                <c:pt idx="697">
                  <c:v>1.6291699E-2</c:v>
                </c:pt>
                <c:pt idx="698">
                  <c:v>1.8612521E-2</c:v>
                </c:pt>
                <c:pt idx="699">
                  <c:v>8.3655080000000007E-3</c:v>
                </c:pt>
                <c:pt idx="700">
                  <c:v>1.5475312999999999E-2</c:v>
                </c:pt>
                <c:pt idx="701">
                  <c:v>1.1436741E-2</c:v>
                </c:pt>
                <c:pt idx="702">
                  <c:v>1.0645847999999999E-2</c:v>
                </c:pt>
                <c:pt idx="703">
                  <c:v>6.8233510000000001E-3</c:v>
                </c:pt>
                <c:pt idx="704">
                  <c:v>9.9833609999999996E-3</c:v>
                </c:pt>
                <c:pt idx="705">
                  <c:v>6.0377360000000001E-3</c:v>
                </c:pt>
                <c:pt idx="706">
                  <c:v>1.3610315E-2</c:v>
                </c:pt>
                <c:pt idx="707">
                  <c:v>1.6006098E-2</c:v>
                </c:pt>
                <c:pt idx="708">
                  <c:v>1.2298231999999999E-2</c:v>
                </c:pt>
                <c:pt idx="709">
                  <c:v>2.5280898999999999E-2</c:v>
                </c:pt>
                <c:pt idx="710">
                  <c:v>1.9019751000000001E-2</c:v>
                </c:pt>
                <c:pt idx="711">
                  <c:v>2.0491802999999999E-2</c:v>
                </c:pt>
                <c:pt idx="712">
                  <c:v>1.1333915E-2</c:v>
                </c:pt>
                <c:pt idx="713">
                  <c:v>1.3168724E-2</c:v>
                </c:pt>
                <c:pt idx="714">
                  <c:v>1.5174507E-2</c:v>
                </c:pt>
                <c:pt idx="715">
                  <c:v>1.0303967000000001E-2</c:v>
                </c:pt>
                <c:pt idx="716">
                  <c:v>1.443299E-2</c:v>
                </c:pt>
                <c:pt idx="717">
                  <c:v>2.3809523999999999E-2</c:v>
                </c:pt>
                <c:pt idx="718">
                  <c:v>1.1481056E-2</c:v>
                </c:pt>
                <c:pt idx="719">
                  <c:v>8.7390760000000001E-3</c:v>
                </c:pt>
                <c:pt idx="720">
                  <c:v>1.2401353E-2</c:v>
                </c:pt>
                <c:pt idx="721">
                  <c:v>4.6492658999999999E-2</c:v>
                </c:pt>
                <c:pt idx="722">
                  <c:v>2.3828434999999999E-2</c:v>
                </c:pt>
                <c:pt idx="723">
                  <c:v>1.8652849999999999E-2</c:v>
                </c:pt>
                <c:pt idx="724">
                  <c:v>1.9827586000000001E-2</c:v>
                </c:pt>
                <c:pt idx="725">
                  <c:v>1.3800425E-2</c:v>
                </c:pt>
                <c:pt idx="726">
                  <c:v>1.5081206E-2</c:v>
                </c:pt>
                <c:pt idx="727">
                  <c:v>1.5984016E-2</c:v>
                </c:pt>
                <c:pt idx="728">
                  <c:v>4.1666666999999998E-2</c:v>
                </c:pt>
                <c:pt idx="729">
                  <c:v>1.2371134000000001E-2</c:v>
                </c:pt>
                <c:pt idx="730">
                  <c:v>1.0802469E-2</c:v>
                </c:pt>
                <c:pt idx="731">
                  <c:v>6.6079299999999997E-3</c:v>
                </c:pt>
                <c:pt idx="732">
                  <c:v>1.744186E-2</c:v>
                </c:pt>
                <c:pt idx="733">
                  <c:v>1.9817073000000001E-2</c:v>
                </c:pt>
                <c:pt idx="734">
                  <c:v>1.2594457999999999E-2</c:v>
                </c:pt>
                <c:pt idx="735">
                  <c:v>2.7108434000000001E-2</c:v>
                </c:pt>
                <c:pt idx="736">
                  <c:v>2.1632252000000001E-2</c:v>
                </c:pt>
                <c:pt idx="737">
                  <c:v>1.1587485999999999E-2</c:v>
                </c:pt>
                <c:pt idx="738">
                  <c:v>1.8679950000000001E-2</c:v>
                </c:pt>
                <c:pt idx="739">
                  <c:v>1.9073568999999999E-2</c:v>
                </c:pt>
                <c:pt idx="740">
                  <c:v>1.7264275999999999E-2</c:v>
                </c:pt>
                <c:pt idx="741">
                  <c:v>1.5418502000000001E-2</c:v>
                </c:pt>
                <c:pt idx="742">
                  <c:v>2.6217227999999999E-2</c:v>
                </c:pt>
                <c:pt idx="743">
                  <c:v>2.5896414E-2</c:v>
                </c:pt>
                <c:pt idx="744">
                  <c:v>2.7465667999999999E-2</c:v>
                </c:pt>
                <c:pt idx="745">
                  <c:v>2.0961776000000001E-2</c:v>
                </c:pt>
                <c:pt idx="746">
                  <c:v>1.8648018999999998E-2</c:v>
                </c:pt>
                <c:pt idx="747">
                  <c:v>1.7543860000000001E-2</c:v>
                </c:pt>
                <c:pt idx="748">
                  <c:v>2.3809523999999999E-2</c:v>
                </c:pt>
                <c:pt idx="749">
                  <c:v>2.7281278999999999E-2</c:v>
                </c:pt>
                <c:pt idx="750">
                  <c:v>3.0214425E-2</c:v>
                </c:pt>
                <c:pt idx="751">
                  <c:v>1.8318965999999999E-2</c:v>
                </c:pt>
                <c:pt idx="752">
                  <c:v>1.8962076000000001E-2</c:v>
                </c:pt>
                <c:pt idx="753">
                  <c:v>1.2154696E-2</c:v>
                </c:pt>
                <c:pt idx="754">
                  <c:v>7.8563409999999993E-3</c:v>
                </c:pt>
                <c:pt idx="755">
                  <c:v>1.3374486E-2</c:v>
                </c:pt>
                <c:pt idx="756">
                  <c:v>6.0931899999999997E-2</c:v>
                </c:pt>
                <c:pt idx="757">
                  <c:v>1.5634395999999998E-2</c:v>
                </c:pt>
                <c:pt idx="758">
                  <c:v>1.0113028E-2</c:v>
                </c:pt>
                <c:pt idx="759">
                  <c:v>7.650273E-3</c:v>
                </c:pt>
                <c:pt idx="760">
                  <c:v>1.2430081000000001E-2</c:v>
                </c:pt>
                <c:pt idx="761">
                  <c:v>1.3442868E-2</c:v>
                </c:pt>
                <c:pt idx="762">
                  <c:v>6.7692309999999997E-3</c:v>
                </c:pt>
                <c:pt idx="763">
                  <c:v>1.0526316000000001E-2</c:v>
                </c:pt>
                <c:pt idx="764">
                  <c:v>1.0430248E-2</c:v>
                </c:pt>
                <c:pt idx="765">
                  <c:v>1.4983712999999999E-2</c:v>
                </c:pt>
                <c:pt idx="766">
                  <c:v>1.4583333E-2</c:v>
                </c:pt>
                <c:pt idx="767">
                  <c:v>1.0140405999999999E-2</c:v>
                </c:pt>
                <c:pt idx="768">
                  <c:v>8.6139389999999993E-3</c:v>
                </c:pt>
                <c:pt idx="769">
                  <c:v>1.1267605999999999E-2</c:v>
                </c:pt>
                <c:pt idx="770">
                  <c:v>1.7808958E-2</c:v>
                </c:pt>
                <c:pt idx="771">
                  <c:v>8.9847260000000002E-3</c:v>
                </c:pt>
                <c:pt idx="772">
                  <c:v>1.1424218999999999E-2</c:v>
                </c:pt>
                <c:pt idx="773">
                  <c:v>1.8122507999999999E-2</c:v>
                </c:pt>
                <c:pt idx="774">
                  <c:v>5.5884530000000002E-2</c:v>
                </c:pt>
                <c:pt idx="775">
                  <c:v>5.6594239999999997E-2</c:v>
                </c:pt>
                <c:pt idx="776">
                  <c:v>3.5383319000000003E-2</c:v>
                </c:pt>
                <c:pt idx="777">
                  <c:v>5.6200145E-2</c:v>
                </c:pt>
                <c:pt idx="778">
                  <c:v>4.1613315999999997E-2</c:v>
                </c:pt>
                <c:pt idx="779">
                  <c:v>1.9002374999999998E-2</c:v>
                </c:pt>
                <c:pt idx="780">
                  <c:v>4.1454545000000002E-2</c:v>
                </c:pt>
                <c:pt idx="781">
                  <c:v>2.0779221E-2</c:v>
                </c:pt>
                <c:pt idx="782">
                  <c:v>1.4953271000000001E-2</c:v>
                </c:pt>
                <c:pt idx="783">
                  <c:v>1.1820331E-2</c:v>
                </c:pt>
                <c:pt idx="784">
                  <c:v>5.1454139000000003E-2</c:v>
                </c:pt>
                <c:pt idx="785">
                  <c:v>2.0338983000000001E-2</c:v>
                </c:pt>
                <c:pt idx="786">
                  <c:v>5.6561085999999997E-2</c:v>
                </c:pt>
                <c:pt idx="787">
                  <c:v>3.1876137999999998E-2</c:v>
                </c:pt>
                <c:pt idx="788">
                  <c:v>4.0860214999999998E-2</c:v>
                </c:pt>
                <c:pt idx="789">
                  <c:v>2.6558891000000001E-2</c:v>
                </c:pt>
                <c:pt idx="790">
                  <c:v>1.8253967999999999E-2</c:v>
                </c:pt>
                <c:pt idx="791">
                  <c:v>3.0058650999999999E-2</c:v>
                </c:pt>
                <c:pt idx="792">
                  <c:v>1.9844081999999999E-2</c:v>
                </c:pt>
                <c:pt idx="793">
                  <c:v>1.7844887E-2</c:v>
                </c:pt>
                <c:pt idx="794">
                  <c:v>1.9425019000000002E-2</c:v>
                </c:pt>
                <c:pt idx="795">
                  <c:v>1.5969582E-2</c:v>
                </c:pt>
                <c:pt idx="796">
                  <c:v>1.1673151999999999E-2</c:v>
                </c:pt>
                <c:pt idx="797">
                  <c:v>9.1164100000000001E-3</c:v>
                </c:pt>
                <c:pt idx="798">
                  <c:v>3.4558824000000002E-2</c:v>
                </c:pt>
                <c:pt idx="799">
                  <c:v>1.6447368E-2</c:v>
                </c:pt>
                <c:pt idx="800">
                  <c:v>2.6355422E-2</c:v>
                </c:pt>
                <c:pt idx="801">
                  <c:v>3.0540329000000001E-2</c:v>
                </c:pt>
                <c:pt idx="802">
                  <c:v>3.1481480999999999E-2</c:v>
                </c:pt>
                <c:pt idx="803">
                  <c:v>2.5510204000000002E-2</c:v>
                </c:pt>
                <c:pt idx="804">
                  <c:v>1.1904761999999999E-2</c:v>
                </c:pt>
                <c:pt idx="805">
                  <c:v>3.2462949999999997E-2</c:v>
                </c:pt>
                <c:pt idx="806">
                  <c:v>3.9934799999999999E-2</c:v>
                </c:pt>
                <c:pt idx="807">
                  <c:v>2.1081577000000001E-2</c:v>
                </c:pt>
                <c:pt idx="808">
                  <c:v>4.7227926000000003E-2</c:v>
                </c:pt>
                <c:pt idx="809">
                  <c:v>2.1484375E-2</c:v>
                </c:pt>
                <c:pt idx="810">
                  <c:v>3.8106236000000002E-2</c:v>
                </c:pt>
                <c:pt idx="811">
                  <c:v>2.4900398000000001E-2</c:v>
                </c:pt>
                <c:pt idx="812">
                  <c:v>2.5987526E-2</c:v>
                </c:pt>
                <c:pt idx="813">
                  <c:v>4.0259740000000002E-2</c:v>
                </c:pt>
                <c:pt idx="814">
                  <c:v>1.4975041999999999E-2</c:v>
                </c:pt>
                <c:pt idx="815">
                  <c:v>3.6101082999999999E-2</c:v>
                </c:pt>
                <c:pt idx="816">
                  <c:v>2.6862027E-2</c:v>
                </c:pt>
                <c:pt idx="817">
                  <c:v>2.0169850999999999E-2</c:v>
                </c:pt>
                <c:pt idx="818">
                  <c:v>1.6967125999999999E-2</c:v>
                </c:pt>
                <c:pt idx="819">
                  <c:v>3.8147138999999997E-2</c:v>
                </c:pt>
                <c:pt idx="820">
                  <c:v>1.7518248E-2</c:v>
                </c:pt>
                <c:pt idx="821">
                  <c:v>1.3100436999999999E-2</c:v>
                </c:pt>
                <c:pt idx="822">
                  <c:v>2.2336769999999999E-2</c:v>
                </c:pt>
                <c:pt idx="823">
                  <c:v>1.6281062999999998E-2</c:v>
                </c:pt>
                <c:pt idx="824">
                  <c:v>3.4180543000000001E-2</c:v>
                </c:pt>
                <c:pt idx="825">
                  <c:v>1.5319149000000001E-2</c:v>
                </c:pt>
                <c:pt idx="826">
                  <c:v>1.0221465000000001E-2</c:v>
                </c:pt>
                <c:pt idx="827">
                  <c:v>1.4105418999999999E-2</c:v>
                </c:pt>
                <c:pt idx="828">
                  <c:v>1.3385826999999999E-2</c:v>
                </c:pt>
                <c:pt idx="829">
                  <c:v>1.4705882E-2</c:v>
                </c:pt>
                <c:pt idx="830">
                  <c:v>8.6206900000000003E-3</c:v>
                </c:pt>
                <c:pt idx="831">
                  <c:v>8.3643120000000005E-3</c:v>
                </c:pt>
                <c:pt idx="832">
                  <c:v>2.2727272999999999E-2</c:v>
                </c:pt>
                <c:pt idx="833">
                  <c:v>2.2765599000000001E-2</c:v>
                </c:pt>
                <c:pt idx="834">
                  <c:v>1.3663534999999999E-2</c:v>
                </c:pt>
                <c:pt idx="835">
                  <c:v>2.1256931999999999E-2</c:v>
                </c:pt>
                <c:pt idx="836">
                  <c:v>1.9213174999999999E-2</c:v>
                </c:pt>
                <c:pt idx="837">
                  <c:v>1.5625E-2</c:v>
                </c:pt>
                <c:pt idx="838">
                  <c:v>6.6371679999999997E-3</c:v>
                </c:pt>
                <c:pt idx="839">
                  <c:v>3.6900370000000002E-3</c:v>
                </c:pt>
                <c:pt idx="840">
                  <c:v>1.1247444000000001E-2</c:v>
                </c:pt>
                <c:pt idx="841">
                  <c:v>1.1638317E-2</c:v>
                </c:pt>
                <c:pt idx="842">
                  <c:v>3.1066330999999999E-2</c:v>
                </c:pt>
                <c:pt idx="843">
                  <c:v>1.7636684E-2</c:v>
                </c:pt>
                <c:pt idx="844">
                  <c:v>1.5444015E-2</c:v>
                </c:pt>
                <c:pt idx="845">
                  <c:v>6.0763889999999997E-3</c:v>
                </c:pt>
                <c:pt idx="846">
                  <c:v>5.0872089999999997E-3</c:v>
                </c:pt>
                <c:pt idx="847">
                  <c:v>1.9664966999999998E-2</c:v>
                </c:pt>
                <c:pt idx="848">
                  <c:v>1.2152777999999999E-2</c:v>
                </c:pt>
                <c:pt idx="849">
                  <c:v>1.5075376999999999E-2</c:v>
                </c:pt>
                <c:pt idx="850">
                  <c:v>1.4951627E-2</c:v>
                </c:pt>
                <c:pt idx="851">
                  <c:v>1.2733447E-2</c:v>
                </c:pt>
                <c:pt idx="852">
                  <c:v>8.4911819999999999E-3</c:v>
                </c:pt>
                <c:pt idx="853">
                  <c:v>6.8493149999999999E-3</c:v>
                </c:pt>
                <c:pt idx="854">
                  <c:v>1.1881188000000001E-2</c:v>
                </c:pt>
                <c:pt idx="855">
                  <c:v>1.1453744E-2</c:v>
                </c:pt>
                <c:pt idx="856">
                  <c:v>2.6515152E-2</c:v>
                </c:pt>
                <c:pt idx="857">
                  <c:v>1.5971605999999999E-2</c:v>
                </c:pt>
                <c:pt idx="858">
                  <c:v>1.5794669000000001E-2</c:v>
                </c:pt>
                <c:pt idx="859">
                  <c:v>1.2903226E-2</c:v>
                </c:pt>
                <c:pt idx="860">
                  <c:v>1.6101694999999999E-2</c:v>
                </c:pt>
                <c:pt idx="861">
                  <c:v>3.3367037000000002E-2</c:v>
                </c:pt>
                <c:pt idx="862">
                  <c:v>1.9837692000000001E-2</c:v>
                </c:pt>
                <c:pt idx="863">
                  <c:v>2.0833332999999999E-2</c:v>
                </c:pt>
                <c:pt idx="864">
                  <c:v>1.3224822000000001E-2</c:v>
                </c:pt>
                <c:pt idx="865">
                  <c:v>3.2128513999999997E-2</c:v>
                </c:pt>
                <c:pt idx="866">
                  <c:v>2.2373541E-2</c:v>
                </c:pt>
                <c:pt idx="867">
                  <c:v>1.3648772E-2</c:v>
                </c:pt>
                <c:pt idx="868">
                  <c:v>1.4388489000000001E-2</c:v>
                </c:pt>
                <c:pt idx="869">
                  <c:v>2.1475257000000001E-2</c:v>
                </c:pt>
                <c:pt idx="870">
                  <c:v>1.4732965000000001E-2</c:v>
                </c:pt>
                <c:pt idx="871">
                  <c:v>1.1650485E-2</c:v>
                </c:pt>
                <c:pt idx="872">
                  <c:v>1.4381592E-2</c:v>
                </c:pt>
                <c:pt idx="873">
                  <c:v>1.3157894999999999E-2</c:v>
                </c:pt>
                <c:pt idx="874">
                  <c:v>8.0726540000000003E-3</c:v>
                </c:pt>
                <c:pt idx="875">
                  <c:v>1.2181617E-2</c:v>
                </c:pt>
                <c:pt idx="876">
                  <c:v>1.2643678E-2</c:v>
                </c:pt>
                <c:pt idx="877">
                  <c:v>2.8907922999999999E-2</c:v>
                </c:pt>
                <c:pt idx="878">
                  <c:v>1.0033445E-2</c:v>
                </c:pt>
                <c:pt idx="879">
                  <c:v>5.1388889E-2</c:v>
                </c:pt>
                <c:pt idx="880">
                  <c:v>9.8901100000000006E-3</c:v>
                </c:pt>
                <c:pt idx="881">
                  <c:v>1.620162E-2</c:v>
                </c:pt>
                <c:pt idx="882">
                  <c:v>1.8039216E-2</c:v>
                </c:pt>
                <c:pt idx="883">
                  <c:v>1.7559262999999999E-2</c:v>
                </c:pt>
                <c:pt idx="884">
                  <c:v>2.0040079999999998E-2</c:v>
                </c:pt>
                <c:pt idx="885">
                  <c:v>2.8222013000000001E-2</c:v>
                </c:pt>
                <c:pt idx="886">
                  <c:v>4.6987951999999999E-2</c:v>
                </c:pt>
                <c:pt idx="887">
                  <c:v>1.7634855000000001E-2</c:v>
                </c:pt>
                <c:pt idx="888">
                  <c:v>2.0329138E-2</c:v>
                </c:pt>
                <c:pt idx="889">
                  <c:v>2.0583190000000001E-2</c:v>
                </c:pt>
                <c:pt idx="890">
                  <c:v>9.8379629999999999E-3</c:v>
                </c:pt>
                <c:pt idx="891">
                  <c:v>7.9470200000000008E-3</c:v>
                </c:pt>
                <c:pt idx="892">
                  <c:v>1.0416666999999999E-2</c:v>
                </c:pt>
                <c:pt idx="893">
                  <c:v>1.9027484000000001E-2</c:v>
                </c:pt>
                <c:pt idx="894">
                  <c:v>1.5440509E-2</c:v>
                </c:pt>
                <c:pt idx="895">
                  <c:v>5.1993070000000002E-3</c:v>
                </c:pt>
                <c:pt idx="896">
                  <c:v>9.9337750000000006E-3</c:v>
                </c:pt>
                <c:pt idx="897">
                  <c:v>3.1578947000000003E-2</c:v>
                </c:pt>
                <c:pt idx="898">
                  <c:v>1.3592233E-2</c:v>
                </c:pt>
                <c:pt idx="899">
                  <c:v>1.4388489000000001E-2</c:v>
                </c:pt>
                <c:pt idx="900">
                  <c:v>2.7355622999999999E-2</c:v>
                </c:pt>
                <c:pt idx="901">
                  <c:v>5.4945050000000002E-3</c:v>
                </c:pt>
                <c:pt idx="902">
                  <c:v>5.7636889999999998E-3</c:v>
                </c:pt>
                <c:pt idx="903">
                  <c:v>1.9417475999999999E-2</c:v>
                </c:pt>
                <c:pt idx="904">
                  <c:v>2.8508772000000002E-2</c:v>
                </c:pt>
                <c:pt idx="905">
                  <c:v>4.3749999999999997E-2</c:v>
                </c:pt>
                <c:pt idx="906">
                  <c:v>2.0713464000000001E-2</c:v>
                </c:pt>
                <c:pt idx="907">
                  <c:v>1.8681318999999998E-2</c:v>
                </c:pt>
                <c:pt idx="908">
                  <c:v>7.7605319999999997E-3</c:v>
                </c:pt>
                <c:pt idx="909">
                  <c:v>7.4418599999999998E-3</c:v>
                </c:pt>
                <c:pt idx="910">
                  <c:v>2.8347996E-2</c:v>
                </c:pt>
                <c:pt idx="911">
                  <c:v>7.8125E-3</c:v>
                </c:pt>
                <c:pt idx="912">
                  <c:v>1.6713091999999999E-2</c:v>
                </c:pt>
                <c:pt idx="913">
                  <c:v>1.1009174E-2</c:v>
                </c:pt>
                <c:pt idx="914">
                  <c:v>1.4084507E-2</c:v>
                </c:pt>
                <c:pt idx="915">
                  <c:v>7.9920080000000001E-3</c:v>
                </c:pt>
                <c:pt idx="916">
                  <c:v>2.8662420000000001E-2</c:v>
                </c:pt>
                <c:pt idx="917">
                  <c:v>7.5757580000000001E-3</c:v>
                </c:pt>
                <c:pt idx="918">
                  <c:v>2.0992365999999998E-2</c:v>
                </c:pt>
                <c:pt idx="919">
                  <c:v>2.0496224E-2</c:v>
                </c:pt>
                <c:pt idx="920">
                  <c:v>1.2059369E-2</c:v>
                </c:pt>
                <c:pt idx="921">
                  <c:v>8.3234239999999994E-3</c:v>
                </c:pt>
                <c:pt idx="922">
                  <c:v>1.0688836E-2</c:v>
                </c:pt>
                <c:pt idx="923">
                  <c:v>1.9271949E-2</c:v>
                </c:pt>
                <c:pt idx="924">
                  <c:v>6.2992129999999997E-3</c:v>
                </c:pt>
                <c:pt idx="925">
                  <c:v>9.3896710000000005E-3</c:v>
                </c:pt>
                <c:pt idx="926">
                  <c:v>1.1686144000000001E-2</c:v>
                </c:pt>
                <c:pt idx="927">
                  <c:v>9.9367659999999997E-3</c:v>
                </c:pt>
                <c:pt idx="928">
                  <c:v>4.0598291000000002E-2</c:v>
                </c:pt>
                <c:pt idx="929">
                  <c:v>1.7595308E-2</c:v>
                </c:pt>
                <c:pt idx="930">
                  <c:v>1.9427402999999999E-2</c:v>
                </c:pt>
                <c:pt idx="931">
                  <c:v>1.9633508000000001E-2</c:v>
                </c:pt>
                <c:pt idx="932">
                  <c:v>3.1111111E-2</c:v>
                </c:pt>
                <c:pt idx="933">
                  <c:v>2.2047244000000001E-2</c:v>
                </c:pt>
                <c:pt idx="934">
                  <c:v>2.2033898E-2</c:v>
                </c:pt>
                <c:pt idx="935">
                  <c:v>2.0900321999999999E-2</c:v>
                </c:pt>
                <c:pt idx="936">
                  <c:v>5.227656E-2</c:v>
                </c:pt>
                <c:pt idx="937">
                  <c:v>1.2307692E-2</c:v>
                </c:pt>
                <c:pt idx="938">
                  <c:v>3.2835821000000001E-2</c:v>
                </c:pt>
                <c:pt idx="939">
                  <c:v>1.7915309000000001E-2</c:v>
                </c:pt>
                <c:pt idx="940">
                  <c:v>3.4690799000000001E-2</c:v>
                </c:pt>
                <c:pt idx="941">
                  <c:v>3.5211267999999997E-2</c:v>
                </c:pt>
                <c:pt idx="942">
                  <c:v>2.489019E-2</c:v>
                </c:pt>
                <c:pt idx="943">
                  <c:v>2.2184300000000001E-2</c:v>
                </c:pt>
                <c:pt idx="944">
                  <c:v>1.8922853E-2</c:v>
                </c:pt>
                <c:pt idx="945">
                  <c:v>3.6809816000000002E-2</c:v>
                </c:pt>
                <c:pt idx="946">
                  <c:v>3.0997304999999999E-2</c:v>
                </c:pt>
                <c:pt idx="947">
                  <c:v>2.7243590000000002E-2</c:v>
                </c:pt>
                <c:pt idx="948">
                  <c:v>2.7303754E-2</c:v>
                </c:pt>
                <c:pt idx="949">
                  <c:v>3.1045751999999999E-2</c:v>
                </c:pt>
                <c:pt idx="950">
                  <c:v>1.2841091000000001E-2</c:v>
                </c:pt>
                <c:pt idx="951">
                  <c:v>1.8032787000000002E-2</c:v>
                </c:pt>
                <c:pt idx="952">
                  <c:v>2.9904305999999999E-2</c:v>
                </c:pt>
                <c:pt idx="953">
                  <c:v>1.9943019999999999E-2</c:v>
                </c:pt>
                <c:pt idx="954">
                  <c:v>3.6682616000000001E-2</c:v>
                </c:pt>
                <c:pt idx="955">
                  <c:v>3.4391534000000001E-2</c:v>
                </c:pt>
                <c:pt idx="956">
                  <c:v>2.6392961999999999E-2</c:v>
                </c:pt>
                <c:pt idx="957">
                  <c:v>3.0995106000000001E-2</c:v>
                </c:pt>
                <c:pt idx="958">
                  <c:v>1.9138756E-2</c:v>
                </c:pt>
                <c:pt idx="959">
                  <c:v>2.5110783000000001E-2</c:v>
                </c:pt>
                <c:pt idx="960">
                  <c:v>3.1645569999999998E-2</c:v>
                </c:pt>
                <c:pt idx="961">
                  <c:v>2.3715415E-2</c:v>
                </c:pt>
                <c:pt idx="962">
                  <c:v>4.2081102000000002E-2</c:v>
                </c:pt>
                <c:pt idx="963">
                  <c:v>3.5440047000000002E-2</c:v>
                </c:pt>
                <c:pt idx="964">
                  <c:v>2.7002700000000001E-2</c:v>
                </c:pt>
                <c:pt idx="965">
                  <c:v>3.1441047999999999E-2</c:v>
                </c:pt>
                <c:pt idx="966">
                  <c:v>4.6547710999999999E-2</c:v>
                </c:pt>
                <c:pt idx="967">
                  <c:v>2.9783394000000001E-2</c:v>
                </c:pt>
                <c:pt idx="968">
                  <c:v>2.7667984E-2</c:v>
                </c:pt>
                <c:pt idx="969">
                  <c:v>3.6534446999999998E-2</c:v>
                </c:pt>
                <c:pt idx="970">
                  <c:v>3.7499999999999999E-2</c:v>
                </c:pt>
                <c:pt idx="971">
                  <c:v>2.756654E-2</c:v>
                </c:pt>
                <c:pt idx="972">
                  <c:v>4.6028881000000001E-2</c:v>
                </c:pt>
                <c:pt idx="973">
                  <c:v>5.3333332999999997E-2</c:v>
                </c:pt>
                <c:pt idx="974">
                  <c:v>1.0688836E-2</c:v>
                </c:pt>
                <c:pt idx="975">
                  <c:v>9.7588980000000002E-3</c:v>
                </c:pt>
                <c:pt idx="976">
                  <c:v>1.7358958000000001E-2</c:v>
                </c:pt>
                <c:pt idx="977">
                  <c:v>1.0324484E-2</c:v>
                </c:pt>
                <c:pt idx="978">
                  <c:v>1.2093726000000001E-2</c:v>
                </c:pt>
                <c:pt idx="979">
                  <c:v>5.8962260000000001E-3</c:v>
                </c:pt>
                <c:pt idx="980">
                  <c:v>2.0632737000000002E-2</c:v>
                </c:pt>
                <c:pt idx="981">
                  <c:v>9.5744679999999992E-3</c:v>
                </c:pt>
                <c:pt idx="982">
                  <c:v>2.3645320000000001E-2</c:v>
                </c:pt>
                <c:pt idx="983">
                  <c:v>1.7421603000000001E-2</c:v>
                </c:pt>
                <c:pt idx="984">
                  <c:v>3.8974359E-2</c:v>
                </c:pt>
                <c:pt idx="985">
                  <c:v>2.8856825999999999E-2</c:v>
                </c:pt>
                <c:pt idx="986">
                  <c:v>3.1135531000000001E-2</c:v>
                </c:pt>
                <c:pt idx="987">
                  <c:v>2.8854824000000001E-2</c:v>
                </c:pt>
                <c:pt idx="988">
                  <c:v>2.748227E-2</c:v>
                </c:pt>
                <c:pt idx="989">
                  <c:v>2.4038462E-2</c:v>
                </c:pt>
                <c:pt idx="990">
                  <c:v>1.8949181999999998E-2</c:v>
                </c:pt>
                <c:pt idx="991">
                  <c:v>1.8276761999999998E-2</c:v>
                </c:pt>
                <c:pt idx="992">
                  <c:v>1.7759562999999999E-2</c:v>
                </c:pt>
                <c:pt idx="993">
                  <c:v>2.0325203E-2</c:v>
                </c:pt>
                <c:pt idx="994">
                  <c:v>1.7989418E-2</c:v>
                </c:pt>
                <c:pt idx="995">
                  <c:v>4.4117649999999998E-3</c:v>
                </c:pt>
                <c:pt idx="996">
                  <c:v>1.1220196E-2</c:v>
                </c:pt>
                <c:pt idx="997">
                  <c:v>1.9718309999999999E-2</c:v>
                </c:pt>
                <c:pt idx="998">
                  <c:v>1.6717325000000002E-2</c:v>
                </c:pt>
                <c:pt idx="999">
                  <c:v>7.2780199999999996E-3</c:v>
                </c:pt>
                <c:pt idx="1000">
                  <c:v>9.5759230000000001E-3</c:v>
                </c:pt>
                <c:pt idx="1001">
                  <c:v>3.5573122999999998E-2</c:v>
                </c:pt>
                <c:pt idx="1002">
                  <c:v>3.2098765000000001E-2</c:v>
                </c:pt>
                <c:pt idx="1003">
                  <c:v>2.0533881E-2</c:v>
                </c:pt>
                <c:pt idx="1004">
                  <c:v>2.3255814E-2</c:v>
                </c:pt>
                <c:pt idx="1005">
                  <c:v>3.2504779999999997E-2</c:v>
                </c:pt>
                <c:pt idx="1006">
                  <c:v>1.9960080000000002E-2</c:v>
                </c:pt>
                <c:pt idx="1007">
                  <c:v>1.7921146999999998E-2</c:v>
                </c:pt>
                <c:pt idx="1008">
                  <c:v>2.9661017000000001E-2</c:v>
                </c:pt>
                <c:pt idx="1009">
                  <c:v>3.3175354999999997E-2</c:v>
                </c:pt>
                <c:pt idx="1010">
                  <c:v>1.8205461999999999E-2</c:v>
                </c:pt>
                <c:pt idx="1011">
                  <c:v>2.0576132E-2</c:v>
                </c:pt>
                <c:pt idx="1012">
                  <c:v>1.6348774E-2</c:v>
                </c:pt>
                <c:pt idx="1013">
                  <c:v>1.7341039999999999E-2</c:v>
                </c:pt>
                <c:pt idx="1014">
                  <c:v>2.3696682E-2</c:v>
                </c:pt>
                <c:pt idx="1015">
                  <c:v>2.8753994000000001E-2</c:v>
                </c:pt>
                <c:pt idx="1016">
                  <c:v>2.2678185999999999E-2</c:v>
                </c:pt>
                <c:pt idx="1017">
                  <c:v>2.3929471000000001E-2</c:v>
                </c:pt>
                <c:pt idx="1018">
                  <c:v>3.6342320999999997E-2</c:v>
                </c:pt>
                <c:pt idx="1019">
                  <c:v>2.1024966999999999E-2</c:v>
                </c:pt>
                <c:pt idx="1020">
                  <c:v>1.8404908000000001E-2</c:v>
                </c:pt>
                <c:pt idx="1021">
                  <c:v>1.1454753999999999E-2</c:v>
                </c:pt>
                <c:pt idx="1022">
                  <c:v>2.9934518E-2</c:v>
                </c:pt>
                <c:pt idx="1023">
                  <c:v>1.7241379000000001E-2</c:v>
                </c:pt>
              </c:numCache>
            </c:numRef>
          </c:xVal>
          <c:yVal>
            <c:numRef>
              <c:f>correls!$V$2:$V$1025</c:f>
              <c:numCache>
                <c:formatCode>General</c:formatCode>
                <c:ptCount val="1024"/>
                <c:pt idx="0">
                  <c:v>5681</c:v>
                </c:pt>
                <c:pt idx="1">
                  <c:v>8275</c:v>
                </c:pt>
                <c:pt idx="2">
                  <c:v>6034</c:v>
                </c:pt>
                <c:pt idx="3">
                  <c:v>10861</c:v>
                </c:pt>
                <c:pt idx="4">
                  <c:v>1207</c:v>
                </c:pt>
                <c:pt idx="5">
                  <c:v>1207</c:v>
                </c:pt>
                <c:pt idx="6">
                  <c:v>3388</c:v>
                </c:pt>
                <c:pt idx="7">
                  <c:v>9654</c:v>
                </c:pt>
                <c:pt idx="8">
                  <c:v>3500</c:v>
                </c:pt>
                <c:pt idx="9">
                  <c:v>1034</c:v>
                </c:pt>
                <c:pt idx="10">
                  <c:v>4827</c:v>
                </c:pt>
                <c:pt idx="11">
                  <c:v>2414</c:v>
                </c:pt>
                <c:pt idx="12">
                  <c:v>1207</c:v>
                </c:pt>
                <c:pt idx="13">
                  <c:v>1207</c:v>
                </c:pt>
                <c:pt idx="14">
                  <c:v>1207</c:v>
                </c:pt>
                <c:pt idx="15">
                  <c:v>1034</c:v>
                </c:pt>
                <c:pt idx="16">
                  <c:v>2414</c:v>
                </c:pt>
                <c:pt idx="17">
                  <c:v>1207</c:v>
                </c:pt>
                <c:pt idx="18">
                  <c:v>0</c:v>
                </c:pt>
                <c:pt idx="19">
                  <c:v>3620</c:v>
                </c:pt>
                <c:pt idx="20">
                  <c:v>3620</c:v>
                </c:pt>
                <c:pt idx="21">
                  <c:v>0</c:v>
                </c:pt>
                <c:pt idx="22">
                  <c:v>3620</c:v>
                </c:pt>
                <c:pt idx="23">
                  <c:v>2414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1207</c:v>
                </c:pt>
                <c:pt idx="30">
                  <c:v>7069</c:v>
                </c:pt>
                <c:pt idx="31">
                  <c:v>4284</c:v>
                </c:pt>
                <c:pt idx="32">
                  <c:v>1146</c:v>
                </c:pt>
                <c:pt idx="33">
                  <c:v>3620</c:v>
                </c:pt>
                <c:pt idx="34">
                  <c:v>10861</c:v>
                </c:pt>
                <c:pt idx="35">
                  <c:v>1207</c:v>
                </c:pt>
                <c:pt idx="36">
                  <c:v>1207</c:v>
                </c:pt>
                <c:pt idx="37">
                  <c:v>4767</c:v>
                </c:pt>
                <c:pt idx="38">
                  <c:v>1207</c:v>
                </c:pt>
                <c:pt idx="39">
                  <c:v>7241</c:v>
                </c:pt>
                <c:pt idx="40">
                  <c:v>0</c:v>
                </c:pt>
                <c:pt idx="41">
                  <c:v>3620</c:v>
                </c:pt>
                <c:pt idx="42">
                  <c:v>20021</c:v>
                </c:pt>
                <c:pt idx="43">
                  <c:v>7724</c:v>
                </c:pt>
                <c:pt idx="44">
                  <c:v>15241</c:v>
                </c:pt>
                <c:pt idx="45">
                  <c:v>10621</c:v>
                </c:pt>
                <c:pt idx="46">
                  <c:v>7724</c:v>
                </c:pt>
                <c:pt idx="47">
                  <c:v>13310</c:v>
                </c:pt>
                <c:pt idx="48">
                  <c:v>8690</c:v>
                </c:pt>
                <c:pt idx="49">
                  <c:v>19862</c:v>
                </c:pt>
                <c:pt idx="50">
                  <c:v>1207</c:v>
                </c:pt>
                <c:pt idx="51">
                  <c:v>3190</c:v>
                </c:pt>
                <c:pt idx="52">
                  <c:v>2241</c:v>
                </c:pt>
                <c:pt idx="53">
                  <c:v>4103</c:v>
                </c:pt>
                <c:pt idx="54">
                  <c:v>8733</c:v>
                </c:pt>
                <c:pt idx="55">
                  <c:v>2052</c:v>
                </c:pt>
                <c:pt idx="56">
                  <c:v>10810</c:v>
                </c:pt>
                <c:pt idx="57">
                  <c:v>2052</c:v>
                </c:pt>
                <c:pt idx="58">
                  <c:v>2233</c:v>
                </c:pt>
                <c:pt idx="59">
                  <c:v>7181</c:v>
                </c:pt>
                <c:pt idx="60">
                  <c:v>7181</c:v>
                </c:pt>
                <c:pt idx="61">
                  <c:v>11525</c:v>
                </c:pt>
                <c:pt idx="62">
                  <c:v>2414</c:v>
                </c:pt>
                <c:pt idx="63">
                  <c:v>8448</c:v>
                </c:pt>
                <c:pt idx="64">
                  <c:v>7120</c:v>
                </c:pt>
                <c:pt idx="65">
                  <c:v>4767</c:v>
                </c:pt>
                <c:pt idx="66">
                  <c:v>1724</c:v>
                </c:pt>
                <c:pt idx="67">
                  <c:v>1207</c:v>
                </c:pt>
                <c:pt idx="68">
                  <c:v>2414</c:v>
                </c:pt>
                <c:pt idx="69">
                  <c:v>3620</c:v>
                </c:pt>
                <c:pt idx="70">
                  <c:v>2698</c:v>
                </c:pt>
                <c:pt idx="71">
                  <c:v>1026</c:v>
                </c:pt>
                <c:pt idx="72">
                  <c:v>2414</c:v>
                </c:pt>
                <c:pt idx="73">
                  <c:v>1207</c:v>
                </c:pt>
                <c:pt idx="74">
                  <c:v>2414</c:v>
                </c:pt>
                <c:pt idx="75">
                  <c:v>3620</c:v>
                </c:pt>
                <c:pt idx="76">
                  <c:v>4646</c:v>
                </c:pt>
                <c:pt idx="77">
                  <c:v>9759</c:v>
                </c:pt>
                <c:pt idx="78">
                  <c:v>8207</c:v>
                </c:pt>
                <c:pt idx="79">
                  <c:v>14914</c:v>
                </c:pt>
                <c:pt idx="80">
                  <c:v>6681</c:v>
                </c:pt>
                <c:pt idx="81">
                  <c:v>2052</c:v>
                </c:pt>
                <c:pt idx="82">
                  <c:v>2578</c:v>
                </c:pt>
                <c:pt idx="83">
                  <c:v>4103</c:v>
                </c:pt>
                <c:pt idx="84">
                  <c:v>6681</c:v>
                </c:pt>
                <c:pt idx="85">
                  <c:v>3603</c:v>
                </c:pt>
                <c:pt idx="86">
                  <c:v>3603</c:v>
                </c:pt>
                <c:pt idx="87">
                  <c:v>4629</c:v>
                </c:pt>
                <c:pt idx="88">
                  <c:v>1552</c:v>
                </c:pt>
                <c:pt idx="89">
                  <c:v>2052</c:v>
                </c:pt>
                <c:pt idx="90">
                  <c:v>0</c:v>
                </c:pt>
                <c:pt idx="91">
                  <c:v>2052</c:v>
                </c:pt>
                <c:pt idx="92">
                  <c:v>8233</c:v>
                </c:pt>
                <c:pt idx="93">
                  <c:v>7207</c:v>
                </c:pt>
                <c:pt idx="94">
                  <c:v>6000</c:v>
                </c:pt>
                <c:pt idx="95">
                  <c:v>9181</c:v>
                </c:pt>
                <c:pt idx="96">
                  <c:v>3078</c:v>
                </c:pt>
                <c:pt idx="97">
                  <c:v>2052</c:v>
                </c:pt>
                <c:pt idx="98">
                  <c:v>3896</c:v>
                </c:pt>
                <c:pt idx="99">
                  <c:v>1207</c:v>
                </c:pt>
                <c:pt idx="100">
                  <c:v>7758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5344</c:v>
                </c:pt>
                <c:pt idx="106">
                  <c:v>1207</c:v>
                </c:pt>
                <c:pt idx="107">
                  <c:v>3276</c:v>
                </c:pt>
                <c:pt idx="108">
                  <c:v>4138</c:v>
                </c:pt>
                <c:pt idx="109">
                  <c:v>1207</c:v>
                </c:pt>
                <c:pt idx="110">
                  <c:v>4655</c:v>
                </c:pt>
                <c:pt idx="111">
                  <c:v>1207</c:v>
                </c:pt>
                <c:pt idx="112">
                  <c:v>2414</c:v>
                </c:pt>
                <c:pt idx="113">
                  <c:v>3276</c:v>
                </c:pt>
                <c:pt idx="114">
                  <c:v>1034</c:v>
                </c:pt>
                <c:pt idx="115">
                  <c:v>2233</c:v>
                </c:pt>
                <c:pt idx="116">
                  <c:v>6293</c:v>
                </c:pt>
                <c:pt idx="117">
                  <c:v>4474</c:v>
                </c:pt>
                <c:pt idx="118">
                  <c:v>2414</c:v>
                </c:pt>
                <c:pt idx="119">
                  <c:v>3620</c:v>
                </c:pt>
                <c:pt idx="120">
                  <c:v>4827</c:v>
                </c:pt>
                <c:pt idx="121">
                  <c:v>2414</c:v>
                </c:pt>
                <c:pt idx="122">
                  <c:v>2931</c:v>
                </c:pt>
                <c:pt idx="123">
                  <c:v>4310</c:v>
                </c:pt>
                <c:pt idx="124">
                  <c:v>1207</c:v>
                </c:pt>
                <c:pt idx="125">
                  <c:v>0</c:v>
                </c:pt>
                <c:pt idx="126">
                  <c:v>1207</c:v>
                </c:pt>
                <c:pt idx="127">
                  <c:v>1034</c:v>
                </c:pt>
                <c:pt idx="128">
                  <c:v>1724</c:v>
                </c:pt>
                <c:pt idx="129">
                  <c:v>1034</c:v>
                </c:pt>
                <c:pt idx="130">
                  <c:v>0</c:v>
                </c:pt>
                <c:pt idx="131">
                  <c:v>4827</c:v>
                </c:pt>
                <c:pt idx="132">
                  <c:v>2414</c:v>
                </c:pt>
                <c:pt idx="133">
                  <c:v>2672</c:v>
                </c:pt>
                <c:pt idx="134">
                  <c:v>3957</c:v>
                </c:pt>
                <c:pt idx="135">
                  <c:v>4138</c:v>
                </c:pt>
                <c:pt idx="136">
                  <c:v>0</c:v>
                </c:pt>
                <c:pt idx="137">
                  <c:v>3198</c:v>
                </c:pt>
                <c:pt idx="138">
                  <c:v>1121</c:v>
                </c:pt>
                <c:pt idx="139">
                  <c:v>0</c:v>
                </c:pt>
                <c:pt idx="140">
                  <c:v>2172</c:v>
                </c:pt>
                <c:pt idx="141">
                  <c:v>3353</c:v>
                </c:pt>
                <c:pt idx="142">
                  <c:v>3112</c:v>
                </c:pt>
                <c:pt idx="143">
                  <c:v>1207</c:v>
                </c:pt>
                <c:pt idx="144">
                  <c:v>1078</c:v>
                </c:pt>
                <c:pt idx="145">
                  <c:v>0</c:v>
                </c:pt>
                <c:pt idx="146">
                  <c:v>1552</c:v>
                </c:pt>
                <c:pt idx="147">
                  <c:v>3922</c:v>
                </c:pt>
                <c:pt idx="148">
                  <c:v>3793</c:v>
                </c:pt>
                <c:pt idx="149">
                  <c:v>4077</c:v>
                </c:pt>
                <c:pt idx="150">
                  <c:v>4560</c:v>
                </c:pt>
                <c:pt idx="151">
                  <c:v>2353</c:v>
                </c:pt>
                <c:pt idx="152">
                  <c:v>0</c:v>
                </c:pt>
                <c:pt idx="153">
                  <c:v>1086</c:v>
                </c:pt>
                <c:pt idx="154">
                  <c:v>3155</c:v>
                </c:pt>
                <c:pt idx="155">
                  <c:v>3215</c:v>
                </c:pt>
                <c:pt idx="156">
                  <c:v>1146</c:v>
                </c:pt>
                <c:pt idx="157">
                  <c:v>2327</c:v>
                </c:pt>
                <c:pt idx="158">
                  <c:v>0</c:v>
                </c:pt>
                <c:pt idx="159">
                  <c:v>3870</c:v>
                </c:pt>
                <c:pt idx="160">
                  <c:v>2155</c:v>
                </c:pt>
                <c:pt idx="161">
                  <c:v>7163</c:v>
                </c:pt>
                <c:pt idx="162">
                  <c:v>4594</c:v>
                </c:pt>
                <c:pt idx="163">
                  <c:v>8663</c:v>
                </c:pt>
                <c:pt idx="164">
                  <c:v>1207</c:v>
                </c:pt>
                <c:pt idx="165">
                  <c:v>0</c:v>
                </c:pt>
                <c:pt idx="166">
                  <c:v>3448</c:v>
                </c:pt>
                <c:pt idx="167">
                  <c:v>2629</c:v>
                </c:pt>
                <c:pt idx="168">
                  <c:v>3405</c:v>
                </c:pt>
                <c:pt idx="169">
                  <c:v>6319</c:v>
                </c:pt>
                <c:pt idx="170">
                  <c:v>1164</c:v>
                </c:pt>
                <c:pt idx="171">
                  <c:v>4827</c:v>
                </c:pt>
                <c:pt idx="172">
                  <c:v>2586</c:v>
                </c:pt>
                <c:pt idx="173">
                  <c:v>5138</c:v>
                </c:pt>
                <c:pt idx="174">
                  <c:v>4301</c:v>
                </c:pt>
                <c:pt idx="175">
                  <c:v>3353</c:v>
                </c:pt>
                <c:pt idx="176">
                  <c:v>1207</c:v>
                </c:pt>
                <c:pt idx="177">
                  <c:v>6715</c:v>
                </c:pt>
                <c:pt idx="178">
                  <c:v>3474</c:v>
                </c:pt>
                <c:pt idx="179">
                  <c:v>1026</c:v>
                </c:pt>
                <c:pt idx="180">
                  <c:v>2233</c:v>
                </c:pt>
                <c:pt idx="181">
                  <c:v>0</c:v>
                </c:pt>
                <c:pt idx="182">
                  <c:v>5043</c:v>
                </c:pt>
                <c:pt idx="183">
                  <c:v>5793</c:v>
                </c:pt>
                <c:pt idx="184">
                  <c:v>3491</c:v>
                </c:pt>
                <c:pt idx="185">
                  <c:v>1207</c:v>
                </c:pt>
                <c:pt idx="186">
                  <c:v>3448</c:v>
                </c:pt>
                <c:pt idx="187">
                  <c:v>0</c:v>
                </c:pt>
                <c:pt idx="188">
                  <c:v>3534</c:v>
                </c:pt>
                <c:pt idx="189">
                  <c:v>7362</c:v>
                </c:pt>
                <c:pt idx="190">
                  <c:v>5767</c:v>
                </c:pt>
                <c:pt idx="191">
                  <c:v>2672</c:v>
                </c:pt>
                <c:pt idx="192">
                  <c:v>3500</c:v>
                </c:pt>
                <c:pt idx="193">
                  <c:v>1034</c:v>
                </c:pt>
                <c:pt idx="194">
                  <c:v>0</c:v>
                </c:pt>
                <c:pt idx="195">
                  <c:v>2233</c:v>
                </c:pt>
                <c:pt idx="196">
                  <c:v>2414</c:v>
                </c:pt>
                <c:pt idx="197">
                  <c:v>10232</c:v>
                </c:pt>
                <c:pt idx="198">
                  <c:v>1086</c:v>
                </c:pt>
                <c:pt idx="199">
                  <c:v>2758</c:v>
                </c:pt>
                <c:pt idx="200">
                  <c:v>2250</c:v>
                </c:pt>
                <c:pt idx="201">
                  <c:v>7732</c:v>
                </c:pt>
                <c:pt idx="202">
                  <c:v>3241</c:v>
                </c:pt>
                <c:pt idx="203">
                  <c:v>4465</c:v>
                </c:pt>
                <c:pt idx="204">
                  <c:v>5819</c:v>
                </c:pt>
                <c:pt idx="205">
                  <c:v>3836</c:v>
                </c:pt>
                <c:pt idx="206">
                  <c:v>4741</c:v>
                </c:pt>
                <c:pt idx="207">
                  <c:v>4827</c:v>
                </c:pt>
                <c:pt idx="208">
                  <c:v>2293</c:v>
                </c:pt>
                <c:pt idx="209">
                  <c:v>8353</c:v>
                </c:pt>
                <c:pt idx="210">
                  <c:v>4828</c:v>
                </c:pt>
                <c:pt idx="211">
                  <c:v>0</c:v>
                </c:pt>
                <c:pt idx="212">
                  <c:v>7577</c:v>
                </c:pt>
                <c:pt idx="213">
                  <c:v>9904</c:v>
                </c:pt>
                <c:pt idx="214">
                  <c:v>4301</c:v>
                </c:pt>
                <c:pt idx="215">
                  <c:v>2190</c:v>
                </c:pt>
                <c:pt idx="216">
                  <c:v>1207</c:v>
                </c:pt>
                <c:pt idx="217">
                  <c:v>5913</c:v>
                </c:pt>
                <c:pt idx="218">
                  <c:v>9775</c:v>
                </c:pt>
                <c:pt idx="219">
                  <c:v>10077</c:v>
                </c:pt>
                <c:pt idx="220">
                  <c:v>9430</c:v>
                </c:pt>
                <c:pt idx="221">
                  <c:v>4362</c:v>
                </c:pt>
                <c:pt idx="222">
                  <c:v>9758</c:v>
                </c:pt>
                <c:pt idx="223">
                  <c:v>10215</c:v>
                </c:pt>
                <c:pt idx="224">
                  <c:v>8189</c:v>
                </c:pt>
                <c:pt idx="225">
                  <c:v>3620</c:v>
                </c:pt>
                <c:pt idx="226">
                  <c:v>12266</c:v>
                </c:pt>
                <c:pt idx="227">
                  <c:v>8672</c:v>
                </c:pt>
                <c:pt idx="228">
                  <c:v>3689</c:v>
                </c:pt>
                <c:pt idx="229">
                  <c:v>8534</c:v>
                </c:pt>
                <c:pt idx="230">
                  <c:v>6000</c:v>
                </c:pt>
                <c:pt idx="231">
                  <c:v>6905</c:v>
                </c:pt>
                <c:pt idx="232">
                  <c:v>5396</c:v>
                </c:pt>
                <c:pt idx="233">
                  <c:v>4707</c:v>
                </c:pt>
                <c:pt idx="234">
                  <c:v>2207</c:v>
                </c:pt>
                <c:pt idx="235">
                  <c:v>10646</c:v>
                </c:pt>
                <c:pt idx="236">
                  <c:v>2069</c:v>
                </c:pt>
                <c:pt idx="237">
                  <c:v>4179</c:v>
                </c:pt>
                <c:pt idx="238">
                  <c:v>36155</c:v>
                </c:pt>
                <c:pt idx="239">
                  <c:v>23259</c:v>
                </c:pt>
                <c:pt idx="240">
                  <c:v>21138</c:v>
                </c:pt>
                <c:pt idx="241">
                  <c:v>17810</c:v>
                </c:pt>
                <c:pt idx="242">
                  <c:v>24931</c:v>
                </c:pt>
                <c:pt idx="243">
                  <c:v>6448</c:v>
                </c:pt>
                <c:pt idx="244">
                  <c:v>1207</c:v>
                </c:pt>
                <c:pt idx="245">
                  <c:v>1146</c:v>
                </c:pt>
                <c:pt idx="246">
                  <c:v>7206</c:v>
                </c:pt>
                <c:pt idx="247">
                  <c:v>1638</c:v>
                </c:pt>
                <c:pt idx="248">
                  <c:v>3620</c:v>
                </c:pt>
                <c:pt idx="249">
                  <c:v>0</c:v>
                </c:pt>
                <c:pt idx="250">
                  <c:v>11844</c:v>
                </c:pt>
                <c:pt idx="251">
                  <c:v>2578</c:v>
                </c:pt>
                <c:pt idx="252">
                  <c:v>11810</c:v>
                </c:pt>
                <c:pt idx="253">
                  <c:v>13284</c:v>
                </c:pt>
                <c:pt idx="254">
                  <c:v>10259</c:v>
                </c:pt>
                <c:pt idx="255">
                  <c:v>5655</c:v>
                </c:pt>
                <c:pt idx="256">
                  <c:v>13284</c:v>
                </c:pt>
                <c:pt idx="257">
                  <c:v>13207</c:v>
                </c:pt>
                <c:pt idx="258">
                  <c:v>13284</c:v>
                </c:pt>
                <c:pt idx="259">
                  <c:v>4517</c:v>
                </c:pt>
                <c:pt idx="260">
                  <c:v>5974</c:v>
                </c:pt>
                <c:pt idx="261">
                  <c:v>3698</c:v>
                </c:pt>
                <c:pt idx="262">
                  <c:v>3439</c:v>
                </c:pt>
                <c:pt idx="263">
                  <c:v>8999</c:v>
                </c:pt>
                <c:pt idx="264">
                  <c:v>0</c:v>
                </c:pt>
                <c:pt idx="265">
                  <c:v>1724</c:v>
                </c:pt>
                <c:pt idx="266">
                  <c:v>4077</c:v>
                </c:pt>
                <c:pt idx="267">
                  <c:v>4448</c:v>
                </c:pt>
                <c:pt idx="268">
                  <c:v>2284</c:v>
                </c:pt>
                <c:pt idx="269">
                  <c:v>3491</c:v>
                </c:pt>
                <c:pt idx="270">
                  <c:v>0</c:v>
                </c:pt>
                <c:pt idx="271">
                  <c:v>2233</c:v>
                </c:pt>
                <c:pt idx="272">
                  <c:v>0</c:v>
                </c:pt>
                <c:pt idx="273">
                  <c:v>8275</c:v>
                </c:pt>
                <c:pt idx="274">
                  <c:v>10086</c:v>
                </c:pt>
                <c:pt idx="275">
                  <c:v>6948</c:v>
                </c:pt>
                <c:pt idx="276">
                  <c:v>7887</c:v>
                </c:pt>
                <c:pt idx="277">
                  <c:v>3362</c:v>
                </c:pt>
                <c:pt idx="278">
                  <c:v>4138</c:v>
                </c:pt>
                <c:pt idx="279">
                  <c:v>3620</c:v>
                </c:pt>
                <c:pt idx="280">
                  <c:v>6586</c:v>
                </c:pt>
                <c:pt idx="281">
                  <c:v>8189</c:v>
                </c:pt>
                <c:pt idx="282">
                  <c:v>16714</c:v>
                </c:pt>
                <c:pt idx="283">
                  <c:v>5655</c:v>
                </c:pt>
                <c:pt idx="284">
                  <c:v>12068</c:v>
                </c:pt>
                <c:pt idx="285">
                  <c:v>6422</c:v>
                </c:pt>
                <c:pt idx="286">
                  <c:v>5982</c:v>
                </c:pt>
                <c:pt idx="287">
                  <c:v>2327</c:v>
                </c:pt>
                <c:pt idx="288">
                  <c:v>3758</c:v>
                </c:pt>
                <c:pt idx="289">
                  <c:v>14775</c:v>
                </c:pt>
                <c:pt idx="290">
                  <c:v>3577</c:v>
                </c:pt>
                <c:pt idx="291">
                  <c:v>2638</c:v>
                </c:pt>
                <c:pt idx="292">
                  <c:v>1552</c:v>
                </c:pt>
                <c:pt idx="293">
                  <c:v>4957</c:v>
                </c:pt>
                <c:pt idx="294">
                  <c:v>5431</c:v>
                </c:pt>
                <c:pt idx="295">
                  <c:v>5810</c:v>
                </c:pt>
                <c:pt idx="296">
                  <c:v>2284</c:v>
                </c:pt>
                <c:pt idx="297">
                  <c:v>4163</c:v>
                </c:pt>
                <c:pt idx="298">
                  <c:v>5232</c:v>
                </c:pt>
                <c:pt idx="299">
                  <c:v>2293</c:v>
                </c:pt>
                <c:pt idx="300">
                  <c:v>4500</c:v>
                </c:pt>
                <c:pt idx="301">
                  <c:v>1405</c:v>
                </c:pt>
                <c:pt idx="302">
                  <c:v>6362</c:v>
                </c:pt>
                <c:pt idx="303">
                  <c:v>7327</c:v>
                </c:pt>
                <c:pt idx="304">
                  <c:v>7896</c:v>
                </c:pt>
                <c:pt idx="305">
                  <c:v>2241</c:v>
                </c:pt>
                <c:pt idx="306">
                  <c:v>3043</c:v>
                </c:pt>
                <c:pt idx="307">
                  <c:v>3750</c:v>
                </c:pt>
                <c:pt idx="308">
                  <c:v>14577</c:v>
                </c:pt>
                <c:pt idx="309">
                  <c:v>7060</c:v>
                </c:pt>
                <c:pt idx="310">
                  <c:v>14172</c:v>
                </c:pt>
                <c:pt idx="311">
                  <c:v>1028</c:v>
                </c:pt>
                <c:pt idx="312">
                  <c:v>6275</c:v>
                </c:pt>
                <c:pt idx="313">
                  <c:v>6474</c:v>
                </c:pt>
                <c:pt idx="314">
                  <c:v>4798</c:v>
                </c:pt>
                <c:pt idx="315">
                  <c:v>8360</c:v>
                </c:pt>
                <c:pt idx="316">
                  <c:v>6246</c:v>
                </c:pt>
                <c:pt idx="317">
                  <c:v>3660</c:v>
                </c:pt>
                <c:pt idx="318">
                  <c:v>8280</c:v>
                </c:pt>
                <c:pt idx="319">
                  <c:v>3905</c:v>
                </c:pt>
                <c:pt idx="320">
                  <c:v>6751</c:v>
                </c:pt>
                <c:pt idx="321">
                  <c:v>8475</c:v>
                </c:pt>
                <c:pt idx="322">
                  <c:v>20247</c:v>
                </c:pt>
                <c:pt idx="323">
                  <c:v>8679</c:v>
                </c:pt>
                <c:pt idx="324">
                  <c:v>16458</c:v>
                </c:pt>
                <c:pt idx="325">
                  <c:v>15090</c:v>
                </c:pt>
                <c:pt idx="326">
                  <c:v>1552</c:v>
                </c:pt>
                <c:pt idx="327">
                  <c:v>8229</c:v>
                </c:pt>
                <c:pt idx="328">
                  <c:v>1552</c:v>
                </c:pt>
                <c:pt idx="329">
                  <c:v>8505</c:v>
                </c:pt>
                <c:pt idx="330">
                  <c:v>5112</c:v>
                </c:pt>
                <c:pt idx="331">
                  <c:v>5624</c:v>
                </c:pt>
                <c:pt idx="332">
                  <c:v>10511</c:v>
                </c:pt>
                <c:pt idx="333">
                  <c:v>6996</c:v>
                </c:pt>
                <c:pt idx="334">
                  <c:v>4069</c:v>
                </c:pt>
                <c:pt idx="335">
                  <c:v>1086</c:v>
                </c:pt>
                <c:pt idx="336">
                  <c:v>7568</c:v>
                </c:pt>
                <c:pt idx="337">
                  <c:v>3845</c:v>
                </c:pt>
                <c:pt idx="338">
                  <c:v>10489</c:v>
                </c:pt>
                <c:pt idx="339">
                  <c:v>6143</c:v>
                </c:pt>
                <c:pt idx="340">
                  <c:v>4095</c:v>
                </c:pt>
                <c:pt idx="341">
                  <c:v>9005</c:v>
                </c:pt>
                <c:pt idx="342">
                  <c:v>12266</c:v>
                </c:pt>
                <c:pt idx="343">
                  <c:v>7579</c:v>
                </c:pt>
                <c:pt idx="344">
                  <c:v>13518</c:v>
                </c:pt>
                <c:pt idx="345">
                  <c:v>8806</c:v>
                </c:pt>
                <c:pt idx="346">
                  <c:v>6651</c:v>
                </c:pt>
                <c:pt idx="347">
                  <c:v>15721</c:v>
                </c:pt>
                <c:pt idx="348">
                  <c:v>11780</c:v>
                </c:pt>
                <c:pt idx="349">
                  <c:v>16920</c:v>
                </c:pt>
                <c:pt idx="350">
                  <c:v>24811</c:v>
                </c:pt>
                <c:pt idx="351">
                  <c:v>7924</c:v>
                </c:pt>
                <c:pt idx="352">
                  <c:v>11837</c:v>
                </c:pt>
                <c:pt idx="353">
                  <c:v>17845</c:v>
                </c:pt>
                <c:pt idx="354">
                  <c:v>10060</c:v>
                </c:pt>
                <c:pt idx="355">
                  <c:v>11565</c:v>
                </c:pt>
                <c:pt idx="356">
                  <c:v>9134</c:v>
                </c:pt>
                <c:pt idx="357">
                  <c:v>21102</c:v>
                </c:pt>
                <c:pt idx="358">
                  <c:v>15901</c:v>
                </c:pt>
                <c:pt idx="359">
                  <c:v>13818</c:v>
                </c:pt>
                <c:pt idx="360">
                  <c:v>11630</c:v>
                </c:pt>
                <c:pt idx="361">
                  <c:v>8936</c:v>
                </c:pt>
                <c:pt idx="362">
                  <c:v>8501</c:v>
                </c:pt>
                <c:pt idx="363">
                  <c:v>7699</c:v>
                </c:pt>
                <c:pt idx="364">
                  <c:v>17463</c:v>
                </c:pt>
                <c:pt idx="365">
                  <c:v>19599</c:v>
                </c:pt>
                <c:pt idx="366">
                  <c:v>11142</c:v>
                </c:pt>
                <c:pt idx="367">
                  <c:v>15065</c:v>
                </c:pt>
                <c:pt idx="368">
                  <c:v>7074</c:v>
                </c:pt>
                <c:pt idx="369">
                  <c:v>11668</c:v>
                </c:pt>
                <c:pt idx="370">
                  <c:v>15889</c:v>
                </c:pt>
                <c:pt idx="371">
                  <c:v>8186</c:v>
                </c:pt>
                <c:pt idx="372">
                  <c:v>18492</c:v>
                </c:pt>
                <c:pt idx="373">
                  <c:v>9880</c:v>
                </c:pt>
                <c:pt idx="374">
                  <c:v>16668</c:v>
                </c:pt>
                <c:pt idx="375">
                  <c:v>18914</c:v>
                </c:pt>
                <c:pt idx="376">
                  <c:v>7479</c:v>
                </c:pt>
                <c:pt idx="377">
                  <c:v>3793</c:v>
                </c:pt>
                <c:pt idx="378">
                  <c:v>24471</c:v>
                </c:pt>
                <c:pt idx="379">
                  <c:v>13420</c:v>
                </c:pt>
                <c:pt idx="380">
                  <c:v>12854</c:v>
                </c:pt>
                <c:pt idx="381">
                  <c:v>15628</c:v>
                </c:pt>
                <c:pt idx="382">
                  <c:v>16418</c:v>
                </c:pt>
                <c:pt idx="383">
                  <c:v>14466</c:v>
                </c:pt>
                <c:pt idx="384">
                  <c:v>23505</c:v>
                </c:pt>
                <c:pt idx="385">
                  <c:v>7379</c:v>
                </c:pt>
                <c:pt idx="386">
                  <c:v>12527</c:v>
                </c:pt>
                <c:pt idx="387">
                  <c:v>20161</c:v>
                </c:pt>
                <c:pt idx="388">
                  <c:v>19937</c:v>
                </c:pt>
                <c:pt idx="389">
                  <c:v>16337</c:v>
                </c:pt>
                <c:pt idx="390">
                  <c:v>9024</c:v>
                </c:pt>
                <c:pt idx="391">
                  <c:v>11561</c:v>
                </c:pt>
                <c:pt idx="392">
                  <c:v>16142</c:v>
                </c:pt>
                <c:pt idx="393">
                  <c:v>30717</c:v>
                </c:pt>
                <c:pt idx="394">
                  <c:v>16542</c:v>
                </c:pt>
                <c:pt idx="395">
                  <c:v>18189</c:v>
                </c:pt>
                <c:pt idx="396">
                  <c:v>8125</c:v>
                </c:pt>
                <c:pt idx="397">
                  <c:v>10754</c:v>
                </c:pt>
                <c:pt idx="398">
                  <c:v>17170</c:v>
                </c:pt>
                <c:pt idx="399">
                  <c:v>19197</c:v>
                </c:pt>
                <c:pt idx="400">
                  <c:v>22704</c:v>
                </c:pt>
                <c:pt idx="401">
                  <c:v>14821</c:v>
                </c:pt>
                <c:pt idx="402">
                  <c:v>10298</c:v>
                </c:pt>
                <c:pt idx="403">
                  <c:v>23043</c:v>
                </c:pt>
                <c:pt idx="404">
                  <c:v>7479</c:v>
                </c:pt>
                <c:pt idx="405">
                  <c:v>11858</c:v>
                </c:pt>
                <c:pt idx="406">
                  <c:v>24721</c:v>
                </c:pt>
                <c:pt idx="407">
                  <c:v>16228</c:v>
                </c:pt>
                <c:pt idx="408">
                  <c:v>13825</c:v>
                </c:pt>
                <c:pt idx="409">
                  <c:v>27137</c:v>
                </c:pt>
                <c:pt idx="410">
                  <c:v>93018</c:v>
                </c:pt>
                <c:pt idx="411">
                  <c:v>74636</c:v>
                </c:pt>
                <c:pt idx="412">
                  <c:v>48820</c:v>
                </c:pt>
                <c:pt idx="413">
                  <c:v>97288</c:v>
                </c:pt>
                <c:pt idx="414">
                  <c:v>35959</c:v>
                </c:pt>
                <c:pt idx="415">
                  <c:v>15887</c:v>
                </c:pt>
                <c:pt idx="416">
                  <c:v>20667</c:v>
                </c:pt>
                <c:pt idx="417">
                  <c:v>26374</c:v>
                </c:pt>
                <c:pt idx="418">
                  <c:v>25794</c:v>
                </c:pt>
                <c:pt idx="419">
                  <c:v>9637</c:v>
                </c:pt>
                <c:pt idx="420">
                  <c:v>30278</c:v>
                </c:pt>
                <c:pt idx="421">
                  <c:v>4927</c:v>
                </c:pt>
                <c:pt idx="422">
                  <c:v>12780</c:v>
                </c:pt>
                <c:pt idx="423">
                  <c:v>10013</c:v>
                </c:pt>
                <c:pt idx="424">
                  <c:v>3793</c:v>
                </c:pt>
                <c:pt idx="425">
                  <c:v>8039</c:v>
                </c:pt>
                <c:pt idx="426">
                  <c:v>11439</c:v>
                </c:pt>
                <c:pt idx="427">
                  <c:v>8367</c:v>
                </c:pt>
                <c:pt idx="428">
                  <c:v>9324</c:v>
                </c:pt>
                <c:pt idx="429">
                  <c:v>3303</c:v>
                </c:pt>
                <c:pt idx="430">
                  <c:v>5803</c:v>
                </c:pt>
                <c:pt idx="431">
                  <c:v>12099</c:v>
                </c:pt>
                <c:pt idx="432">
                  <c:v>15249</c:v>
                </c:pt>
                <c:pt idx="433">
                  <c:v>17177</c:v>
                </c:pt>
                <c:pt idx="434">
                  <c:v>13989</c:v>
                </c:pt>
                <c:pt idx="435">
                  <c:v>24305</c:v>
                </c:pt>
                <c:pt idx="436">
                  <c:v>17282</c:v>
                </c:pt>
                <c:pt idx="437">
                  <c:v>21628</c:v>
                </c:pt>
                <c:pt idx="438">
                  <c:v>23197</c:v>
                </c:pt>
                <c:pt idx="439">
                  <c:v>10741</c:v>
                </c:pt>
                <c:pt idx="440">
                  <c:v>12217</c:v>
                </c:pt>
                <c:pt idx="441">
                  <c:v>24694</c:v>
                </c:pt>
                <c:pt idx="442">
                  <c:v>26950</c:v>
                </c:pt>
                <c:pt idx="443">
                  <c:v>29180</c:v>
                </c:pt>
                <c:pt idx="444">
                  <c:v>19306</c:v>
                </c:pt>
                <c:pt idx="445">
                  <c:v>16913</c:v>
                </c:pt>
                <c:pt idx="446">
                  <c:v>13668</c:v>
                </c:pt>
                <c:pt idx="447">
                  <c:v>8182</c:v>
                </c:pt>
                <c:pt idx="448">
                  <c:v>11237</c:v>
                </c:pt>
                <c:pt idx="449">
                  <c:v>6474</c:v>
                </c:pt>
                <c:pt idx="450">
                  <c:v>12985</c:v>
                </c:pt>
                <c:pt idx="451">
                  <c:v>9745</c:v>
                </c:pt>
                <c:pt idx="452">
                  <c:v>11082</c:v>
                </c:pt>
                <c:pt idx="453">
                  <c:v>11315</c:v>
                </c:pt>
                <c:pt idx="454">
                  <c:v>4474</c:v>
                </c:pt>
                <c:pt idx="455">
                  <c:v>16599</c:v>
                </c:pt>
                <c:pt idx="456">
                  <c:v>8260</c:v>
                </c:pt>
                <c:pt idx="457">
                  <c:v>19815</c:v>
                </c:pt>
                <c:pt idx="458">
                  <c:v>28112</c:v>
                </c:pt>
                <c:pt idx="459">
                  <c:v>13171</c:v>
                </c:pt>
                <c:pt idx="460">
                  <c:v>12033</c:v>
                </c:pt>
                <c:pt idx="461">
                  <c:v>17534</c:v>
                </c:pt>
                <c:pt idx="462">
                  <c:v>10573</c:v>
                </c:pt>
                <c:pt idx="463">
                  <c:v>14915</c:v>
                </c:pt>
                <c:pt idx="464">
                  <c:v>5177</c:v>
                </c:pt>
                <c:pt idx="465">
                  <c:v>7381</c:v>
                </c:pt>
                <c:pt idx="466">
                  <c:v>9779</c:v>
                </c:pt>
                <c:pt idx="467">
                  <c:v>11469.26</c:v>
                </c:pt>
                <c:pt idx="468">
                  <c:v>16948.8</c:v>
                </c:pt>
                <c:pt idx="469">
                  <c:v>8019.41</c:v>
                </c:pt>
                <c:pt idx="470">
                  <c:v>9839.2999999999993</c:v>
                </c:pt>
                <c:pt idx="471">
                  <c:v>15148.92</c:v>
                </c:pt>
                <c:pt idx="472">
                  <c:v>24678.42</c:v>
                </c:pt>
                <c:pt idx="473">
                  <c:v>18248.8</c:v>
                </c:pt>
                <c:pt idx="474">
                  <c:v>14429.01</c:v>
                </c:pt>
                <c:pt idx="475">
                  <c:v>29198.01</c:v>
                </c:pt>
                <c:pt idx="476">
                  <c:v>21758.61</c:v>
                </c:pt>
                <c:pt idx="477">
                  <c:v>20928.63</c:v>
                </c:pt>
                <c:pt idx="478">
                  <c:v>11959.22</c:v>
                </c:pt>
                <c:pt idx="479">
                  <c:v>5809.61</c:v>
                </c:pt>
                <c:pt idx="480">
                  <c:v>12679.12</c:v>
                </c:pt>
                <c:pt idx="481">
                  <c:v>10629.3</c:v>
                </c:pt>
                <c:pt idx="482">
                  <c:v>13999.01</c:v>
                </c:pt>
                <c:pt idx="483">
                  <c:v>15029.01</c:v>
                </c:pt>
                <c:pt idx="484">
                  <c:v>12223.19</c:v>
                </c:pt>
                <c:pt idx="485">
                  <c:v>9249.4</c:v>
                </c:pt>
                <c:pt idx="486">
                  <c:v>11199.2</c:v>
                </c:pt>
                <c:pt idx="487">
                  <c:v>10296.32</c:v>
                </c:pt>
                <c:pt idx="488">
                  <c:v>7799.52</c:v>
                </c:pt>
                <c:pt idx="489">
                  <c:v>9929.4</c:v>
                </c:pt>
                <c:pt idx="490">
                  <c:v>20135.59</c:v>
                </c:pt>
                <c:pt idx="491">
                  <c:v>17698.830000000002</c:v>
                </c:pt>
                <c:pt idx="492">
                  <c:v>15403.91</c:v>
                </c:pt>
                <c:pt idx="493">
                  <c:v>23198.43</c:v>
                </c:pt>
                <c:pt idx="494">
                  <c:v>9609.31</c:v>
                </c:pt>
                <c:pt idx="495">
                  <c:v>2749.8</c:v>
                </c:pt>
                <c:pt idx="496">
                  <c:v>25158.21</c:v>
                </c:pt>
                <c:pt idx="497">
                  <c:v>24028.400000000001</c:v>
                </c:pt>
                <c:pt idx="498">
                  <c:v>29488.03</c:v>
                </c:pt>
                <c:pt idx="499">
                  <c:v>40417.33</c:v>
                </c:pt>
                <c:pt idx="500">
                  <c:v>25665.200000000001</c:v>
                </c:pt>
                <c:pt idx="501">
                  <c:v>19638.73</c:v>
                </c:pt>
                <c:pt idx="502">
                  <c:v>23028.54</c:v>
                </c:pt>
                <c:pt idx="503">
                  <c:v>20688.72</c:v>
                </c:pt>
                <c:pt idx="504">
                  <c:v>25738.26</c:v>
                </c:pt>
                <c:pt idx="505">
                  <c:v>28968.12</c:v>
                </c:pt>
                <c:pt idx="506">
                  <c:v>12199.2</c:v>
                </c:pt>
                <c:pt idx="507">
                  <c:v>14129.11</c:v>
                </c:pt>
                <c:pt idx="508">
                  <c:v>17808.82</c:v>
                </c:pt>
                <c:pt idx="509">
                  <c:v>9799.4</c:v>
                </c:pt>
                <c:pt idx="510">
                  <c:v>20788.509999999998</c:v>
                </c:pt>
                <c:pt idx="511">
                  <c:v>26628.400000000001</c:v>
                </c:pt>
                <c:pt idx="512">
                  <c:v>15589.02</c:v>
                </c:pt>
                <c:pt idx="513">
                  <c:v>13629.11</c:v>
                </c:pt>
                <c:pt idx="514">
                  <c:v>29745.11</c:v>
                </c:pt>
                <c:pt idx="515">
                  <c:v>12959.11</c:v>
                </c:pt>
                <c:pt idx="516">
                  <c:v>27915.19</c:v>
                </c:pt>
                <c:pt idx="517">
                  <c:v>26312.21</c:v>
                </c:pt>
                <c:pt idx="518">
                  <c:v>10019.33</c:v>
                </c:pt>
                <c:pt idx="519">
                  <c:v>21898.6</c:v>
                </c:pt>
                <c:pt idx="520">
                  <c:v>15599.1</c:v>
                </c:pt>
                <c:pt idx="521">
                  <c:v>15189.01</c:v>
                </c:pt>
                <c:pt idx="522">
                  <c:v>12309.11</c:v>
                </c:pt>
                <c:pt idx="523">
                  <c:v>21558.65</c:v>
                </c:pt>
                <c:pt idx="524">
                  <c:v>17408.939999999999</c:v>
                </c:pt>
                <c:pt idx="525">
                  <c:v>29947.94</c:v>
                </c:pt>
                <c:pt idx="526">
                  <c:v>42887.02</c:v>
                </c:pt>
                <c:pt idx="527">
                  <c:v>7086.49</c:v>
                </c:pt>
                <c:pt idx="528">
                  <c:v>25608.32</c:v>
                </c:pt>
                <c:pt idx="529">
                  <c:v>25288.21</c:v>
                </c:pt>
                <c:pt idx="530">
                  <c:v>16928.919999999998</c:v>
                </c:pt>
                <c:pt idx="531">
                  <c:v>20032.689999999999</c:v>
                </c:pt>
                <c:pt idx="532">
                  <c:v>25452.39</c:v>
                </c:pt>
                <c:pt idx="533">
                  <c:v>19528.7</c:v>
                </c:pt>
                <c:pt idx="534">
                  <c:v>27848.15</c:v>
                </c:pt>
                <c:pt idx="535">
                  <c:v>16428.919999999998</c:v>
                </c:pt>
                <c:pt idx="536">
                  <c:v>20078.64</c:v>
                </c:pt>
                <c:pt idx="537">
                  <c:v>7449.53</c:v>
                </c:pt>
                <c:pt idx="538">
                  <c:v>17438.82</c:v>
                </c:pt>
                <c:pt idx="539">
                  <c:v>27798.080000000002</c:v>
                </c:pt>
                <c:pt idx="540">
                  <c:v>16428.900000000001</c:v>
                </c:pt>
                <c:pt idx="541">
                  <c:v>21998.55</c:v>
                </c:pt>
                <c:pt idx="542">
                  <c:v>32548.02</c:v>
                </c:pt>
                <c:pt idx="543">
                  <c:v>8499.5</c:v>
                </c:pt>
                <c:pt idx="544">
                  <c:v>12349.2</c:v>
                </c:pt>
                <c:pt idx="545">
                  <c:v>21778.61</c:v>
                </c:pt>
                <c:pt idx="546">
                  <c:v>26438.31</c:v>
                </c:pt>
                <c:pt idx="547">
                  <c:v>17367.82</c:v>
                </c:pt>
                <c:pt idx="548">
                  <c:v>21328.560000000001</c:v>
                </c:pt>
                <c:pt idx="549">
                  <c:v>30928.1</c:v>
                </c:pt>
                <c:pt idx="550">
                  <c:v>20638.61</c:v>
                </c:pt>
                <c:pt idx="551">
                  <c:v>20742.7</c:v>
                </c:pt>
                <c:pt idx="552">
                  <c:v>15998</c:v>
                </c:pt>
                <c:pt idx="553">
                  <c:v>16978.84</c:v>
                </c:pt>
                <c:pt idx="554">
                  <c:v>25688.31</c:v>
                </c:pt>
                <c:pt idx="555">
                  <c:v>27058.14</c:v>
                </c:pt>
                <c:pt idx="556">
                  <c:v>15437.92</c:v>
                </c:pt>
                <c:pt idx="557">
                  <c:v>18207.71</c:v>
                </c:pt>
                <c:pt idx="558">
                  <c:v>25843.43</c:v>
                </c:pt>
                <c:pt idx="559">
                  <c:v>18817.72</c:v>
                </c:pt>
                <c:pt idx="560">
                  <c:v>21652.34</c:v>
                </c:pt>
                <c:pt idx="561">
                  <c:v>11889.22</c:v>
                </c:pt>
                <c:pt idx="562">
                  <c:v>8329.41</c:v>
                </c:pt>
                <c:pt idx="563">
                  <c:v>12039.2</c:v>
                </c:pt>
                <c:pt idx="564">
                  <c:v>10908.21</c:v>
                </c:pt>
                <c:pt idx="565">
                  <c:v>11585.2</c:v>
                </c:pt>
                <c:pt idx="566">
                  <c:v>6999.5</c:v>
                </c:pt>
                <c:pt idx="567">
                  <c:v>16147.92</c:v>
                </c:pt>
                <c:pt idx="568">
                  <c:v>40254.339999999997</c:v>
                </c:pt>
                <c:pt idx="569">
                  <c:v>13469.09</c:v>
                </c:pt>
                <c:pt idx="570">
                  <c:v>14317.02</c:v>
                </c:pt>
                <c:pt idx="571">
                  <c:v>22188.53</c:v>
                </c:pt>
                <c:pt idx="572">
                  <c:v>18403.72</c:v>
                </c:pt>
                <c:pt idx="573">
                  <c:v>36016.699999999997</c:v>
                </c:pt>
                <c:pt idx="574">
                  <c:v>18108.849999999999</c:v>
                </c:pt>
                <c:pt idx="575">
                  <c:v>24088.23</c:v>
                </c:pt>
                <c:pt idx="576">
                  <c:v>21046.63</c:v>
                </c:pt>
                <c:pt idx="577">
                  <c:v>24507.34</c:v>
                </c:pt>
                <c:pt idx="578">
                  <c:v>14919.02</c:v>
                </c:pt>
                <c:pt idx="579">
                  <c:v>25601.23</c:v>
                </c:pt>
                <c:pt idx="580">
                  <c:v>13115.11</c:v>
                </c:pt>
                <c:pt idx="581">
                  <c:v>4599.7</c:v>
                </c:pt>
                <c:pt idx="582">
                  <c:v>13769.1</c:v>
                </c:pt>
                <c:pt idx="583">
                  <c:v>4199.7</c:v>
                </c:pt>
                <c:pt idx="584">
                  <c:v>17808.810000000001</c:v>
                </c:pt>
                <c:pt idx="585">
                  <c:v>7457.3</c:v>
                </c:pt>
                <c:pt idx="586">
                  <c:v>9565.4</c:v>
                </c:pt>
                <c:pt idx="587">
                  <c:v>17605.71</c:v>
                </c:pt>
                <c:pt idx="588">
                  <c:v>18038.810000000001</c:v>
                </c:pt>
                <c:pt idx="589">
                  <c:v>18728.71</c:v>
                </c:pt>
                <c:pt idx="590">
                  <c:v>18661.62</c:v>
                </c:pt>
                <c:pt idx="591">
                  <c:v>25457.42</c:v>
                </c:pt>
                <c:pt idx="592">
                  <c:v>17006.810000000001</c:v>
                </c:pt>
                <c:pt idx="593">
                  <c:v>14505.01</c:v>
                </c:pt>
                <c:pt idx="594">
                  <c:v>27470.95</c:v>
                </c:pt>
                <c:pt idx="595">
                  <c:v>20695.62</c:v>
                </c:pt>
                <c:pt idx="596">
                  <c:v>14299.01</c:v>
                </c:pt>
                <c:pt idx="597">
                  <c:v>14733.94</c:v>
                </c:pt>
                <c:pt idx="598">
                  <c:v>17129.009999999998</c:v>
                </c:pt>
                <c:pt idx="599">
                  <c:v>17396.8</c:v>
                </c:pt>
                <c:pt idx="600">
                  <c:v>22578.6</c:v>
                </c:pt>
                <c:pt idx="601">
                  <c:v>98598.99</c:v>
                </c:pt>
                <c:pt idx="602">
                  <c:v>103384.99</c:v>
                </c:pt>
                <c:pt idx="603">
                  <c:v>87119</c:v>
                </c:pt>
                <c:pt idx="604">
                  <c:v>53000</c:v>
                </c:pt>
                <c:pt idx="605">
                  <c:v>112257</c:v>
                </c:pt>
                <c:pt idx="606">
                  <c:v>143374</c:v>
                </c:pt>
                <c:pt idx="607">
                  <c:v>10959.8</c:v>
                </c:pt>
                <c:pt idx="608">
                  <c:v>17748.8</c:v>
                </c:pt>
                <c:pt idx="609">
                  <c:v>4799.7</c:v>
                </c:pt>
                <c:pt idx="610">
                  <c:v>12188.2</c:v>
                </c:pt>
                <c:pt idx="611">
                  <c:v>4724.5200000000004</c:v>
                </c:pt>
                <c:pt idx="612">
                  <c:v>13139.9</c:v>
                </c:pt>
                <c:pt idx="613">
                  <c:v>19000</c:v>
                </c:pt>
                <c:pt idx="614">
                  <c:v>16602</c:v>
                </c:pt>
                <c:pt idx="615">
                  <c:v>21667</c:v>
                </c:pt>
                <c:pt idx="616">
                  <c:v>16910</c:v>
                </c:pt>
                <c:pt idx="617">
                  <c:v>29338</c:v>
                </c:pt>
                <c:pt idx="618">
                  <c:v>15459</c:v>
                </c:pt>
                <c:pt idx="619">
                  <c:v>28464</c:v>
                </c:pt>
                <c:pt idx="620">
                  <c:v>21059</c:v>
                </c:pt>
                <c:pt idx="621">
                  <c:v>27003</c:v>
                </c:pt>
                <c:pt idx="622">
                  <c:v>39718</c:v>
                </c:pt>
                <c:pt idx="623">
                  <c:v>24058</c:v>
                </c:pt>
                <c:pt idx="624">
                  <c:v>16279</c:v>
                </c:pt>
                <c:pt idx="625">
                  <c:v>17444</c:v>
                </c:pt>
                <c:pt idx="626">
                  <c:v>13739</c:v>
                </c:pt>
                <c:pt idx="627">
                  <c:v>7919</c:v>
                </c:pt>
                <c:pt idx="628">
                  <c:v>16679</c:v>
                </c:pt>
                <c:pt idx="629">
                  <c:v>15134.5</c:v>
                </c:pt>
                <c:pt idx="630">
                  <c:v>15004.5</c:v>
                </c:pt>
                <c:pt idx="631">
                  <c:v>10560</c:v>
                </c:pt>
                <c:pt idx="632">
                  <c:v>20479</c:v>
                </c:pt>
                <c:pt idx="633">
                  <c:v>18843.5</c:v>
                </c:pt>
                <c:pt idx="634">
                  <c:v>21065</c:v>
                </c:pt>
                <c:pt idx="635">
                  <c:v>14762.5</c:v>
                </c:pt>
                <c:pt idx="636">
                  <c:v>19809.5</c:v>
                </c:pt>
                <c:pt idx="637">
                  <c:v>29767.4</c:v>
                </c:pt>
                <c:pt idx="638">
                  <c:v>22028.6</c:v>
                </c:pt>
                <c:pt idx="639">
                  <c:v>7809.4</c:v>
                </c:pt>
                <c:pt idx="640">
                  <c:v>9968.36</c:v>
                </c:pt>
                <c:pt idx="641">
                  <c:v>16939.099999999999</c:v>
                </c:pt>
                <c:pt idx="642">
                  <c:v>5609.71</c:v>
                </c:pt>
                <c:pt idx="643">
                  <c:v>4919.7</c:v>
                </c:pt>
                <c:pt idx="644">
                  <c:v>25608.43</c:v>
                </c:pt>
                <c:pt idx="645">
                  <c:v>18608.86</c:v>
                </c:pt>
                <c:pt idx="646">
                  <c:v>16748.939999999999</c:v>
                </c:pt>
                <c:pt idx="647">
                  <c:v>14198.91</c:v>
                </c:pt>
                <c:pt idx="648">
                  <c:v>9269.2999999999993</c:v>
                </c:pt>
                <c:pt idx="649">
                  <c:v>15039.08</c:v>
                </c:pt>
                <c:pt idx="650">
                  <c:v>10659.31</c:v>
                </c:pt>
                <c:pt idx="651">
                  <c:v>18297.98</c:v>
                </c:pt>
                <c:pt idx="652">
                  <c:v>29651.73</c:v>
                </c:pt>
                <c:pt idx="653">
                  <c:v>11717.21</c:v>
                </c:pt>
                <c:pt idx="654">
                  <c:v>24236.52</c:v>
                </c:pt>
                <c:pt idx="655">
                  <c:v>7799.5</c:v>
                </c:pt>
                <c:pt idx="656">
                  <c:v>4097.7</c:v>
                </c:pt>
                <c:pt idx="657">
                  <c:v>7318.52</c:v>
                </c:pt>
                <c:pt idx="658">
                  <c:v>24135.5</c:v>
                </c:pt>
                <c:pt idx="659">
                  <c:v>26037.41</c:v>
                </c:pt>
                <c:pt idx="660">
                  <c:v>17414.91</c:v>
                </c:pt>
                <c:pt idx="661">
                  <c:v>13219.1</c:v>
                </c:pt>
                <c:pt idx="662">
                  <c:v>18317.7</c:v>
                </c:pt>
                <c:pt idx="663">
                  <c:v>24642.22</c:v>
                </c:pt>
                <c:pt idx="664">
                  <c:v>21175.61</c:v>
                </c:pt>
                <c:pt idx="665">
                  <c:v>38096.519999999997</c:v>
                </c:pt>
                <c:pt idx="666">
                  <c:v>31657.9</c:v>
                </c:pt>
                <c:pt idx="667">
                  <c:v>32828.019999999997</c:v>
                </c:pt>
                <c:pt idx="668">
                  <c:v>29342.77</c:v>
                </c:pt>
                <c:pt idx="669">
                  <c:v>27367.25</c:v>
                </c:pt>
                <c:pt idx="670">
                  <c:v>28786.1</c:v>
                </c:pt>
                <c:pt idx="671">
                  <c:v>22067.63</c:v>
                </c:pt>
                <c:pt idx="672">
                  <c:v>31738.04</c:v>
                </c:pt>
                <c:pt idx="673">
                  <c:v>12869.1</c:v>
                </c:pt>
                <c:pt idx="674">
                  <c:v>27851.94</c:v>
                </c:pt>
                <c:pt idx="675">
                  <c:v>15758.21</c:v>
                </c:pt>
                <c:pt idx="676">
                  <c:v>11999.1</c:v>
                </c:pt>
                <c:pt idx="677">
                  <c:v>8638.4</c:v>
                </c:pt>
                <c:pt idx="678">
                  <c:v>14388.01</c:v>
                </c:pt>
                <c:pt idx="679">
                  <c:v>21087.9</c:v>
                </c:pt>
                <c:pt idx="680">
                  <c:v>24028.62</c:v>
                </c:pt>
                <c:pt idx="681">
                  <c:v>21868.61</c:v>
                </c:pt>
                <c:pt idx="682">
                  <c:v>42205.4</c:v>
                </c:pt>
                <c:pt idx="683">
                  <c:v>39304.42</c:v>
                </c:pt>
                <c:pt idx="684">
                  <c:v>28632.33</c:v>
                </c:pt>
                <c:pt idx="685">
                  <c:v>24477.4</c:v>
                </c:pt>
                <c:pt idx="686">
                  <c:v>22707.8</c:v>
                </c:pt>
                <c:pt idx="687">
                  <c:v>39385.71</c:v>
                </c:pt>
                <c:pt idx="688">
                  <c:v>17898.8</c:v>
                </c:pt>
                <c:pt idx="689">
                  <c:v>18457.8</c:v>
                </c:pt>
                <c:pt idx="690">
                  <c:v>28597</c:v>
                </c:pt>
                <c:pt idx="691">
                  <c:v>13197.2</c:v>
                </c:pt>
                <c:pt idx="692">
                  <c:v>27715.3</c:v>
                </c:pt>
                <c:pt idx="693">
                  <c:v>17099</c:v>
                </c:pt>
                <c:pt idx="694">
                  <c:v>16807.919999999998</c:v>
                </c:pt>
                <c:pt idx="695">
                  <c:v>36537.61</c:v>
                </c:pt>
                <c:pt idx="696">
                  <c:v>34461.800000000003</c:v>
                </c:pt>
                <c:pt idx="697">
                  <c:v>31116.91</c:v>
                </c:pt>
                <c:pt idx="698">
                  <c:v>21386.6</c:v>
                </c:pt>
                <c:pt idx="699">
                  <c:v>19257.599999999999</c:v>
                </c:pt>
                <c:pt idx="700">
                  <c:v>25288.17</c:v>
                </c:pt>
                <c:pt idx="701">
                  <c:v>27527.24</c:v>
                </c:pt>
                <c:pt idx="702">
                  <c:v>21297.61</c:v>
                </c:pt>
                <c:pt idx="703">
                  <c:v>12682.93</c:v>
                </c:pt>
                <c:pt idx="704">
                  <c:v>13839.2</c:v>
                </c:pt>
                <c:pt idx="705">
                  <c:v>12584.2</c:v>
                </c:pt>
                <c:pt idx="706">
                  <c:v>29896.2</c:v>
                </c:pt>
                <c:pt idx="707">
                  <c:v>29107.8</c:v>
                </c:pt>
                <c:pt idx="708">
                  <c:v>23067.13</c:v>
                </c:pt>
                <c:pt idx="709">
                  <c:v>33035.910000000003</c:v>
                </c:pt>
                <c:pt idx="710">
                  <c:v>32062.01</c:v>
                </c:pt>
                <c:pt idx="711">
                  <c:v>34496.400000000001</c:v>
                </c:pt>
                <c:pt idx="712">
                  <c:v>17128.2</c:v>
                </c:pt>
                <c:pt idx="713">
                  <c:v>26396.3</c:v>
                </c:pt>
                <c:pt idx="714">
                  <c:v>26648.32</c:v>
                </c:pt>
                <c:pt idx="715">
                  <c:v>24077.31</c:v>
                </c:pt>
                <c:pt idx="716">
                  <c:v>20148.61</c:v>
                </c:pt>
                <c:pt idx="717">
                  <c:v>35346.019999999997</c:v>
                </c:pt>
                <c:pt idx="718">
                  <c:v>15189.11</c:v>
                </c:pt>
                <c:pt idx="719">
                  <c:v>9408.51</c:v>
                </c:pt>
                <c:pt idx="720">
                  <c:v>17498.900000000001</c:v>
                </c:pt>
                <c:pt idx="721">
                  <c:v>41744.910000000003</c:v>
                </c:pt>
                <c:pt idx="722">
                  <c:v>43127.01</c:v>
                </c:pt>
                <c:pt idx="723">
                  <c:v>27458.02</c:v>
                </c:pt>
                <c:pt idx="724">
                  <c:v>26308.41</c:v>
                </c:pt>
                <c:pt idx="725">
                  <c:v>17878.71</c:v>
                </c:pt>
                <c:pt idx="726">
                  <c:v>19324.71</c:v>
                </c:pt>
                <c:pt idx="727">
                  <c:v>24078.21</c:v>
                </c:pt>
                <c:pt idx="728">
                  <c:v>41847.199999999997</c:v>
                </c:pt>
                <c:pt idx="729">
                  <c:v>16588.919999999998</c:v>
                </c:pt>
                <c:pt idx="730">
                  <c:v>15478.94</c:v>
                </c:pt>
                <c:pt idx="731">
                  <c:v>8379.41</c:v>
                </c:pt>
                <c:pt idx="732">
                  <c:v>12239.41</c:v>
                </c:pt>
                <c:pt idx="733">
                  <c:v>22108.7</c:v>
                </c:pt>
                <c:pt idx="734">
                  <c:v>16117.9</c:v>
                </c:pt>
                <c:pt idx="735">
                  <c:v>27598.41</c:v>
                </c:pt>
                <c:pt idx="736">
                  <c:v>27566.31</c:v>
                </c:pt>
                <c:pt idx="737">
                  <c:v>15303.12</c:v>
                </c:pt>
                <c:pt idx="738">
                  <c:v>20567.71</c:v>
                </c:pt>
                <c:pt idx="739">
                  <c:v>16746.7</c:v>
                </c:pt>
                <c:pt idx="740">
                  <c:v>18207.919999999998</c:v>
                </c:pt>
                <c:pt idx="741">
                  <c:v>23868.31</c:v>
                </c:pt>
                <c:pt idx="742">
                  <c:v>24798.9</c:v>
                </c:pt>
                <c:pt idx="743">
                  <c:v>35871.129999999997</c:v>
                </c:pt>
                <c:pt idx="744">
                  <c:v>35815.17</c:v>
                </c:pt>
                <c:pt idx="745">
                  <c:v>18427.12</c:v>
                </c:pt>
                <c:pt idx="746">
                  <c:v>22828.71</c:v>
                </c:pt>
                <c:pt idx="747">
                  <c:v>24276.41</c:v>
                </c:pt>
                <c:pt idx="748">
                  <c:v>29356.33</c:v>
                </c:pt>
                <c:pt idx="749">
                  <c:v>42526.27</c:v>
                </c:pt>
                <c:pt idx="750">
                  <c:v>41566.81</c:v>
                </c:pt>
                <c:pt idx="751">
                  <c:v>22375.8</c:v>
                </c:pt>
                <c:pt idx="752">
                  <c:v>24177.5</c:v>
                </c:pt>
                <c:pt idx="753">
                  <c:v>13099.3</c:v>
                </c:pt>
                <c:pt idx="754">
                  <c:v>12136.31</c:v>
                </c:pt>
                <c:pt idx="755">
                  <c:v>20547.91</c:v>
                </c:pt>
                <c:pt idx="756">
                  <c:v>16928.099999999999</c:v>
                </c:pt>
                <c:pt idx="757">
                  <c:v>38965.93</c:v>
                </c:pt>
                <c:pt idx="758">
                  <c:v>24988.34</c:v>
                </c:pt>
                <c:pt idx="759">
                  <c:v>17423.73</c:v>
                </c:pt>
                <c:pt idx="760">
                  <c:v>27191.439999999999</c:v>
                </c:pt>
                <c:pt idx="761">
                  <c:v>30688.25</c:v>
                </c:pt>
                <c:pt idx="762">
                  <c:v>18198.21</c:v>
                </c:pt>
                <c:pt idx="763">
                  <c:v>25558.400000000001</c:v>
                </c:pt>
                <c:pt idx="764">
                  <c:v>21967</c:v>
                </c:pt>
                <c:pt idx="765">
                  <c:v>31591.33</c:v>
                </c:pt>
                <c:pt idx="766">
                  <c:v>33627.72</c:v>
                </c:pt>
                <c:pt idx="767">
                  <c:v>18938</c:v>
                </c:pt>
                <c:pt idx="768">
                  <c:v>17118.099999999999</c:v>
                </c:pt>
                <c:pt idx="769">
                  <c:v>27172.81</c:v>
                </c:pt>
                <c:pt idx="770">
                  <c:v>23873.52</c:v>
                </c:pt>
                <c:pt idx="771">
                  <c:v>21517.81</c:v>
                </c:pt>
                <c:pt idx="772">
                  <c:v>23071.32</c:v>
                </c:pt>
                <c:pt idx="773">
                  <c:v>76775</c:v>
                </c:pt>
                <c:pt idx="774">
                  <c:v>228973.7</c:v>
                </c:pt>
                <c:pt idx="775">
                  <c:v>165814.79999999999</c:v>
                </c:pt>
                <c:pt idx="776">
                  <c:v>119389.8</c:v>
                </c:pt>
                <c:pt idx="777">
                  <c:v>235975.7</c:v>
                </c:pt>
                <c:pt idx="778">
                  <c:v>85923.9</c:v>
                </c:pt>
                <c:pt idx="779">
                  <c:v>29575</c:v>
                </c:pt>
                <c:pt idx="780">
                  <c:v>38702.800000000003</c:v>
                </c:pt>
                <c:pt idx="781">
                  <c:v>30227</c:v>
                </c:pt>
                <c:pt idx="782">
                  <c:v>24696.9</c:v>
                </c:pt>
                <c:pt idx="783">
                  <c:v>23101.9</c:v>
                </c:pt>
                <c:pt idx="784">
                  <c:v>21673</c:v>
                </c:pt>
                <c:pt idx="785">
                  <c:v>27618</c:v>
                </c:pt>
                <c:pt idx="786">
                  <c:v>31338</c:v>
                </c:pt>
                <c:pt idx="787">
                  <c:v>38612.5</c:v>
                </c:pt>
                <c:pt idx="788">
                  <c:v>49964.7</c:v>
                </c:pt>
                <c:pt idx="789">
                  <c:v>33874</c:v>
                </c:pt>
                <c:pt idx="790">
                  <c:v>32939.9</c:v>
                </c:pt>
                <c:pt idx="791">
                  <c:v>46665</c:v>
                </c:pt>
                <c:pt idx="792">
                  <c:v>17798.900000000001</c:v>
                </c:pt>
                <c:pt idx="793">
                  <c:v>29173.9</c:v>
                </c:pt>
                <c:pt idx="794">
                  <c:v>36453.9</c:v>
                </c:pt>
                <c:pt idx="795">
                  <c:v>25836.9</c:v>
                </c:pt>
                <c:pt idx="796">
                  <c:v>20570</c:v>
                </c:pt>
                <c:pt idx="797">
                  <c:v>18309</c:v>
                </c:pt>
                <c:pt idx="798">
                  <c:v>34036.5</c:v>
                </c:pt>
                <c:pt idx="799">
                  <c:v>32689.8</c:v>
                </c:pt>
                <c:pt idx="800">
                  <c:v>42784.9</c:v>
                </c:pt>
                <c:pt idx="801">
                  <c:v>46967.8</c:v>
                </c:pt>
                <c:pt idx="802">
                  <c:v>37710</c:v>
                </c:pt>
                <c:pt idx="803">
                  <c:v>45836.2</c:v>
                </c:pt>
                <c:pt idx="804">
                  <c:v>17444.7</c:v>
                </c:pt>
                <c:pt idx="805">
                  <c:v>36917.800000000003</c:v>
                </c:pt>
                <c:pt idx="806">
                  <c:v>67111.7</c:v>
                </c:pt>
                <c:pt idx="807">
                  <c:v>22825</c:v>
                </c:pt>
                <c:pt idx="808">
                  <c:v>43661.9</c:v>
                </c:pt>
                <c:pt idx="809">
                  <c:v>25758</c:v>
                </c:pt>
                <c:pt idx="810">
                  <c:v>50393.7</c:v>
                </c:pt>
                <c:pt idx="811">
                  <c:v>44796.4</c:v>
                </c:pt>
                <c:pt idx="812">
                  <c:v>30858.799999999999</c:v>
                </c:pt>
                <c:pt idx="813">
                  <c:v>41458.9</c:v>
                </c:pt>
                <c:pt idx="814">
                  <c:v>16729.900000000001</c:v>
                </c:pt>
                <c:pt idx="815">
                  <c:v>20237.900000000001</c:v>
                </c:pt>
                <c:pt idx="816">
                  <c:v>31736.799999999999</c:v>
                </c:pt>
                <c:pt idx="817">
                  <c:v>26454.9</c:v>
                </c:pt>
                <c:pt idx="818">
                  <c:v>24329.7</c:v>
                </c:pt>
                <c:pt idx="819">
                  <c:v>39641.9</c:v>
                </c:pt>
                <c:pt idx="820">
                  <c:v>17310</c:v>
                </c:pt>
                <c:pt idx="821">
                  <c:v>24800</c:v>
                </c:pt>
                <c:pt idx="822">
                  <c:v>27817.9</c:v>
                </c:pt>
                <c:pt idx="823">
                  <c:v>23829.9</c:v>
                </c:pt>
                <c:pt idx="824">
                  <c:v>25026.9</c:v>
                </c:pt>
                <c:pt idx="825">
                  <c:v>24090.75</c:v>
                </c:pt>
                <c:pt idx="826">
                  <c:v>17469.3</c:v>
                </c:pt>
                <c:pt idx="827">
                  <c:v>17979.13</c:v>
                </c:pt>
                <c:pt idx="828">
                  <c:v>25403.65</c:v>
                </c:pt>
                <c:pt idx="829">
                  <c:v>17251.54</c:v>
                </c:pt>
                <c:pt idx="830">
                  <c:v>12294.61</c:v>
                </c:pt>
                <c:pt idx="831">
                  <c:v>10914.51</c:v>
                </c:pt>
                <c:pt idx="832">
                  <c:v>19693.11</c:v>
                </c:pt>
                <c:pt idx="833">
                  <c:v>31516.2</c:v>
                </c:pt>
                <c:pt idx="834">
                  <c:v>23141.63</c:v>
                </c:pt>
                <c:pt idx="835">
                  <c:v>17853.91</c:v>
                </c:pt>
                <c:pt idx="836">
                  <c:v>23658.92</c:v>
                </c:pt>
                <c:pt idx="837">
                  <c:v>17808.02</c:v>
                </c:pt>
                <c:pt idx="838">
                  <c:v>9249.2999999999993</c:v>
                </c:pt>
                <c:pt idx="839">
                  <c:v>5798.7</c:v>
                </c:pt>
                <c:pt idx="840">
                  <c:v>13169.21</c:v>
                </c:pt>
                <c:pt idx="841">
                  <c:v>20028.16</c:v>
                </c:pt>
                <c:pt idx="842">
                  <c:v>27057.93</c:v>
                </c:pt>
                <c:pt idx="843">
                  <c:v>31563.64</c:v>
                </c:pt>
                <c:pt idx="844">
                  <c:v>19840.52</c:v>
                </c:pt>
                <c:pt idx="845">
                  <c:v>9838.7199999999993</c:v>
                </c:pt>
                <c:pt idx="846">
                  <c:v>10649.3</c:v>
                </c:pt>
                <c:pt idx="847">
                  <c:v>18689.12</c:v>
                </c:pt>
                <c:pt idx="848">
                  <c:v>15279.11</c:v>
                </c:pt>
                <c:pt idx="849">
                  <c:v>24303.43</c:v>
                </c:pt>
                <c:pt idx="850">
                  <c:v>24232.54</c:v>
                </c:pt>
                <c:pt idx="851">
                  <c:v>20943.72</c:v>
                </c:pt>
                <c:pt idx="852">
                  <c:v>18197.93</c:v>
                </c:pt>
                <c:pt idx="853">
                  <c:v>12499.42</c:v>
                </c:pt>
                <c:pt idx="854">
                  <c:v>12134.41</c:v>
                </c:pt>
                <c:pt idx="855">
                  <c:v>17273.03</c:v>
                </c:pt>
                <c:pt idx="856">
                  <c:v>29447.22</c:v>
                </c:pt>
                <c:pt idx="857">
                  <c:v>25876.400000000001</c:v>
                </c:pt>
                <c:pt idx="858">
                  <c:v>21826.720000000001</c:v>
                </c:pt>
                <c:pt idx="859">
                  <c:v>17975.82</c:v>
                </c:pt>
                <c:pt idx="860">
                  <c:v>30488.04</c:v>
                </c:pt>
                <c:pt idx="861">
                  <c:v>22437.52</c:v>
                </c:pt>
                <c:pt idx="862">
                  <c:v>27811.040000000001</c:v>
                </c:pt>
                <c:pt idx="863">
                  <c:v>31687.14</c:v>
                </c:pt>
                <c:pt idx="864">
                  <c:v>19767.7</c:v>
                </c:pt>
                <c:pt idx="865">
                  <c:v>29307.05</c:v>
                </c:pt>
                <c:pt idx="866">
                  <c:v>40855.230000000003</c:v>
                </c:pt>
                <c:pt idx="867">
                  <c:v>20776.63</c:v>
                </c:pt>
                <c:pt idx="868">
                  <c:v>26127.37</c:v>
                </c:pt>
                <c:pt idx="869">
                  <c:v>23198.41</c:v>
                </c:pt>
                <c:pt idx="870">
                  <c:v>21247.54</c:v>
                </c:pt>
                <c:pt idx="871">
                  <c:v>23793.35</c:v>
                </c:pt>
                <c:pt idx="872">
                  <c:v>16308.83</c:v>
                </c:pt>
                <c:pt idx="873">
                  <c:v>18667.7</c:v>
                </c:pt>
                <c:pt idx="874">
                  <c:v>11949.2</c:v>
                </c:pt>
                <c:pt idx="875">
                  <c:v>13699.1</c:v>
                </c:pt>
                <c:pt idx="876">
                  <c:v>12249.21</c:v>
                </c:pt>
                <c:pt idx="877">
                  <c:v>42152.25</c:v>
                </c:pt>
                <c:pt idx="878">
                  <c:v>16147.93</c:v>
                </c:pt>
                <c:pt idx="879">
                  <c:v>18397.72</c:v>
                </c:pt>
                <c:pt idx="880">
                  <c:v>13546.2</c:v>
                </c:pt>
                <c:pt idx="881">
                  <c:v>25927.21</c:v>
                </c:pt>
                <c:pt idx="882">
                  <c:v>34980.559999999998</c:v>
                </c:pt>
                <c:pt idx="883">
                  <c:v>25989.72</c:v>
                </c:pt>
                <c:pt idx="884">
                  <c:v>29246.93</c:v>
                </c:pt>
                <c:pt idx="885">
                  <c:v>30813.33</c:v>
                </c:pt>
                <c:pt idx="886">
                  <c:v>32146.7</c:v>
                </c:pt>
                <c:pt idx="887">
                  <c:v>24570.240000000002</c:v>
                </c:pt>
                <c:pt idx="888">
                  <c:v>30167.33</c:v>
                </c:pt>
                <c:pt idx="889">
                  <c:v>27391.119999999999</c:v>
                </c:pt>
                <c:pt idx="890">
                  <c:v>20318.599999999999</c:v>
                </c:pt>
                <c:pt idx="891">
                  <c:v>15118.9</c:v>
                </c:pt>
                <c:pt idx="892">
                  <c:v>16968.919999999998</c:v>
                </c:pt>
                <c:pt idx="893">
                  <c:v>23673.33</c:v>
                </c:pt>
                <c:pt idx="894">
                  <c:v>24167.21</c:v>
                </c:pt>
                <c:pt idx="895">
                  <c:v>8199.4</c:v>
                </c:pt>
                <c:pt idx="896">
                  <c:v>16607.810000000001</c:v>
                </c:pt>
                <c:pt idx="897">
                  <c:v>10014.23</c:v>
                </c:pt>
                <c:pt idx="898">
                  <c:v>16532.82</c:v>
                </c:pt>
                <c:pt idx="899">
                  <c:v>16217.82</c:v>
                </c:pt>
                <c:pt idx="900">
                  <c:v>31399.38</c:v>
                </c:pt>
                <c:pt idx="901">
                  <c:v>6724.52</c:v>
                </c:pt>
                <c:pt idx="902">
                  <c:v>8069.42</c:v>
                </c:pt>
                <c:pt idx="903">
                  <c:v>22382.7</c:v>
                </c:pt>
                <c:pt idx="904">
                  <c:v>34176.199999999997</c:v>
                </c:pt>
                <c:pt idx="905">
                  <c:v>23562.2</c:v>
                </c:pt>
                <c:pt idx="906">
                  <c:v>17462.7</c:v>
                </c:pt>
                <c:pt idx="907">
                  <c:v>19806.3</c:v>
                </c:pt>
                <c:pt idx="908">
                  <c:v>11291.8</c:v>
                </c:pt>
                <c:pt idx="909">
                  <c:v>11700</c:v>
                </c:pt>
                <c:pt idx="910">
                  <c:v>17697.7</c:v>
                </c:pt>
                <c:pt idx="911">
                  <c:v>12411.8</c:v>
                </c:pt>
                <c:pt idx="912">
                  <c:v>29405.4</c:v>
                </c:pt>
                <c:pt idx="913">
                  <c:v>16484.5</c:v>
                </c:pt>
                <c:pt idx="914">
                  <c:v>21121.72</c:v>
                </c:pt>
                <c:pt idx="915">
                  <c:v>10895.9</c:v>
                </c:pt>
                <c:pt idx="916">
                  <c:v>29177.5</c:v>
                </c:pt>
                <c:pt idx="917">
                  <c:v>11001.8</c:v>
                </c:pt>
                <c:pt idx="918">
                  <c:v>29109.9</c:v>
                </c:pt>
                <c:pt idx="919">
                  <c:v>11120.9</c:v>
                </c:pt>
                <c:pt idx="920">
                  <c:v>17052.7</c:v>
                </c:pt>
                <c:pt idx="921">
                  <c:v>8330.9</c:v>
                </c:pt>
                <c:pt idx="922">
                  <c:v>15042.7</c:v>
                </c:pt>
                <c:pt idx="923">
                  <c:v>26669.96</c:v>
                </c:pt>
                <c:pt idx="924">
                  <c:v>9014.9</c:v>
                </c:pt>
                <c:pt idx="925">
                  <c:v>21085.4</c:v>
                </c:pt>
                <c:pt idx="926">
                  <c:v>17270.900000000001</c:v>
                </c:pt>
                <c:pt idx="927">
                  <c:v>14758.15</c:v>
                </c:pt>
                <c:pt idx="928">
                  <c:v>15888.11</c:v>
                </c:pt>
                <c:pt idx="929">
                  <c:v>23256.3</c:v>
                </c:pt>
                <c:pt idx="930">
                  <c:v>24103.1</c:v>
                </c:pt>
                <c:pt idx="931">
                  <c:v>19508.150000000001</c:v>
                </c:pt>
                <c:pt idx="932">
                  <c:v>30051.96</c:v>
                </c:pt>
                <c:pt idx="933">
                  <c:v>16159.5</c:v>
                </c:pt>
                <c:pt idx="934">
                  <c:v>17265.400000000001</c:v>
                </c:pt>
                <c:pt idx="935">
                  <c:v>12204.5</c:v>
                </c:pt>
                <c:pt idx="936">
                  <c:v>9846.7999999999993</c:v>
                </c:pt>
                <c:pt idx="937">
                  <c:v>11561.8</c:v>
                </c:pt>
                <c:pt idx="938">
                  <c:v>33575.800000000003</c:v>
                </c:pt>
                <c:pt idx="939">
                  <c:v>13988.6</c:v>
                </c:pt>
                <c:pt idx="940">
                  <c:v>22217.200000000001</c:v>
                </c:pt>
                <c:pt idx="941">
                  <c:v>19521.8</c:v>
                </c:pt>
                <c:pt idx="942">
                  <c:v>22598</c:v>
                </c:pt>
                <c:pt idx="943">
                  <c:v>17335.3</c:v>
                </c:pt>
                <c:pt idx="944">
                  <c:v>20395.87</c:v>
                </c:pt>
                <c:pt idx="945">
                  <c:v>20924.91</c:v>
                </c:pt>
                <c:pt idx="946">
                  <c:v>28152.2</c:v>
                </c:pt>
                <c:pt idx="947">
                  <c:v>24431.27</c:v>
                </c:pt>
                <c:pt idx="948">
                  <c:v>13959.5</c:v>
                </c:pt>
                <c:pt idx="949">
                  <c:v>27462.6</c:v>
                </c:pt>
                <c:pt idx="950">
                  <c:v>10600.4</c:v>
                </c:pt>
                <c:pt idx="951">
                  <c:v>12612.7</c:v>
                </c:pt>
                <c:pt idx="952">
                  <c:v>26001.3</c:v>
                </c:pt>
                <c:pt idx="953">
                  <c:v>20303.580000000002</c:v>
                </c:pt>
                <c:pt idx="954">
                  <c:v>30583.5</c:v>
                </c:pt>
                <c:pt idx="955">
                  <c:v>23425.4</c:v>
                </c:pt>
                <c:pt idx="956">
                  <c:v>25143.57</c:v>
                </c:pt>
                <c:pt idx="957">
                  <c:v>28185.37</c:v>
                </c:pt>
                <c:pt idx="958">
                  <c:v>21189.5</c:v>
                </c:pt>
                <c:pt idx="959">
                  <c:v>20703.099999999999</c:v>
                </c:pt>
                <c:pt idx="960">
                  <c:v>21546.3</c:v>
                </c:pt>
                <c:pt idx="961">
                  <c:v>23460.400000000001</c:v>
                </c:pt>
                <c:pt idx="962">
                  <c:v>58225.2</c:v>
                </c:pt>
                <c:pt idx="963">
                  <c:v>80815</c:v>
                </c:pt>
                <c:pt idx="964">
                  <c:v>43672</c:v>
                </c:pt>
                <c:pt idx="965">
                  <c:v>46110</c:v>
                </c:pt>
                <c:pt idx="966">
                  <c:v>65575.25</c:v>
                </c:pt>
                <c:pt idx="967">
                  <c:v>41540</c:v>
                </c:pt>
                <c:pt idx="968">
                  <c:v>26365</c:v>
                </c:pt>
                <c:pt idx="969">
                  <c:v>27060</c:v>
                </c:pt>
                <c:pt idx="970">
                  <c:v>44325</c:v>
                </c:pt>
                <c:pt idx="971">
                  <c:v>41553</c:v>
                </c:pt>
                <c:pt idx="972">
                  <c:v>54220.25</c:v>
                </c:pt>
                <c:pt idx="973">
                  <c:v>82724</c:v>
                </c:pt>
                <c:pt idx="974">
                  <c:v>20425.13</c:v>
                </c:pt>
                <c:pt idx="975">
                  <c:v>28986.75</c:v>
                </c:pt>
                <c:pt idx="976">
                  <c:v>24744.43</c:v>
                </c:pt>
                <c:pt idx="977">
                  <c:v>18415.009999999998</c:v>
                </c:pt>
                <c:pt idx="978">
                  <c:v>23278.6</c:v>
                </c:pt>
                <c:pt idx="979">
                  <c:v>18246.13</c:v>
                </c:pt>
                <c:pt idx="980">
                  <c:v>31265.54</c:v>
                </c:pt>
                <c:pt idx="981">
                  <c:v>13219.21</c:v>
                </c:pt>
                <c:pt idx="982">
                  <c:v>17293.259999999998</c:v>
                </c:pt>
                <c:pt idx="983">
                  <c:v>26934.97</c:v>
                </c:pt>
                <c:pt idx="984">
                  <c:v>39848.019999999997</c:v>
                </c:pt>
                <c:pt idx="985">
                  <c:v>34067.74</c:v>
                </c:pt>
                <c:pt idx="986">
                  <c:v>37583.68</c:v>
                </c:pt>
                <c:pt idx="987">
                  <c:v>39637.78</c:v>
                </c:pt>
                <c:pt idx="988">
                  <c:v>30698.09</c:v>
                </c:pt>
                <c:pt idx="989">
                  <c:v>36648.800000000003</c:v>
                </c:pt>
                <c:pt idx="990">
                  <c:v>18947.04</c:v>
                </c:pt>
                <c:pt idx="991">
                  <c:v>11419.3</c:v>
                </c:pt>
                <c:pt idx="992">
                  <c:v>15443.29</c:v>
                </c:pt>
                <c:pt idx="993">
                  <c:v>17963.990000000002</c:v>
                </c:pt>
                <c:pt idx="994">
                  <c:v>11720.34</c:v>
                </c:pt>
                <c:pt idx="995">
                  <c:v>2589.9</c:v>
                </c:pt>
                <c:pt idx="996">
                  <c:v>5989.7</c:v>
                </c:pt>
                <c:pt idx="997">
                  <c:v>10400.5</c:v>
                </c:pt>
                <c:pt idx="998">
                  <c:v>15419.2</c:v>
                </c:pt>
                <c:pt idx="999">
                  <c:v>6789.53</c:v>
                </c:pt>
                <c:pt idx="1000">
                  <c:v>9358.7000000000007</c:v>
                </c:pt>
                <c:pt idx="1001">
                  <c:v>9783.51</c:v>
                </c:pt>
                <c:pt idx="1002">
                  <c:v>13434.71</c:v>
                </c:pt>
                <c:pt idx="1003">
                  <c:v>14009.73</c:v>
                </c:pt>
                <c:pt idx="1004">
                  <c:v>9069.6</c:v>
                </c:pt>
                <c:pt idx="1005">
                  <c:v>22453.919999999998</c:v>
                </c:pt>
                <c:pt idx="1006">
                  <c:v>14848.9</c:v>
                </c:pt>
                <c:pt idx="1007">
                  <c:v>13364.01</c:v>
                </c:pt>
                <c:pt idx="1008">
                  <c:v>37424.93</c:v>
                </c:pt>
                <c:pt idx="1009">
                  <c:v>37282.339999999997</c:v>
                </c:pt>
                <c:pt idx="1010">
                  <c:v>13364.01</c:v>
                </c:pt>
                <c:pt idx="1011">
                  <c:v>14673.92</c:v>
                </c:pt>
                <c:pt idx="1012">
                  <c:v>14462.01</c:v>
                </c:pt>
                <c:pt idx="1013">
                  <c:v>14839.12</c:v>
                </c:pt>
                <c:pt idx="1014">
                  <c:v>6649.5</c:v>
                </c:pt>
                <c:pt idx="1015">
                  <c:v>27734.45</c:v>
                </c:pt>
                <c:pt idx="1016">
                  <c:v>31075.360000000001</c:v>
                </c:pt>
                <c:pt idx="1017">
                  <c:v>26544.63</c:v>
                </c:pt>
                <c:pt idx="1018">
                  <c:v>39092.239999999998</c:v>
                </c:pt>
                <c:pt idx="1019">
                  <c:v>20603.61</c:v>
                </c:pt>
                <c:pt idx="1020">
                  <c:v>21503.52</c:v>
                </c:pt>
                <c:pt idx="1021">
                  <c:v>9481.81</c:v>
                </c:pt>
                <c:pt idx="1022">
                  <c:v>40621.019999999997</c:v>
                </c:pt>
                <c:pt idx="1023">
                  <c:v>2699.8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DE-E34A-B627-025FA9A33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633295"/>
        <c:axId val="1634862399"/>
      </c:scatterChart>
      <c:valAx>
        <c:axId val="1670633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Effective</a:t>
                </a:r>
                <a:r>
                  <a:rPr lang="en-US" baseline="0"/>
                  <a:t> Conversion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34862399"/>
        <c:crosses val="autoZero"/>
        <c:crossBetween val="midCat"/>
      </c:valAx>
      <c:valAx>
        <c:axId val="163486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70633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and Effective Conversion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correls!$V$1:$V$274</c:f>
              <c:strCache>
                <c:ptCount val="274"/>
                <c:pt idx="0">
                  <c:v>gmv</c:v>
                </c:pt>
                <c:pt idx="1">
                  <c:v>5681</c:v>
                </c:pt>
                <c:pt idx="2">
                  <c:v>8275</c:v>
                </c:pt>
                <c:pt idx="3">
                  <c:v>6034</c:v>
                </c:pt>
                <c:pt idx="4">
                  <c:v>10861</c:v>
                </c:pt>
                <c:pt idx="5">
                  <c:v>1207</c:v>
                </c:pt>
                <c:pt idx="6">
                  <c:v>1207</c:v>
                </c:pt>
                <c:pt idx="7">
                  <c:v>3388</c:v>
                </c:pt>
                <c:pt idx="8">
                  <c:v>9654</c:v>
                </c:pt>
                <c:pt idx="9">
                  <c:v>3500</c:v>
                </c:pt>
                <c:pt idx="10">
                  <c:v>1034</c:v>
                </c:pt>
                <c:pt idx="11">
                  <c:v>4827</c:v>
                </c:pt>
                <c:pt idx="12">
                  <c:v>2414</c:v>
                </c:pt>
                <c:pt idx="13">
                  <c:v>1207</c:v>
                </c:pt>
                <c:pt idx="14">
                  <c:v>1207</c:v>
                </c:pt>
                <c:pt idx="15">
                  <c:v>1207</c:v>
                </c:pt>
                <c:pt idx="16">
                  <c:v>1034</c:v>
                </c:pt>
                <c:pt idx="17">
                  <c:v>2414</c:v>
                </c:pt>
                <c:pt idx="18">
                  <c:v>1207</c:v>
                </c:pt>
                <c:pt idx="19">
                  <c:v>0</c:v>
                </c:pt>
                <c:pt idx="20">
                  <c:v>3620</c:v>
                </c:pt>
                <c:pt idx="21">
                  <c:v>3620</c:v>
                </c:pt>
                <c:pt idx="22">
                  <c:v>NA</c:v>
                </c:pt>
                <c:pt idx="23">
                  <c:v>3620</c:v>
                </c:pt>
                <c:pt idx="24">
                  <c:v>2414</c:v>
                </c:pt>
                <c:pt idx="25">
                  <c:v>NA</c:v>
                </c:pt>
                <c:pt idx="26">
                  <c:v>0</c:v>
                </c:pt>
                <c:pt idx="27">
                  <c:v>NA</c:v>
                </c:pt>
                <c:pt idx="28">
                  <c:v>NA</c:v>
                </c:pt>
                <c:pt idx="29">
                  <c:v>NA</c:v>
                </c:pt>
                <c:pt idx="30">
                  <c:v>1207</c:v>
                </c:pt>
                <c:pt idx="31">
                  <c:v>7069</c:v>
                </c:pt>
                <c:pt idx="32">
                  <c:v>4284</c:v>
                </c:pt>
                <c:pt idx="33">
                  <c:v>1146</c:v>
                </c:pt>
                <c:pt idx="34">
                  <c:v>3620</c:v>
                </c:pt>
                <c:pt idx="35">
                  <c:v>10861</c:v>
                </c:pt>
                <c:pt idx="36">
                  <c:v>1207</c:v>
                </c:pt>
                <c:pt idx="37">
                  <c:v>1207</c:v>
                </c:pt>
                <c:pt idx="38">
                  <c:v>4767</c:v>
                </c:pt>
                <c:pt idx="39">
                  <c:v>1207</c:v>
                </c:pt>
                <c:pt idx="40">
                  <c:v>7241</c:v>
                </c:pt>
                <c:pt idx="41">
                  <c:v>NA</c:v>
                </c:pt>
                <c:pt idx="42">
                  <c:v>3620</c:v>
                </c:pt>
                <c:pt idx="43">
                  <c:v>20021</c:v>
                </c:pt>
                <c:pt idx="44">
                  <c:v>7724</c:v>
                </c:pt>
                <c:pt idx="45">
                  <c:v>15241</c:v>
                </c:pt>
                <c:pt idx="46">
                  <c:v>10621</c:v>
                </c:pt>
                <c:pt idx="47">
                  <c:v>7724</c:v>
                </c:pt>
                <c:pt idx="48">
                  <c:v>13310</c:v>
                </c:pt>
                <c:pt idx="49">
                  <c:v>8690</c:v>
                </c:pt>
                <c:pt idx="50">
                  <c:v>19862</c:v>
                </c:pt>
                <c:pt idx="51">
                  <c:v>1207</c:v>
                </c:pt>
                <c:pt idx="52">
                  <c:v>3190</c:v>
                </c:pt>
                <c:pt idx="53">
                  <c:v>2241</c:v>
                </c:pt>
                <c:pt idx="54">
                  <c:v>4103</c:v>
                </c:pt>
                <c:pt idx="55">
                  <c:v>8733</c:v>
                </c:pt>
                <c:pt idx="56">
                  <c:v>2052</c:v>
                </c:pt>
                <c:pt idx="57">
                  <c:v>10810</c:v>
                </c:pt>
                <c:pt idx="58">
                  <c:v>2052</c:v>
                </c:pt>
                <c:pt idx="59">
                  <c:v>2233</c:v>
                </c:pt>
                <c:pt idx="60">
                  <c:v>7181</c:v>
                </c:pt>
                <c:pt idx="61">
                  <c:v>7181</c:v>
                </c:pt>
                <c:pt idx="62">
                  <c:v>11525</c:v>
                </c:pt>
                <c:pt idx="63">
                  <c:v>2414</c:v>
                </c:pt>
                <c:pt idx="64">
                  <c:v>8448</c:v>
                </c:pt>
                <c:pt idx="65">
                  <c:v>7120</c:v>
                </c:pt>
                <c:pt idx="66">
                  <c:v>4767</c:v>
                </c:pt>
                <c:pt idx="67">
                  <c:v>1724</c:v>
                </c:pt>
                <c:pt idx="68">
                  <c:v>1207</c:v>
                </c:pt>
                <c:pt idx="69">
                  <c:v>2414</c:v>
                </c:pt>
                <c:pt idx="70">
                  <c:v>3620</c:v>
                </c:pt>
                <c:pt idx="71">
                  <c:v>2698</c:v>
                </c:pt>
                <c:pt idx="72">
                  <c:v>1026</c:v>
                </c:pt>
                <c:pt idx="73">
                  <c:v>2414</c:v>
                </c:pt>
                <c:pt idx="74">
                  <c:v>1207</c:v>
                </c:pt>
                <c:pt idx="75">
                  <c:v>2414</c:v>
                </c:pt>
                <c:pt idx="76">
                  <c:v>3620</c:v>
                </c:pt>
                <c:pt idx="77">
                  <c:v>4646</c:v>
                </c:pt>
                <c:pt idx="78">
                  <c:v>9759</c:v>
                </c:pt>
                <c:pt idx="79">
                  <c:v>8207</c:v>
                </c:pt>
                <c:pt idx="80">
                  <c:v>14914</c:v>
                </c:pt>
                <c:pt idx="81">
                  <c:v>6681</c:v>
                </c:pt>
                <c:pt idx="82">
                  <c:v>2052</c:v>
                </c:pt>
                <c:pt idx="83">
                  <c:v>2578</c:v>
                </c:pt>
                <c:pt idx="84">
                  <c:v>4103</c:v>
                </c:pt>
                <c:pt idx="85">
                  <c:v>6681</c:v>
                </c:pt>
                <c:pt idx="86">
                  <c:v>3603</c:v>
                </c:pt>
                <c:pt idx="87">
                  <c:v>3603</c:v>
                </c:pt>
                <c:pt idx="88">
                  <c:v>4629</c:v>
                </c:pt>
                <c:pt idx="89">
                  <c:v>1552</c:v>
                </c:pt>
                <c:pt idx="90">
                  <c:v>2052</c:v>
                </c:pt>
                <c:pt idx="91">
                  <c:v>NA</c:v>
                </c:pt>
                <c:pt idx="92">
                  <c:v>2052</c:v>
                </c:pt>
                <c:pt idx="93">
                  <c:v>8233</c:v>
                </c:pt>
                <c:pt idx="94">
                  <c:v>7207</c:v>
                </c:pt>
                <c:pt idx="95">
                  <c:v>6000</c:v>
                </c:pt>
                <c:pt idx="96">
                  <c:v>9181</c:v>
                </c:pt>
                <c:pt idx="97">
                  <c:v>3078</c:v>
                </c:pt>
                <c:pt idx="98">
                  <c:v>2052</c:v>
                </c:pt>
                <c:pt idx="99">
                  <c:v>3896</c:v>
                </c:pt>
                <c:pt idx="100">
                  <c:v>1207</c:v>
                </c:pt>
                <c:pt idx="101">
                  <c:v>7758</c:v>
                </c:pt>
                <c:pt idx="102">
                  <c:v>NA</c:v>
                </c:pt>
                <c:pt idx="103">
                  <c:v>NA</c:v>
                </c:pt>
                <c:pt idx="104">
                  <c:v>NA</c:v>
                </c:pt>
                <c:pt idx="105">
                  <c:v>NA</c:v>
                </c:pt>
                <c:pt idx="106">
                  <c:v>5344</c:v>
                </c:pt>
                <c:pt idx="107">
                  <c:v>1207</c:v>
                </c:pt>
                <c:pt idx="108">
                  <c:v>3276</c:v>
                </c:pt>
                <c:pt idx="109">
                  <c:v>4138</c:v>
                </c:pt>
                <c:pt idx="110">
                  <c:v>1207</c:v>
                </c:pt>
                <c:pt idx="111">
                  <c:v>4655</c:v>
                </c:pt>
                <c:pt idx="112">
                  <c:v>1207</c:v>
                </c:pt>
                <c:pt idx="113">
                  <c:v>2414</c:v>
                </c:pt>
                <c:pt idx="114">
                  <c:v>3276</c:v>
                </c:pt>
                <c:pt idx="115">
                  <c:v>1034</c:v>
                </c:pt>
                <c:pt idx="116">
                  <c:v>2233</c:v>
                </c:pt>
                <c:pt idx="117">
                  <c:v>6293</c:v>
                </c:pt>
                <c:pt idx="118">
                  <c:v>4474</c:v>
                </c:pt>
                <c:pt idx="119">
                  <c:v>2414</c:v>
                </c:pt>
                <c:pt idx="120">
                  <c:v>3620</c:v>
                </c:pt>
                <c:pt idx="121">
                  <c:v>4827</c:v>
                </c:pt>
                <c:pt idx="122">
                  <c:v>2414</c:v>
                </c:pt>
                <c:pt idx="123">
                  <c:v>2931</c:v>
                </c:pt>
                <c:pt idx="124">
                  <c:v>4310</c:v>
                </c:pt>
                <c:pt idx="125">
                  <c:v>1207</c:v>
                </c:pt>
                <c:pt idx="126">
                  <c:v>NA</c:v>
                </c:pt>
                <c:pt idx="127">
                  <c:v>1207</c:v>
                </c:pt>
                <c:pt idx="128">
                  <c:v>1034</c:v>
                </c:pt>
                <c:pt idx="129">
                  <c:v>1724</c:v>
                </c:pt>
                <c:pt idx="130">
                  <c:v>1034</c:v>
                </c:pt>
                <c:pt idx="131">
                  <c:v>0</c:v>
                </c:pt>
                <c:pt idx="132">
                  <c:v>4827</c:v>
                </c:pt>
                <c:pt idx="133">
                  <c:v>2414</c:v>
                </c:pt>
                <c:pt idx="134">
                  <c:v>2672</c:v>
                </c:pt>
                <c:pt idx="135">
                  <c:v>3957</c:v>
                </c:pt>
                <c:pt idx="136">
                  <c:v>4138</c:v>
                </c:pt>
                <c:pt idx="137">
                  <c:v>0</c:v>
                </c:pt>
                <c:pt idx="138">
                  <c:v>3198</c:v>
                </c:pt>
                <c:pt idx="139">
                  <c:v>1121</c:v>
                </c:pt>
                <c:pt idx="140">
                  <c:v>NA</c:v>
                </c:pt>
                <c:pt idx="141">
                  <c:v>2172</c:v>
                </c:pt>
                <c:pt idx="142">
                  <c:v>3353</c:v>
                </c:pt>
                <c:pt idx="143">
                  <c:v>3112</c:v>
                </c:pt>
                <c:pt idx="144">
                  <c:v>1207</c:v>
                </c:pt>
                <c:pt idx="145">
                  <c:v>1078</c:v>
                </c:pt>
                <c:pt idx="146">
                  <c:v>NA</c:v>
                </c:pt>
                <c:pt idx="147">
                  <c:v>1552</c:v>
                </c:pt>
                <c:pt idx="148">
                  <c:v>3922</c:v>
                </c:pt>
                <c:pt idx="149">
                  <c:v>3793</c:v>
                </c:pt>
                <c:pt idx="150">
                  <c:v>4077</c:v>
                </c:pt>
                <c:pt idx="151">
                  <c:v>4560</c:v>
                </c:pt>
                <c:pt idx="152">
                  <c:v>2353</c:v>
                </c:pt>
                <c:pt idx="153">
                  <c:v>NA</c:v>
                </c:pt>
                <c:pt idx="154">
                  <c:v>1086</c:v>
                </c:pt>
                <c:pt idx="155">
                  <c:v>3155</c:v>
                </c:pt>
                <c:pt idx="156">
                  <c:v>3215</c:v>
                </c:pt>
                <c:pt idx="157">
                  <c:v>1146</c:v>
                </c:pt>
                <c:pt idx="158">
                  <c:v>2327</c:v>
                </c:pt>
                <c:pt idx="159">
                  <c:v>NA</c:v>
                </c:pt>
                <c:pt idx="160">
                  <c:v>3870</c:v>
                </c:pt>
                <c:pt idx="161">
                  <c:v>2155</c:v>
                </c:pt>
                <c:pt idx="162">
                  <c:v>7163</c:v>
                </c:pt>
                <c:pt idx="163">
                  <c:v>4594</c:v>
                </c:pt>
                <c:pt idx="164">
                  <c:v>8663</c:v>
                </c:pt>
                <c:pt idx="165">
                  <c:v>1207</c:v>
                </c:pt>
                <c:pt idx="166">
                  <c:v>NA</c:v>
                </c:pt>
                <c:pt idx="167">
                  <c:v>3448</c:v>
                </c:pt>
                <c:pt idx="168">
                  <c:v>2629</c:v>
                </c:pt>
                <c:pt idx="169">
                  <c:v>3405</c:v>
                </c:pt>
                <c:pt idx="170">
                  <c:v>6319</c:v>
                </c:pt>
                <c:pt idx="171">
                  <c:v>1164</c:v>
                </c:pt>
                <c:pt idx="172">
                  <c:v>4827</c:v>
                </c:pt>
                <c:pt idx="173">
                  <c:v>2586</c:v>
                </c:pt>
                <c:pt idx="174">
                  <c:v>5138</c:v>
                </c:pt>
                <c:pt idx="175">
                  <c:v>4301</c:v>
                </c:pt>
                <c:pt idx="176">
                  <c:v>3353</c:v>
                </c:pt>
                <c:pt idx="177">
                  <c:v>1207</c:v>
                </c:pt>
                <c:pt idx="178">
                  <c:v>6715</c:v>
                </c:pt>
                <c:pt idx="179">
                  <c:v>3474</c:v>
                </c:pt>
                <c:pt idx="180">
                  <c:v>1026</c:v>
                </c:pt>
                <c:pt idx="181">
                  <c:v>2233</c:v>
                </c:pt>
                <c:pt idx="182">
                  <c:v>NA</c:v>
                </c:pt>
                <c:pt idx="183">
                  <c:v>5043</c:v>
                </c:pt>
                <c:pt idx="184">
                  <c:v>5793</c:v>
                </c:pt>
                <c:pt idx="185">
                  <c:v>3491</c:v>
                </c:pt>
                <c:pt idx="186">
                  <c:v>1207</c:v>
                </c:pt>
                <c:pt idx="187">
                  <c:v>3448</c:v>
                </c:pt>
                <c:pt idx="188">
                  <c:v>NA</c:v>
                </c:pt>
                <c:pt idx="189">
                  <c:v>3534</c:v>
                </c:pt>
                <c:pt idx="190">
                  <c:v>7362</c:v>
                </c:pt>
                <c:pt idx="191">
                  <c:v>5767</c:v>
                </c:pt>
                <c:pt idx="192">
                  <c:v>2672</c:v>
                </c:pt>
                <c:pt idx="193">
                  <c:v>3500</c:v>
                </c:pt>
                <c:pt idx="194">
                  <c:v>1034</c:v>
                </c:pt>
                <c:pt idx="195">
                  <c:v>NA</c:v>
                </c:pt>
                <c:pt idx="196">
                  <c:v>2233</c:v>
                </c:pt>
                <c:pt idx="197">
                  <c:v>2414</c:v>
                </c:pt>
                <c:pt idx="198">
                  <c:v>10232</c:v>
                </c:pt>
                <c:pt idx="199">
                  <c:v>1086</c:v>
                </c:pt>
                <c:pt idx="200">
                  <c:v>2758</c:v>
                </c:pt>
                <c:pt idx="201">
                  <c:v>2250</c:v>
                </c:pt>
                <c:pt idx="202">
                  <c:v>7732</c:v>
                </c:pt>
                <c:pt idx="203">
                  <c:v>3241</c:v>
                </c:pt>
                <c:pt idx="204">
                  <c:v>4465</c:v>
                </c:pt>
                <c:pt idx="205">
                  <c:v>5819</c:v>
                </c:pt>
                <c:pt idx="206">
                  <c:v>3836</c:v>
                </c:pt>
                <c:pt idx="207">
                  <c:v>4741</c:v>
                </c:pt>
                <c:pt idx="208">
                  <c:v>4827</c:v>
                </c:pt>
                <c:pt idx="209">
                  <c:v>2293</c:v>
                </c:pt>
                <c:pt idx="210">
                  <c:v>8353</c:v>
                </c:pt>
                <c:pt idx="211">
                  <c:v>4828</c:v>
                </c:pt>
                <c:pt idx="212">
                  <c:v>NA</c:v>
                </c:pt>
                <c:pt idx="213">
                  <c:v>7577</c:v>
                </c:pt>
                <c:pt idx="214">
                  <c:v>9904</c:v>
                </c:pt>
                <c:pt idx="215">
                  <c:v>4301</c:v>
                </c:pt>
                <c:pt idx="216">
                  <c:v>2190</c:v>
                </c:pt>
                <c:pt idx="217">
                  <c:v>1207</c:v>
                </c:pt>
                <c:pt idx="218">
                  <c:v>5913</c:v>
                </c:pt>
                <c:pt idx="219">
                  <c:v>9775</c:v>
                </c:pt>
                <c:pt idx="220">
                  <c:v>10077</c:v>
                </c:pt>
                <c:pt idx="221">
                  <c:v>9430</c:v>
                </c:pt>
                <c:pt idx="222">
                  <c:v>4362</c:v>
                </c:pt>
                <c:pt idx="223">
                  <c:v>9758</c:v>
                </c:pt>
                <c:pt idx="224">
                  <c:v>10215</c:v>
                </c:pt>
                <c:pt idx="225">
                  <c:v>8189</c:v>
                </c:pt>
                <c:pt idx="226">
                  <c:v>3620</c:v>
                </c:pt>
                <c:pt idx="227">
                  <c:v>12266</c:v>
                </c:pt>
                <c:pt idx="228">
                  <c:v>8672</c:v>
                </c:pt>
                <c:pt idx="229">
                  <c:v>3689</c:v>
                </c:pt>
                <c:pt idx="230">
                  <c:v>8534</c:v>
                </c:pt>
                <c:pt idx="231">
                  <c:v>6000</c:v>
                </c:pt>
                <c:pt idx="232">
                  <c:v>6905</c:v>
                </c:pt>
                <c:pt idx="233">
                  <c:v>5396</c:v>
                </c:pt>
                <c:pt idx="234">
                  <c:v>4707</c:v>
                </c:pt>
                <c:pt idx="235">
                  <c:v>2207</c:v>
                </c:pt>
                <c:pt idx="236">
                  <c:v>10646</c:v>
                </c:pt>
                <c:pt idx="237">
                  <c:v>2069</c:v>
                </c:pt>
                <c:pt idx="238">
                  <c:v>4179</c:v>
                </c:pt>
                <c:pt idx="239">
                  <c:v>36155</c:v>
                </c:pt>
                <c:pt idx="240">
                  <c:v>23259</c:v>
                </c:pt>
                <c:pt idx="241">
                  <c:v>21138</c:v>
                </c:pt>
                <c:pt idx="242">
                  <c:v>17810</c:v>
                </c:pt>
                <c:pt idx="243">
                  <c:v>24931</c:v>
                </c:pt>
                <c:pt idx="244">
                  <c:v>6448</c:v>
                </c:pt>
                <c:pt idx="245">
                  <c:v>1207</c:v>
                </c:pt>
                <c:pt idx="246">
                  <c:v>1146</c:v>
                </c:pt>
                <c:pt idx="247">
                  <c:v>7206</c:v>
                </c:pt>
                <c:pt idx="248">
                  <c:v>1638</c:v>
                </c:pt>
                <c:pt idx="249">
                  <c:v>3620</c:v>
                </c:pt>
                <c:pt idx="250">
                  <c:v>NA</c:v>
                </c:pt>
                <c:pt idx="251">
                  <c:v>11844</c:v>
                </c:pt>
                <c:pt idx="252">
                  <c:v>2578</c:v>
                </c:pt>
                <c:pt idx="253">
                  <c:v>11810</c:v>
                </c:pt>
                <c:pt idx="254">
                  <c:v>13284</c:v>
                </c:pt>
                <c:pt idx="255">
                  <c:v>10259</c:v>
                </c:pt>
                <c:pt idx="256">
                  <c:v>5655</c:v>
                </c:pt>
                <c:pt idx="257">
                  <c:v>13284</c:v>
                </c:pt>
                <c:pt idx="258">
                  <c:v>13207</c:v>
                </c:pt>
                <c:pt idx="259">
                  <c:v>13284</c:v>
                </c:pt>
                <c:pt idx="260">
                  <c:v>4517</c:v>
                </c:pt>
                <c:pt idx="261">
                  <c:v>5974</c:v>
                </c:pt>
                <c:pt idx="262">
                  <c:v>3698</c:v>
                </c:pt>
                <c:pt idx="263">
                  <c:v>3439</c:v>
                </c:pt>
                <c:pt idx="264">
                  <c:v>8999</c:v>
                </c:pt>
                <c:pt idx="265">
                  <c:v>NA</c:v>
                </c:pt>
                <c:pt idx="266">
                  <c:v>1724</c:v>
                </c:pt>
                <c:pt idx="267">
                  <c:v>4077</c:v>
                </c:pt>
                <c:pt idx="268">
                  <c:v>4448</c:v>
                </c:pt>
                <c:pt idx="269">
                  <c:v>2284</c:v>
                </c:pt>
                <c:pt idx="270">
                  <c:v>3491</c:v>
                </c:pt>
                <c:pt idx="271">
                  <c:v>NA</c:v>
                </c:pt>
                <c:pt idx="272">
                  <c:v>2233</c:v>
                </c:pt>
                <c:pt idx="273">
                  <c:v>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correls!$T$275:$T$1025</c:f>
              <c:numCache>
                <c:formatCode>m/d/yy</c:formatCode>
                <c:ptCount val="751"/>
                <c:pt idx="0">
                  <c:v>43283</c:v>
                </c:pt>
                <c:pt idx="1">
                  <c:v>43284</c:v>
                </c:pt>
                <c:pt idx="2">
                  <c:v>43285</c:v>
                </c:pt>
                <c:pt idx="3">
                  <c:v>43286</c:v>
                </c:pt>
                <c:pt idx="4">
                  <c:v>43287</c:v>
                </c:pt>
                <c:pt idx="5">
                  <c:v>43288</c:v>
                </c:pt>
                <c:pt idx="6">
                  <c:v>43289</c:v>
                </c:pt>
                <c:pt idx="7">
                  <c:v>43290</c:v>
                </c:pt>
                <c:pt idx="8">
                  <c:v>43291</c:v>
                </c:pt>
                <c:pt idx="9">
                  <c:v>43292</c:v>
                </c:pt>
                <c:pt idx="10">
                  <c:v>43293</c:v>
                </c:pt>
                <c:pt idx="11">
                  <c:v>43294</c:v>
                </c:pt>
                <c:pt idx="12">
                  <c:v>43295</c:v>
                </c:pt>
                <c:pt idx="13">
                  <c:v>43296</c:v>
                </c:pt>
                <c:pt idx="14">
                  <c:v>43297</c:v>
                </c:pt>
                <c:pt idx="15">
                  <c:v>43298</c:v>
                </c:pt>
                <c:pt idx="16">
                  <c:v>43299</c:v>
                </c:pt>
                <c:pt idx="17">
                  <c:v>43300</c:v>
                </c:pt>
                <c:pt idx="18">
                  <c:v>43301</c:v>
                </c:pt>
                <c:pt idx="19">
                  <c:v>43302</c:v>
                </c:pt>
                <c:pt idx="20">
                  <c:v>43303</c:v>
                </c:pt>
                <c:pt idx="21">
                  <c:v>43304</c:v>
                </c:pt>
                <c:pt idx="22">
                  <c:v>43305</c:v>
                </c:pt>
                <c:pt idx="23">
                  <c:v>43306</c:v>
                </c:pt>
                <c:pt idx="24">
                  <c:v>43307</c:v>
                </c:pt>
                <c:pt idx="25">
                  <c:v>43308</c:v>
                </c:pt>
                <c:pt idx="26">
                  <c:v>43309</c:v>
                </c:pt>
                <c:pt idx="27">
                  <c:v>43310</c:v>
                </c:pt>
                <c:pt idx="28">
                  <c:v>43311</c:v>
                </c:pt>
                <c:pt idx="29">
                  <c:v>43312</c:v>
                </c:pt>
                <c:pt idx="30">
                  <c:v>43313</c:v>
                </c:pt>
                <c:pt idx="31">
                  <c:v>43314</c:v>
                </c:pt>
                <c:pt idx="32">
                  <c:v>43315</c:v>
                </c:pt>
                <c:pt idx="33">
                  <c:v>43316</c:v>
                </c:pt>
                <c:pt idx="34">
                  <c:v>43317</c:v>
                </c:pt>
                <c:pt idx="35">
                  <c:v>43318</c:v>
                </c:pt>
                <c:pt idx="36">
                  <c:v>43319</c:v>
                </c:pt>
                <c:pt idx="37">
                  <c:v>43320</c:v>
                </c:pt>
                <c:pt idx="38">
                  <c:v>43321</c:v>
                </c:pt>
                <c:pt idx="39">
                  <c:v>43322</c:v>
                </c:pt>
                <c:pt idx="40">
                  <c:v>43323</c:v>
                </c:pt>
                <c:pt idx="41">
                  <c:v>43324</c:v>
                </c:pt>
                <c:pt idx="42">
                  <c:v>43325</c:v>
                </c:pt>
                <c:pt idx="43">
                  <c:v>43326</c:v>
                </c:pt>
                <c:pt idx="44">
                  <c:v>43327</c:v>
                </c:pt>
                <c:pt idx="45">
                  <c:v>43328</c:v>
                </c:pt>
                <c:pt idx="46">
                  <c:v>43329</c:v>
                </c:pt>
                <c:pt idx="47">
                  <c:v>43330</c:v>
                </c:pt>
                <c:pt idx="48">
                  <c:v>43331</c:v>
                </c:pt>
                <c:pt idx="49">
                  <c:v>43332</c:v>
                </c:pt>
                <c:pt idx="50">
                  <c:v>43333</c:v>
                </c:pt>
                <c:pt idx="51">
                  <c:v>43334</c:v>
                </c:pt>
                <c:pt idx="52">
                  <c:v>43335</c:v>
                </c:pt>
                <c:pt idx="53">
                  <c:v>43336</c:v>
                </c:pt>
                <c:pt idx="54">
                  <c:v>43337</c:v>
                </c:pt>
                <c:pt idx="55">
                  <c:v>43338</c:v>
                </c:pt>
                <c:pt idx="56">
                  <c:v>43339</c:v>
                </c:pt>
                <c:pt idx="57">
                  <c:v>43340</c:v>
                </c:pt>
                <c:pt idx="58">
                  <c:v>43341</c:v>
                </c:pt>
                <c:pt idx="59">
                  <c:v>43342</c:v>
                </c:pt>
                <c:pt idx="60">
                  <c:v>43343</c:v>
                </c:pt>
                <c:pt idx="61">
                  <c:v>43344</c:v>
                </c:pt>
                <c:pt idx="62">
                  <c:v>43345</c:v>
                </c:pt>
                <c:pt idx="63">
                  <c:v>43346</c:v>
                </c:pt>
                <c:pt idx="64">
                  <c:v>43347</c:v>
                </c:pt>
                <c:pt idx="65">
                  <c:v>43348</c:v>
                </c:pt>
                <c:pt idx="66">
                  <c:v>43349</c:v>
                </c:pt>
                <c:pt idx="67">
                  <c:v>43350</c:v>
                </c:pt>
                <c:pt idx="68">
                  <c:v>43351</c:v>
                </c:pt>
                <c:pt idx="69">
                  <c:v>43352</c:v>
                </c:pt>
                <c:pt idx="70">
                  <c:v>43353</c:v>
                </c:pt>
                <c:pt idx="71">
                  <c:v>43354</c:v>
                </c:pt>
                <c:pt idx="72">
                  <c:v>43355</c:v>
                </c:pt>
                <c:pt idx="73">
                  <c:v>43356</c:v>
                </c:pt>
                <c:pt idx="74">
                  <c:v>43357</c:v>
                </c:pt>
                <c:pt idx="75">
                  <c:v>43358</c:v>
                </c:pt>
                <c:pt idx="76">
                  <c:v>43359</c:v>
                </c:pt>
                <c:pt idx="77">
                  <c:v>43360</c:v>
                </c:pt>
                <c:pt idx="78">
                  <c:v>43361</c:v>
                </c:pt>
                <c:pt idx="79">
                  <c:v>43362</c:v>
                </c:pt>
                <c:pt idx="80">
                  <c:v>43363</c:v>
                </c:pt>
                <c:pt idx="81">
                  <c:v>43364</c:v>
                </c:pt>
                <c:pt idx="82">
                  <c:v>43365</c:v>
                </c:pt>
                <c:pt idx="83">
                  <c:v>43366</c:v>
                </c:pt>
                <c:pt idx="84">
                  <c:v>43367</c:v>
                </c:pt>
                <c:pt idx="85">
                  <c:v>43368</c:v>
                </c:pt>
                <c:pt idx="86">
                  <c:v>43369</c:v>
                </c:pt>
                <c:pt idx="87">
                  <c:v>43370</c:v>
                </c:pt>
                <c:pt idx="88">
                  <c:v>43371</c:v>
                </c:pt>
                <c:pt idx="89">
                  <c:v>43372</c:v>
                </c:pt>
                <c:pt idx="90">
                  <c:v>43373</c:v>
                </c:pt>
                <c:pt idx="91">
                  <c:v>43374</c:v>
                </c:pt>
                <c:pt idx="92">
                  <c:v>43375</c:v>
                </c:pt>
                <c:pt idx="93">
                  <c:v>43376</c:v>
                </c:pt>
                <c:pt idx="94">
                  <c:v>43377</c:v>
                </c:pt>
                <c:pt idx="95">
                  <c:v>43378</c:v>
                </c:pt>
                <c:pt idx="96">
                  <c:v>43379</c:v>
                </c:pt>
                <c:pt idx="97">
                  <c:v>43380</c:v>
                </c:pt>
                <c:pt idx="98">
                  <c:v>43381</c:v>
                </c:pt>
                <c:pt idx="99">
                  <c:v>43382</c:v>
                </c:pt>
                <c:pt idx="100">
                  <c:v>43383</c:v>
                </c:pt>
                <c:pt idx="101">
                  <c:v>43384</c:v>
                </c:pt>
                <c:pt idx="102">
                  <c:v>43385</c:v>
                </c:pt>
                <c:pt idx="103">
                  <c:v>43386</c:v>
                </c:pt>
                <c:pt idx="104">
                  <c:v>43387</c:v>
                </c:pt>
                <c:pt idx="105">
                  <c:v>43388</c:v>
                </c:pt>
                <c:pt idx="106">
                  <c:v>43389</c:v>
                </c:pt>
                <c:pt idx="107">
                  <c:v>43390</c:v>
                </c:pt>
                <c:pt idx="108">
                  <c:v>43391</c:v>
                </c:pt>
                <c:pt idx="109">
                  <c:v>43392</c:v>
                </c:pt>
                <c:pt idx="110">
                  <c:v>43393</c:v>
                </c:pt>
                <c:pt idx="111">
                  <c:v>43394</c:v>
                </c:pt>
                <c:pt idx="112">
                  <c:v>43395</c:v>
                </c:pt>
                <c:pt idx="113">
                  <c:v>43396</c:v>
                </c:pt>
                <c:pt idx="114">
                  <c:v>43397</c:v>
                </c:pt>
                <c:pt idx="115">
                  <c:v>43398</c:v>
                </c:pt>
                <c:pt idx="116">
                  <c:v>43399</c:v>
                </c:pt>
                <c:pt idx="117">
                  <c:v>43400</c:v>
                </c:pt>
                <c:pt idx="118">
                  <c:v>43401</c:v>
                </c:pt>
                <c:pt idx="119">
                  <c:v>43402</c:v>
                </c:pt>
                <c:pt idx="120">
                  <c:v>43403</c:v>
                </c:pt>
                <c:pt idx="121">
                  <c:v>43404</c:v>
                </c:pt>
                <c:pt idx="122">
                  <c:v>43405</c:v>
                </c:pt>
                <c:pt idx="123">
                  <c:v>43406</c:v>
                </c:pt>
                <c:pt idx="124">
                  <c:v>43407</c:v>
                </c:pt>
                <c:pt idx="125">
                  <c:v>43408</c:v>
                </c:pt>
                <c:pt idx="126">
                  <c:v>43409</c:v>
                </c:pt>
                <c:pt idx="127">
                  <c:v>43410</c:v>
                </c:pt>
                <c:pt idx="128">
                  <c:v>43411</c:v>
                </c:pt>
                <c:pt idx="129">
                  <c:v>43412</c:v>
                </c:pt>
                <c:pt idx="130">
                  <c:v>43413</c:v>
                </c:pt>
                <c:pt idx="131">
                  <c:v>43414</c:v>
                </c:pt>
                <c:pt idx="132">
                  <c:v>43415</c:v>
                </c:pt>
                <c:pt idx="133">
                  <c:v>43416</c:v>
                </c:pt>
                <c:pt idx="134">
                  <c:v>43417</c:v>
                </c:pt>
                <c:pt idx="135">
                  <c:v>43418</c:v>
                </c:pt>
                <c:pt idx="136">
                  <c:v>43419</c:v>
                </c:pt>
                <c:pt idx="137">
                  <c:v>43420</c:v>
                </c:pt>
                <c:pt idx="138">
                  <c:v>43421</c:v>
                </c:pt>
                <c:pt idx="139">
                  <c:v>43422</c:v>
                </c:pt>
                <c:pt idx="140">
                  <c:v>43423</c:v>
                </c:pt>
                <c:pt idx="141">
                  <c:v>43424</c:v>
                </c:pt>
                <c:pt idx="142">
                  <c:v>43425</c:v>
                </c:pt>
                <c:pt idx="143">
                  <c:v>43426</c:v>
                </c:pt>
                <c:pt idx="144">
                  <c:v>43427</c:v>
                </c:pt>
                <c:pt idx="145">
                  <c:v>43428</c:v>
                </c:pt>
                <c:pt idx="146">
                  <c:v>43429</c:v>
                </c:pt>
                <c:pt idx="147">
                  <c:v>43430</c:v>
                </c:pt>
                <c:pt idx="148">
                  <c:v>43431</c:v>
                </c:pt>
                <c:pt idx="149">
                  <c:v>43432</c:v>
                </c:pt>
                <c:pt idx="150">
                  <c:v>43433</c:v>
                </c:pt>
                <c:pt idx="151">
                  <c:v>43434</c:v>
                </c:pt>
                <c:pt idx="152">
                  <c:v>43435</c:v>
                </c:pt>
                <c:pt idx="153">
                  <c:v>43436</c:v>
                </c:pt>
                <c:pt idx="154">
                  <c:v>43437</c:v>
                </c:pt>
                <c:pt idx="155">
                  <c:v>43438</c:v>
                </c:pt>
                <c:pt idx="156">
                  <c:v>43439</c:v>
                </c:pt>
                <c:pt idx="157">
                  <c:v>43440</c:v>
                </c:pt>
                <c:pt idx="158">
                  <c:v>43441</c:v>
                </c:pt>
                <c:pt idx="159">
                  <c:v>43442</c:v>
                </c:pt>
                <c:pt idx="160">
                  <c:v>43443</c:v>
                </c:pt>
                <c:pt idx="161">
                  <c:v>43444</c:v>
                </c:pt>
                <c:pt idx="162">
                  <c:v>43445</c:v>
                </c:pt>
                <c:pt idx="163">
                  <c:v>43446</c:v>
                </c:pt>
                <c:pt idx="164">
                  <c:v>43447</c:v>
                </c:pt>
                <c:pt idx="165">
                  <c:v>43448</c:v>
                </c:pt>
                <c:pt idx="166">
                  <c:v>43449</c:v>
                </c:pt>
                <c:pt idx="167">
                  <c:v>43450</c:v>
                </c:pt>
                <c:pt idx="168">
                  <c:v>43451</c:v>
                </c:pt>
                <c:pt idx="169">
                  <c:v>43452</c:v>
                </c:pt>
                <c:pt idx="170">
                  <c:v>43453</c:v>
                </c:pt>
                <c:pt idx="171">
                  <c:v>43454</c:v>
                </c:pt>
                <c:pt idx="172">
                  <c:v>43455</c:v>
                </c:pt>
                <c:pt idx="173">
                  <c:v>43456</c:v>
                </c:pt>
                <c:pt idx="174">
                  <c:v>43457</c:v>
                </c:pt>
                <c:pt idx="175">
                  <c:v>43458</c:v>
                </c:pt>
                <c:pt idx="176">
                  <c:v>43459</c:v>
                </c:pt>
                <c:pt idx="177">
                  <c:v>43460</c:v>
                </c:pt>
                <c:pt idx="178">
                  <c:v>43461</c:v>
                </c:pt>
                <c:pt idx="179">
                  <c:v>43462</c:v>
                </c:pt>
                <c:pt idx="180">
                  <c:v>43463</c:v>
                </c:pt>
                <c:pt idx="181">
                  <c:v>43464</c:v>
                </c:pt>
                <c:pt idx="182">
                  <c:v>43465</c:v>
                </c:pt>
                <c:pt idx="183">
                  <c:v>43466</c:v>
                </c:pt>
                <c:pt idx="184">
                  <c:v>43467</c:v>
                </c:pt>
                <c:pt idx="185">
                  <c:v>43468</c:v>
                </c:pt>
                <c:pt idx="186">
                  <c:v>43469</c:v>
                </c:pt>
                <c:pt idx="187">
                  <c:v>43470</c:v>
                </c:pt>
                <c:pt idx="188">
                  <c:v>43471</c:v>
                </c:pt>
                <c:pt idx="189">
                  <c:v>43472</c:v>
                </c:pt>
                <c:pt idx="190">
                  <c:v>43473</c:v>
                </c:pt>
                <c:pt idx="191">
                  <c:v>43474</c:v>
                </c:pt>
                <c:pt idx="192">
                  <c:v>43475</c:v>
                </c:pt>
                <c:pt idx="193">
                  <c:v>43476</c:v>
                </c:pt>
                <c:pt idx="194">
                  <c:v>43477</c:v>
                </c:pt>
                <c:pt idx="195">
                  <c:v>43478</c:v>
                </c:pt>
                <c:pt idx="196">
                  <c:v>43479</c:v>
                </c:pt>
                <c:pt idx="197">
                  <c:v>43480</c:v>
                </c:pt>
                <c:pt idx="198">
                  <c:v>43481</c:v>
                </c:pt>
                <c:pt idx="199">
                  <c:v>43482</c:v>
                </c:pt>
                <c:pt idx="200">
                  <c:v>43483</c:v>
                </c:pt>
                <c:pt idx="201">
                  <c:v>43484</c:v>
                </c:pt>
                <c:pt idx="202">
                  <c:v>43485</c:v>
                </c:pt>
                <c:pt idx="203">
                  <c:v>43486</c:v>
                </c:pt>
                <c:pt idx="204">
                  <c:v>43487</c:v>
                </c:pt>
                <c:pt idx="205">
                  <c:v>43488</c:v>
                </c:pt>
                <c:pt idx="206">
                  <c:v>43489</c:v>
                </c:pt>
                <c:pt idx="207">
                  <c:v>43490</c:v>
                </c:pt>
                <c:pt idx="208">
                  <c:v>43491</c:v>
                </c:pt>
                <c:pt idx="209">
                  <c:v>43492</c:v>
                </c:pt>
                <c:pt idx="210">
                  <c:v>43493</c:v>
                </c:pt>
                <c:pt idx="211">
                  <c:v>43494</c:v>
                </c:pt>
                <c:pt idx="212">
                  <c:v>43495</c:v>
                </c:pt>
                <c:pt idx="213">
                  <c:v>43496</c:v>
                </c:pt>
                <c:pt idx="214">
                  <c:v>43497</c:v>
                </c:pt>
                <c:pt idx="215">
                  <c:v>43498</c:v>
                </c:pt>
                <c:pt idx="216">
                  <c:v>43499</c:v>
                </c:pt>
                <c:pt idx="217">
                  <c:v>43500</c:v>
                </c:pt>
                <c:pt idx="218">
                  <c:v>43501</c:v>
                </c:pt>
                <c:pt idx="219">
                  <c:v>43502</c:v>
                </c:pt>
                <c:pt idx="220">
                  <c:v>43503</c:v>
                </c:pt>
                <c:pt idx="221">
                  <c:v>43504</c:v>
                </c:pt>
                <c:pt idx="222">
                  <c:v>43505</c:v>
                </c:pt>
                <c:pt idx="223">
                  <c:v>43506</c:v>
                </c:pt>
                <c:pt idx="224">
                  <c:v>43507</c:v>
                </c:pt>
                <c:pt idx="225">
                  <c:v>43508</c:v>
                </c:pt>
                <c:pt idx="226">
                  <c:v>43509</c:v>
                </c:pt>
                <c:pt idx="227">
                  <c:v>43510</c:v>
                </c:pt>
                <c:pt idx="228">
                  <c:v>43511</c:v>
                </c:pt>
                <c:pt idx="229">
                  <c:v>43512</c:v>
                </c:pt>
                <c:pt idx="230">
                  <c:v>43513</c:v>
                </c:pt>
                <c:pt idx="231">
                  <c:v>43514</c:v>
                </c:pt>
                <c:pt idx="232">
                  <c:v>43515</c:v>
                </c:pt>
                <c:pt idx="233">
                  <c:v>43516</c:v>
                </c:pt>
                <c:pt idx="234">
                  <c:v>43517</c:v>
                </c:pt>
                <c:pt idx="235">
                  <c:v>43518</c:v>
                </c:pt>
                <c:pt idx="236">
                  <c:v>43519</c:v>
                </c:pt>
                <c:pt idx="237">
                  <c:v>43520</c:v>
                </c:pt>
                <c:pt idx="238">
                  <c:v>43521</c:v>
                </c:pt>
                <c:pt idx="239">
                  <c:v>43522</c:v>
                </c:pt>
                <c:pt idx="240">
                  <c:v>43523</c:v>
                </c:pt>
                <c:pt idx="241">
                  <c:v>43524</c:v>
                </c:pt>
                <c:pt idx="242">
                  <c:v>43525</c:v>
                </c:pt>
                <c:pt idx="243">
                  <c:v>43526</c:v>
                </c:pt>
                <c:pt idx="244">
                  <c:v>43527</c:v>
                </c:pt>
                <c:pt idx="245">
                  <c:v>43528</c:v>
                </c:pt>
                <c:pt idx="246">
                  <c:v>43529</c:v>
                </c:pt>
                <c:pt idx="247">
                  <c:v>43530</c:v>
                </c:pt>
                <c:pt idx="248">
                  <c:v>43531</c:v>
                </c:pt>
                <c:pt idx="249">
                  <c:v>43532</c:v>
                </c:pt>
                <c:pt idx="250">
                  <c:v>43533</c:v>
                </c:pt>
                <c:pt idx="251">
                  <c:v>43534</c:v>
                </c:pt>
                <c:pt idx="252">
                  <c:v>43535</c:v>
                </c:pt>
                <c:pt idx="253">
                  <c:v>43536</c:v>
                </c:pt>
                <c:pt idx="254">
                  <c:v>43537</c:v>
                </c:pt>
                <c:pt idx="255">
                  <c:v>43538</c:v>
                </c:pt>
                <c:pt idx="256">
                  <c:v>43539</c:v>
                </c:pt>
                <c:pt idx="257">
                  <c:v>43540</c:v>
                </c:pt>
                <c:pt idx="258">
                  <c:v>43541</c:v>
                </c:pt>
                <c:pt idx="259">
                  <c:v>43542</c:v>
                </c:pt>
                <c:pt idx="260">
                  <c:v>43543</c:v>
                </c:pt>
                <c:pt idx="261">
                  <c:v>43544</c:v>
                </c:pt>
                <c:pt idx="262">
                  <c:v>43545</c:v>
                </c:pt>
                <c:pt idx="263">
                  <c:v>43546</c:v>
                </c:pt>
                <c:pt idx="264">
                  <c:v>43547</c:v>
                </c:pt>
                <c:pt idx="265">
                  <c:v>43548</c:v>
                </c:pt>
                <c:pt idx="266">
                  <c:v>43549</c:v>
                </c:pt>
                <c:pt idx="267">
                  <c:v>43550</c:v>
                </c:pt>
                <c:pt idx="268">
                  <c:v>43551</c:v>
                </c:pt>
                <c:pt idx="269">
                  <c:v>43552</c:v>
                </c:pt>
                <c:pt idx="270">
                  <c:v>43553</c:v>
                </c:pt>
                <c:pt idx="271">
                  <c:v>43554</c:v>
                </c:pt>
                <c:pt idx="272">
                  <c:v>43555</c:v>
                </c:pt>
                <c:pt idx="273">
                  <c:v>43556</c:v>
                </c:pt>
                <c:pt idx="274">
                  <c:v>43557</c:v>
                </c:pt>
                <c:pt idx="275">
                  <c:v>43558</c:v>
                </c:pt>
                <c:pt idx="276">
                  <c:v>43559</c:v>
                </c:pt>
                <c:pt idx="277">
                  <c:v>43560</c:v>
                </c:pt>
                <c:pt idx="278">
                  <c:v>43561</c:v>
                </c:pt>
                <c:pt idx="279">
                  <c:v>43562</c:v>
                </c:pt>
                <c:pt idx="280">
                  <c:v>43563</c:v>
                </c:pt>
                <c:pt idx="281">
                  <c:v>43564</c:v>
                </c:pt>
                <c:pt idx="282">
                  <c:v>43565</c:v>
                </c:pt>
                <c:pt idx="283">
                  <c:v>43566</c:v>
                </c:pt>
                <c:pt idx="284">
                  <c:v>43567</c:v>
                </c:pt>
                <c:pt idx="285">
                  <c:v>43568</c:v>
                </c:pt>
                <c:pt idx="286">
                  <c:v>43569</c:v>
                </c:pt>
                <c:pt idx="287">
                  <c:v>43570</c:v>
                </c:pt>
                <c:pt idx="288">
                  <c:v>43571</c:v>
                </c:pt>
                <c:pt idx="289">
                  <c:v>43572</c:v>
                </c:pt>
                <c:pt idx="290">
                  <c:v>43573</c:v>
                </c:pt>
                <c:pt idx="291">
                  <c:v>43574</c:v>
                </c:pt>
                <c:pt idx="292">
                  <c:v>43575</c:v>
                </c:pt>
                <c:pt idx="293">
                  <c:v>43576</c:v>
                </c:pt>
                <c:pt idx="294">
                  <c:v>43577</c:v>
                </c:pt>
                <c:pt idx="295">
                  <c:v>43578</c:v>
                </c:pt>
                <c:pt idx="296">
                  <c:v>43579</c:v>
                </c:pt>
                <c:pt idx="297">
                  <c:v>43580</c:v>
                </c:pt>
                <c:pt idx="298">
                  <c:v>43581</c:v>
                </c:pt>
                <c:pt idx="299">
                  <c:v>43582</c:v>
                </c:pt>
                <c:pt idx="300">
                  <c:v>43583</c:v>
                </c:pt>
                <c:pt idx="301">
                  <c:v>43584</c:v>
                </c:pt>
                <c:pt idx="302">
                  <c:v>43585</c:v>
                </c:pt>
                <c:pt idx="303">
                  <c:v>43586</c:v>
                </c:pt>
                <c:pt idx="304">
                  <c:v>43587</c:v>
                </c:pt>
                <c:pt idx="305">
                  <c:v>43588</c:v>
                </c:pt>
                <c:pt idx="306">
                  <c:v>43589</c:v>
                </c:pt>
                <c:pt idx="307">
                  <c:v>43590</c:v>
                </c:pt>
                <c:pt idx="308">
                  <c:v>43591</c:v>
                </c:pt>
                <c:pt idx="309">
                  <c:v>43592</c:v>
                </c:pt>
                <c:pt idx="310">
                  <c:v>43593</c:v>
                </c:pt>
                <c:pt idx="311">
                  <c:v>43594</c:v>
                </c:pt>
                <c:pt idx="312">
                  <c:v>43595</c:v>
                </c:pt>
                <c:pt idx="313">
                  <c:v>43596</c:v>
                </c:pt>
                <c:pt idx="314">
                  <c:v>43597</c:v>
                </c:pt>
                <c:pt idx="315">
                  <c:v>43598</c:v>
                </c:pt>
                <c:pt idx="316">
                  <c:v>43599</c:v>
                </c:pt>
                <c:pt idx="317">
                  <c:v>43600</c:v>
                </c:pt>
                <c:pt idx="318">
                  <c:v>43601</c:v>
                </c:pt>
                <c:pt idx="319">
                  <c:v>43602</c:v>
                </c:pt>
                <c:pt idx="320">
                  <c:v>43603</c:v>
                </c:pt>
                <c:pt idx="321">
                  <c:v>43604</c:v>
                </c:pt>
                <c:pt idx="322">
                  <c:v>43605</c:v>
                </c:pt>
                <c:pt idx="323">
                  <c:v>43606</c:v>
                </c:pt>
                <c:pt idx="324">
                  <c:v>43607</c:v>
                </c:pt>
                <c:pt idx="325">
                  <c:v>43608</c:v>
                </c:pt>
                <c:pt idx="326">
                  <c:v>43609</c:v>
                </c:pt>
                <c:pt idx="327">
                  <c:v>43610</c:v>
                </c:pt>
                <c:pt idx="328">
                  <c:v>43611</c:v>
                </c:pt>
                <c:pt idx="329">
                  <c:v>43612</c:v>
                </c:pt>
                <c:pt idx="330">
                  <c:v>43613</c:v>
                </c:pt>
                <c:pt idx="331">
                  <c:v>43614</c:v>
                </c:pt>
                <c:pt idx="332">
                  <c:v>43615</c:v>
                </c:pt>
                <c:pt idx="333">
                  <c:v>43616</c:v>
                </c:pt>
                <c:pt idx="334">
                  <c:v>43617</c:v>
                </c:pt>
                <c:pt idx="335">
                  <c:v>43618</c:v>
                </c:pt>
                <c:pt idx="336">
                  <c:v>43619</c:v>
                </c:pt>
                <c:pt idx="337">
                  <c:v>43620</c:v>
                </c:pt>
                <c:pt idx="338">
                  <c:v>43621</c:v>
                </c:pt>
                <c:pt idx="339">
                  <c:v>43622</c:v>
                </c:pt>
                <c:pt idx="340">
                  <c:v>43623</c:v>
                </c:pt>
                <c:pt idx="341">
                  <c:v>43624</c:v>
                </c:pt>
                <c:pt idx="342">
                  <c:v>43625</c:v>
                </c:pt>
                <c:pt idx="343">
                  <c:v>43626</c:v>
                </c:pt>
                <c:pt idx="344">
                  <c:v>43627</c:v>
                </c:pt>
                <c:pt idx="345">
                  <c:v>43628</c:v>
                </c:pt>
                <c:pt idx="346">
                  <c:v>43629</c:v>
                </c:pt>
                <c:pt idx="347">
                  <c:v>43630</c:v>
                </c:pt>
                <c:pt idx="348">
                  <c:v>43631</c:v>
                </c:pt>
                <c:pt idx="349">
                  <c:v>43632</c:v>
                </c:pt>
                <c:pt idx="350">
                  <c:v>43633</c:v>
                </c:pt>
                <c:pt idx="351">
                  <c:v>43634</c:v>
                </c:pt>
                <c:pt idx="352">
                  <c:v>43635</c:v>
                </c:pt>
                <c:pt idx="353">
                  <c:v>43636</c:v>
                </c:pt>
                <c:pt idx="354">
                  <c:v>43637</c:v>
                </c:pt>
                <c:pt idx="355">
                  <c:v>43638</c:v>
                </c:pt>
                <c:pt idx="356">
                  <c:v>43639</c:v>
                </c:pt>
                <c:pt idx="357">
                  <c:v>43640</c:v>
                </c:pt>
                <c:pt idx="358">
                  <c:v>43641</c:v>
                </c:pt>
                <c:pt idx="359">
                  <c:v>43642</c:v>
                </c:pt>
                <c:pt idx="360">
                  <c:v>43643</c:v>
                </c:pt>
                <c:pt idx="361">
                  <c:v>43644</c:v>
                </c:pt>
                <c:pt idx="362">
                  <c:v>43645</c:v>
                </c:pt>
                <c:pt idx="363">
                  <c:v>43646</c:v>
                </c:pt>
                <c:pt idx="364">
                  <c:v>43647</c:v>
                </c:pt>
                <c:pt idx="365">
                  <c:v>43648</c:v>
                </c:pt>
                <c:pt idx="366">
                  <c:v>43649</c:v>
                </c:pt>
                <c:pt idx="367">
                  <c:v>43650</c:v>
                </c:pt>
                <c:pt idx="368">
                  <c:v>43651</c:v>
                </c:pt>
                <c:pt idx="369">
                  <c:v>43652</c:v>
                </c:pt>
                <c:pt idx="370">
                  <c:v>43653</c:v>
                </c:pt>
                <c:pt idx="371">
                  <c:v>43654</c:v>
                </c:pt>
                <c:pt idx="372">
                  <c:v>43655</c:v>
                </c:pt>
                <c:pt idx="373">
                  <c:v>43656</c:v>
                </c:pt>
                <c:pt idx="374">
                  <c:v>43657</c:v>
                </c:pt>
                <c:pt idx="375">
                  <c:v>43658</c:v>
                </c:pt>
                <c:pt idx="376">
                  <c:v>43659</c:v>
                </c:pt>
                <c:pt idx="377">
                  <c:v>43660</c:v>
                </c:pt>
                <c:pt idx="378">
                  <c:v>43661</c:v>
                </c:pt>
                <c:pt idx="379">
                  <c:v>43662</c:v>
                </c:pt>
                <c:pt idx="380">
                  <c:v>43663</c:v>
                </c:pt>
                <c:pt idx="381">
                  <c:v>43664</c:v>
                </c:pt>
                <c:pt idx="382">
                  <c:v>43665</c:v>
                </c:pt>
                <c:pt idx="383">
                  <c:v>43666</c:v>
                </c:pt>
                <c:pt idx="384">
                  <c:v>43667</c:v>
                </c:pt>
                <c:pt idx="385">
                  <c:v>43668</c:v>
                </c:pt>
                <c:pt idx="386">
                  <c:v>43669</c:v>
                </c:pt>
                <c:pt idx="387">
                  <c:v>43670</c:v>
                </c:pt>
                <c:pt idx="388">
                  <c:v>43671</c:v>
                </c:pt>
                <c:pt idx="389">
                  <c:v>43672</c:v>
                </c:pt>
                <c:pt idx="390">
                  <c:v>43673</c:v>
                </c:pt>
                <c:pt idx="391">
                  <c:v>43674</c:v>
                </c:pt>
                <c:pt idx="392">
                  <c:v>43675</c:v>
                </c:pt>
                <c:pt idx="393">
                  <c:v>43676</c:v>
                </c:pt>
                <c:pt idx="394">
                  <c:v>43677</c:v>
                </c:pt>
                <c:pt idx="395">
                  <c:v>43678</c:v>
                </c:pt>
                <c:pt idx="396">
                  <c:v>43679</c:v>
                </c:pt>
                <c:pt idx="397">
                  <c:v>43680</c:v>
                </c:pt>
                <c:pt idx="398">
                  <c:v>43681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43687</c:v>
                </c:pt>
                <c:pt idx="405">
                  <c:v>43688</c:v>
                </c:pt>
                <c:pt idx="406">
                  <c:v>43689</c:v>
                </c:pt>
                <c:pt idx="407">
                  <c:v>43690</c:v>
                </c:pt>
                <c:pt idx="408">
                  <c:v>43691</c:v>
                </c:pt>
                <c:pt idx="409">
                  <c:v>43692</c:v>
                </c:pt>
                <c:pt idx="410">
                  <c:v>43693</c:v>
                </c:pt>
                <c:pt idx="411">
                  <c:v>43694</c:v>
                </c:pt>
                <c:pt idx="412">
                  <c:v>43695</c:v>
                </c:pt>
                <c:pt idx="413">
                  <c:v>43696</c:v>
                </c:pt>
                <c:pt idx="414">
                  <c:v>43697</c:v>
                </c:pt>
                <c:pt idx="415">
                  <c:v>43698</c:v>
                </c:pt>
                <c:pt idx="416">
                  <c:v>43699</c:v>
                </c:pt>
                <c:pt idx="417">
                  <c:v>43700</c:v>
                </c:pt>
                <c:pt idx="418">
                  <c:v>43701</c:v>
                </c:pt>
                <c:pt idx="419">
                  <c:v>43702</c:v>
                </c:pt>
                <c:pt idx="420">
                  <c:v>43703</c:v>
                </c:pt>
                <c:pt idx="421">
                  <c:v>43704</c:v>
                </c:pt>
                <c:pt idx="422">
                  <c:v>43705</c:v>
                </c:pt>
                <c:pt idx="423">
                  <c:v>43706</c:v>
                </c:pt>
                <c:pt idx="424">
                  <c:v>43707</c:v>
                </c:pt>
                <c:pt idx="425">
                  <c:v>43708</c:v>
                </c:pt>
                <c:pt idx="426">
                  <c:v>43709</c:v>
                </c:pt>
                <c:pt idx="427">
                  <c:v>43710</c:v>
                </c:pt>
                <c:pt idx="428">
                  <c:v>43711</c:v>
                </c:pt>
                <c:pt idx="429">
                  <c:v>43712</c:v>
                </c:pt>
                <c:pt idx="430">
                  <c:v>43713</c:v>
                </c:pt>
                <c:pt idx="431">
                  <c:v>43714</c:v>
                </c:pt>
                <c:pt idx="432">
                  <c:v>43715</c:v>
                </c:pt>
                <c:pt idx="433">
                  <c:v>43716</c:v>
                </c:pt>
                <c:pt idx="434">
                  <c:v>43717</c:v>
                </c:pt>
                <c:pt idx="435">
                  <c:v>43718</c:v>
                </c:pt>
                <c:pt idx="436">
                  <c:v>43719</c:v>
                </c:pt>
                <c:pt idx="437">
                  <c:v>43720</c:v>
                </c:pt>
                <c:pt idx="438">
                  <c:v>43721</c:v>
                </c:pt>
                <c:pt idx="439">
                  <c:v>43722</c:v>
                </c:pt>
                <c:pt idx="440">
                  <c:v>43723</c:v>
                </c:pt>
                <c:pt idx="441">
                  <c:v>43724</c:v>
                </c:pt>
                <c:pt idx="442">
                  <c:v>43725</c:v>
                </c:pt>
                <c:pt idx="443">
                  <c:v>43726</c:v>
                </c:pt>
                <c:pt idx="444">
                  <c:v>43727</c:v>
                </c:pt>
                <c:pt idx="445">
                  <c:v>43728</c:v>
                </c:pt>
                <c:pt idx="446">
                  <c:v>43729</c:v>
                </c:pt>
                <c:pt idx="447">
                  <c:v>43730</c:v>
                </c:pt>
                <c:pt idx="448">
                  <c:v>43731</c:v>
                </c:pt>
                <c:pt idx="449">
                  <c:v>43732</c:v>
                </c:pt>
                <c:pt idx="450">
                  <c:v>43733</c:v>
                </c:pt>
                <c:pt idx="451">
                  <c:v>43734</c:v>
                </c:pt>
                <c:pt idx="452">
                  <c:v>43735</c:v>
                </c:pt>
                <c:pt idx="453">
                  <c:v>43736</c:v>
                </c:pt>
                <c:pt idx="454">
                  <c:v>43737</c:v>
                </c:pt>
                <c:pt idx="455">
                  <c:v>43738</c:v>
                </c:pt>
                <c:pt idx="456">
                  <c:v>43739</c:v>
                </c:pt>
                <c:pt idx="457">
                  <c:v>43740</c:v>
                </c:pt>
                <c:pt idx="458">
                  <c:v>43741</c:v>
                </c:pt>
                <c:pt idx="459">
                  <c:v>43742</c:v>
                </c:pt>
                <c:pt idx="460">
                  <c:v>43743</c:v>
                </c:pt>
                <c:pt idx="461">
                  <c:v>43744</c:v>
                </c:pt>
                <c:pt idx="462">
                  <c:v>43745</c:v>
                </c:pt>
                <c:pt idx="463">
                  <c:v>43746</c:v>
                </c:pt>
                <c:pt idx="464">
                  <c:v>43747</c:v>
                </c:pt>
                <c:pt idx="465">
                  <c:v>43748</c:v>
                </c:pt>
                <c:pt idx="466">
                  <c:v>43749</c:v>
                </c:pt>
                <c:pt idx="467">
                  <c:v>43750</c:v>
                </c:pt>
                <c:pt idx="468">
                  <c:v>43751</c:v>
                </c:pt>
                <c:pt idx="469">
                  <c:v>43752</c:v>
                </c:pt>
                <c:pt idx="470">
                  <c:v>43753</c:v>
                </c:pt>
                <c:pt idx="471">
                  <c:v>43754</c:v>
                </c:pt>
                <c:pt idx="472">
                  <c:v>43755</c:v>
                </c:pt>
                <c:pt idx="473">
                  <c:v>43756</c:v>
                </c:pt>
                <c:pt idx="474">
                  <c:v>43757</c:v>
                </c:pt>
                <c:pt idx="475">
                  <c:v>43758</c:v>
                </c:pt>
                <c:pt idx="476">
                  <c:v>43759</c:v>
                </c:pt>
                <c:pt idx="477">
                  <c:v>43760</c:v>
                </c:pt>
                <c:pt idx="478">
                  <c:v>43761</c:v>
                </c:pt>
                <c:pt idx="479">
                  <c:v>43762</c:v>
                </c:pt>
                <c:pt idx="480">
                  <c:v>43763</c:v>
                </c:pt>
                <c:pt idx="481">
                  <c:v>43764</c:v>
                </c:pt>
                <c:pt idx="482">
                  <c:v>43765</c:v>
                </c:pt>
                <c:pt idx="483">
                  <c:v>43766</c:v>
                </c:pt>
                <c:pt idx="484">
                  <c:v>43767</c:v>
                </c:pt>
                <c:pt idx="485">
                  <c:v>43768</c:v>
                </c:pt>
                <c:pt idx="486">
                  <c:v>43769</c:v>
                </c:pt>
                <c:pt idx="487">
                  <c:v>43770</c:v>
                </c:pt>
                <c:pt idx="488">
                  <c:v>43771</c:v>
                </c:pt>
                <c:pt idx="489">
                  <c:v>43772</c:v>
                </c:pt>
                <c:pt idx="490">
                  <c:v>43773</c:v>
                </c:pt>
                <c:pt idx="491">
                  <c:v>43774</c:v>
                </c:pt>
                <c:pt idx="492">
                  <c:v>43775</c:v>
                </c:pt>
                <c:pt idx="493">
                  <c:v>43776</c:v>
                </c:pt>
                <c:pt idx="494">
                  <c:v>43777</c:v>
                </c:pt>
                <c:pt idx="495">
                  <c:v>43778</c:v>
                </c:pt>
                <c:pt idx="496">
                  <c:v>43779</c:v>
                </c:pt>
                <c:pt idx="497">
                  <c:v>43780</c:v>
                </c:pt>
                <c:pt idx="498">
                  <c:v>43781</c:v>
                </c:pt>
                <c:pt idx="499">
                  <c:v>43782</c:v>
                </c:pt>
                <c:pt idx="500">
                  <c:v>43783</c:v>
                </c:pt>
                <c:pt idx="501">
                  <c:v>43784</c:v>
                </c:pt>
                <c:pt idx="502">
                  <c:v>43785</c:v>
                </c:pt>
                <c:pt idx="503">
                  <c:v>43786</c:v>
                </c:pt>
                <c:pt idx="504">
                  <c:v>43787</c:v>
                </c:pt>
                <c:pt idx="505">
                  <c:v>43788</c:v>
                </c:pt>
                <c:pt idx="506">
                  <c:v>43789</c:v>
                </c:pt>
                <c:pt idx="507">
                  <c:v>43790</c:v>
                </c:pt>
                <c:pt idx="508">
                  <c:v>43791</c:v>
                </c:pt>
                <c:pt idx="509">
                  <c:v>43792</c:v>
                </c:pt>
                <c:pt idx="510">
                  <c:v>43793</c:v>
                </c:pt>
                <c:pt idx="511">
                  <c:v>43794</c:v>
                </c:pt>
                <c:pt idx="512">
                  <c:v>43795</c:v>
                </c:pt>
                <c:pt idx="513">
                  <c:v>43796</c:v>
                </c:pt>
                <c:pt idx="514">
                  <c:v>43797</c:v>
                </c:pt>
                <c:pt idx="515">
                  <c:v>43798</c:v>
                </c:pt>
                <c:pt idx="516">
                  <c:v>43799</c:v>
                </c:pt>
                <c:pt idx="517">
                  <c:v>43800</c:v>
                </c:pt>
                <c:pt idx="518">
                  <c:v>43801</c:v>
                </c:pt>
                <c:pt idx="519">
                  <c:v>43802</c:v>
                </c:pt>
                <c:pt idx="520">
                  <c:v>43803</c:v>
                </c:pt>
                <c:pt idx="521">
                  <c:v>43804</c:v>
                </c:pt>
                <c:pt idx="522">
                  <c:v>43805</c:v>
                </c:pt>
                <c:pt idx="523">
                  <c:v>43806</c:v>
                </c:pt>
                <c:pt idx="524">
                  <c:v>43807</c:v>
                </c:pt>
                <c:pt idx="525">
                  <c:v>43808</c:v>
                </c:pt>
                <c:pt idx="526">
                  <c:v>43809</c:v>
                </c:pt>
                <c:pt idx="527">
                  <c:v>43810</c:v>
                </c:pt>
                <c:pt idx="528">
                  <c:v>43811</c:v>
                </c:pt>
                <c:pt idx="529">
                  <c:v>43812</c:v>
                </c:pt>
                <c:pt idx="530">
                  <c:v>43813</c:v>
                </c:pt>
                <c:pt idx="531">
                  <c:v>43814</c:v>
                </c:pt>
                <c:pt idx="532">
                  <c:v>43815</c:v>
                </c:pt>
                <c:pt idx="533">
                  <c:v>43816</c:v>
                </c:pt>
                <c:pt idx="534">
                  <c:v>43817</c:v>
                </c:pt>
                <c:pt idx="535">
                  <c:v>43818</c:v>
                </c:pt>
                <c:pt idx="536">
                  <c:v>43819</c:v>
                </c:pt>
                <c:pt idx="537">
                  <c:v>43820</c:v>
                </c:pt>
                <c:pt idx="538">
                  <c:v>43821</c:v>
                </c:pt>
                <c:pt idx="539">
                  <c:v>43822</c:v>
                </c:pt>
                <c:pt idx="540">
                  <c:v>43823</c:v>
                </c:pt>
                <c:pt idx="541">
                  <c:v>43824</c:v>
                </c:pt>
                <c:pt idx="542">
                  <c:v>43825</c:v>
                </c:pt>
                <c:pt idx="543">
                  <c:v>43826</c:v>
                </c:pt>
                <c:pt idx="544">
                  <c:v>43827</c:v>
                </c:pt>
                <c:pt idx="545">
                  <c:v>43828</c:v>
                </c:pt>
                <c:pt idx="546">
                  <c:v>43829</c:v>
                </c:pt>
                <c:pt idx="547">
                  <c:v>43830</c:v>
                </c:pt>
                <c:pt idx="548">
                  <c:v>43831</c:v>
                </c:pt>
                <c:pt idx="549">
                  <c:v>43832</c:v>
                </c:pt>
                <c:pt idx="550">
                  <c:v>43833</c:v>
                </c:pt>
                <c:pt idx="551">
                  <c:v>43834</c:v>
                </c:pt>
                <c:pt idx="552">
                  <c:v>43835</c:v>
                </c:pt>
                <c:pt idx="553">
                  <c:v>43836</c:v>
                </c:pt>
                <c:pt idx="554">
                  <c:v>43837</c:v>
                </c:pt>
                <c:pt idx="555">
                  <c:v>43838</c:v>
                </c:pt>
                <c:pt idx="556">
                  <c:v>43839</c:v>
                </c:pt>
                <c:pt idx="557">
                  <c:v>43840</c:v>
                </c:pt>
                <c:pt idx="558">
                  <c:v>43841</c:v>
                </c:pt>
                <c:pt idx="559">
                  <c:v>43842</c:v>
                </c:pt>
                <c:pt idx="560">
                  <c:v>43843</c:v>
                </c:pt>
                <c:pt idx="561">
                  <c:v>43844</c:v>
                </c:pt>
                <c:pt idx="562">
                  <c:v>43845</c:v>
                </c:pt>
                <c:pt idx="563">
                  <c:v>43846</c:v>
                </c:pt>
                <c:pt idx="564">
                  <c:v>43847</c:v>
                </c:pt>
                <c:pt idx="565">
                  <c:v>43848</c:v>
                </c:pt>
                <c:pt idx="566">
                  <c:v>43849</c:v>
                </c:pt>
                <c:pt idx="567">
                  <c:v>43850</c:v>
                </c:pt>
                <c:pt idx="568">
                  <c:v>43851</c:v>
                </c:pt>
                <c:pt idx="569">
                  <c:v>43852</c:v>
                </c:pt>
                <c:pt idx="570">
                  <c:v>43853</c:v>
                </c:pt>
                <c:pt idx="571">
                  <c:v>43854</c:v>
                </c:pt>
                <c:pt idx="572">
                  <c:v>43855</c:v>
                </c:pt>
                <c:pt idx="573">
                  <c:v>43856</c:v>
                </c:pt>
                <c:pt idx="574">
                  <c:v>43857</c:v>
                </c:pt>
                <c:pt idx="575">
                  <c:v>43858</c:v>
                </c:pt>
                <c:pt idx="576">
                  <c:v>43859</c:v>
                </c:pt>
                <c:pt idx="577">
                  <c:v>43860</c:v>
                </c:pt>
                <c:pt idx="578">
                  <c:v>43861</c:v>
                </c:pt>
                <c:pt idx="579">
                  <c:v>43862</c:v>
                </c:pt>
                <c:pt idx="580">
                  <c:v>43863</c:v>
                </c:pt>
                <c:pt idx="581">
                  <c:v>43864</c:v>
                </c:pt>
                <c:pt idx="582">
                  <c:v>43865</c:v>
                </c:pt>
                <c:pt idx="583">
                  <c:v>43866</c:v>
                </c:pt>
                <c:pt idx="584">
                  <c:v>43867</c:v>
                </c:pt>
                <c:pt idx="585">
                  <c:v>43868</c:v>
                </c:pt>
                <c:pt idx="586">
                  <c:v>43869</c:v>
                </c:pt>
                <c:pt idx="587">
                  <c:v>43870</c:v>
                </c:pt>
                <c:pt idx="588">
                  <c:v>43871</c:v>
                </c:pt>
                <c:pt idx="589">
                  <c:v>43872</c:v>
                </c:pt>
                <c:pt idx="590">
                  <c:v>43873</c:v>
                </c:pt>
                <c:pt idx="591">
                  <c:v>43874</c:v>
                </c:pt>
                <c:pt idx="592">
                  <c:v>43875</c:v>
                </c:pt>
                <c:pt idx="593">
                  <c:v>43876</c:v>
                </c:pt>
                <c:pt idx="594">
                  <c:v>43877</c:v>
                </c:pt>
                <c:pt idx="595">
                  <c:v>43878</c:v>
                </c:pt>
                <c:pt idx="596">
                  <c:v>43879</c:v>
                </c:pt>
                <c:pt idx="597">
                  <c:v>43880</c:v>
                </c:pt>
                <c:pt idx="598">
                  <c:v>43881</c:v>
                </c:pt>
                <c:pt idx="599">
                  <c:v>43882</c:v>
                </c:pt>
                <c:pt idx="600">
                  <c:v>43883</c:v>
                </c:pt>
                <c:pt idx="601">
                  <c:v>43884</c:v>
                </c:pt>
                <c:pt idx="602">
                  <c:v>43885</c:v>
                </c:pt>
                <c:pt idx="603">
                  <c:v>43886</c:v>
                </c:pt>
                <c:pt idx="604">
                  <c:v>43887</c:v>
                </c:pt>
                <c:pt idx="605">
                  <c:v>43888</c:v>
                </c:pt>
                <c:pt idx="606">
                  <c:v>43889</c:v>
                </c:pt>
                <c:pt idx="607">
                  <c:v>43890</c:v>
                </c:pt>
                <c:pt idx="608">
                  <c:v>43891</c:v>
                </c:pt>
                <c:pt idx="609">
                  <c:v>43892</c:v>
                </c:pt>
                <c:pt idx="610">
                  <c:v>43893</c:v>
                </c:pt>
                <c:pt idx="611">
                  <c:v>43894</c:v>
                </c:pt>
                <c:pt idx="612">
                  <c:v>43895</c:v>
                </c:pt>
                <c:pt idx="613">
                  <c:v>43896</c:v>
                </c:pt>
                <c:pt idx="614">
                  <c:v>43897</c:v>
                </c:pt>
                <c:pt idx="615">
                  <c:v>43898</c:v>
                </c:pt>
                <c:pt idx="616">
                  <c:v>43899</c:v>
                </c:pt>
                <c:pt idx="617">
                  <c:v>43900</c:v>
                </c:pt>
                <c:pt idx="618">
                  <c:v>43901</c:v>
                </c:pt>
                <c:pt idx="619">
                  <c:v>43902</c:v>
                </c:pt>
                <c:pt idx="620">
                  <c:v>43903</c:v>
                </c:pt>
                <c:pt idx="621">
                  <c:v>43904</c:v>
                </c:pt>
                <c:pt idx="622">
                  <c:v>43905</c:v>
                </c:pt>
                <c:pt idx="623">
                  <c:v>43906</c:v>
                </c:pt>
                <c:pt idx="624">
                  <c:v>43907</c:v>
                </c:pt>
                <c:pt idx="625">
                  <c:v>43908</c:v>
                </c:pt>
                <c:pt idx="626">
                  <c:v>43909</c:v>
                </c:pt>
                <c:pt idx="627">
                  <c:v>43910</c:v>
                </c:pt>
                <c:pt idx="628">
                  <c:v>43911</c:v>
                </c:pt>
                <c:pt idx="629">
                  <c:v>43912</c:v>
                </c:pt>
                <c:pt idx="630">
                  <c:v>43913</c:v>
                </c:pt>
                <c:pt idx="631">
                  <c:v>43914</c:v>
                </c:pt>
                <c:pt idx="632">
                  <c:v>43915</c:v>
                </c:pt>
                <c:pt idx="633">
                  <c:v>43916</c:v>
                </c:pt>
                <c:pt idx="634">
                  <c:v>43917</c:v>
                </c:pt>
                <c:pt idx="635">
                  <c:v>43918</c:v>
                </c:pt>
                <c:pt idx="636">
                  <c:v>43919</c:v>
                </c:pt>
                <c:pt idx="637">
                  <c:v>43920</c:v>
                </c:pt>
                <c:pt idx="638">
                  <c:v>43921</c:v>
                </c:pt>
                <c:pt idx="639">
                  <c:v>43922</c:v>
                </c:pt>
                <c:pt idx="640">
                  <c:v>43923</c:v>
                </c:pt>
                <c:pt idx="641">
                  <c:v>43924</c:v>
                </c:pt>
                <c:pt idx="642">
                  <c:v>43925</c:v>
                </c:pt>
                <c:pt idx="643">
                  <c:v>43926</c:v>
                </c:pt>
                <c:pt idx="644">
                  <c:v>43927</c:v>
                </c:pt>
                <c:pt idx="645">
                  <c:v>43928</c:v>
                </c:pt>
                <c:pt idx="646">
                  <c:v>43929</c:v>
                </c:pt>
                <c:pt idx="647">
                  <c:v>43930</c:v>
                </c:pt>
                <c:pt idx="648">
                  <c:v>43931</c:v>
                </c:pt>
                <c:pt idx="649">
                  <c:v>43932</c:v>
                </c:pt>
                <c:pt idx="650">
                  <c:v>43933</c:v>
                </c:pt>
                <c:pt idx="651">
                  <c:v>43934</c:v>
                </c:pt>
                <c:pt idx="652">
                  <c:v>43935</c:v>
                </c:pt>
                <c:pt idx="653">
                  <c:v>43936</c:v>
                </c:pt>
                <c:pt idx="654">
                  <c:v>43937</c:v>
                </c:pt>
                <c:pt idx="655">
                  <c:v>43938</c:v>
                </c:pt>
                <c:pt idx="656">
                  <c:v>43939</c:v>
                </c:pt>
                <c:pt idx="657">
                  <c:v>43940</c:v>
                </c:pt>
                <c:pt idx="658">
                  <c:v>43941</c:v>
                </c:pt>
                <c:pt idx="659">
                  <c:v>43942</c:v>
                </c:pt>
                <c:pt idx="660">
                  <c:v>43943</c:v>
                </c:pt>
                <c:pt idx="661">
                  <c:v>43944</c:v>
                </c:pt>
                <c:pt idx="662">
                  <c:v>43945</c:v>
                </c:pt>
                <c:pt idx="663">
                  <c:v>43946</c:v>
                </c:pt>
                <c:pt idx="664">
                  <c:v>43947</c:v>
                </c:pt>
                <c:pt idx="665">
                  <c:v>43948</c:v>
                </c:pt>
                <c:pt idx="666">
                  <c:v>43949</c:v>
                </c:pt>
                <c:pt idx="667">
                  <c:v>43950</c:v>
                </c:pt>
                <c:pt idx="668">
                  <c:v>43951</c:v>
                </c:pt>
                <c:pt idx="669">
                  <c:v>43952</c:v>
                </c:pt>
                <c:pt idx="670">
                  <c:v>43953</c:v>
                </c:pt>
                <c:pt idx="671">
                  <c:v>43954</c:v>
                </c:pt>
                <c:pt idx="672">
                  <c:v>43955</c:v>
                </c:pt>
                <c:pt idx="673">
                  <c:v>43956</c:v>
                </c:pt>
                <c:pt idx="674">
                  <c:v>43957</c:v>
                </c:pt>
                <c:pt idx="675">
                  <c:v>43958</c:v>
                </c:pt>
                <c:pt idx="676">
                  <c:v>43959</c:v>
                </c:pt>
                <c:pt idx="677">
                  <c:v>43960</c:v>
                </c:pt>
                <c:pt idx="678">
                  <c:v>43961</c:v>
                </c:pt>
                <c:pt idx="679">
                  <c:v>43962</c:v>
                </c:pt>
                <c:pt idx="680">
                  <c:v>43963</c:v>
                </c:pt>
                <c:pt idx="681">
                  <c:v>43964</c:v>
                </c:pt>
                <c:pt idx="682">
                  <c:v>43965</c:v>
                </c:pt>
                <c:pt idx="683">
                  <c:v>43966</c:v>
                </c:pt>
                <c:pt idx="684">
                  <c:v>43967</c:v>
                </c:pt>
                <c:pt idx="685">
                  <c:v>43968</c:v>
                </c:pt>
                <c:pt idx="686">
                  <c:v>43969</c:v>
                </c:pt>
                <c:pt idx="687">
                  <c:v>43970</c:v>
                </c:pt>
                <c:pt idx="688">
                  <c:v>43971</c:v>
                </c:pt>
                <c:pt idx="689">
                  <c:v>43972</c:v>
                </c:pt>
                <c:pt idx="690">
                  <c:v>43973</c:v>
                </c:pt>
                <c:pt idx="691">
                  <c:v>43974</c:v>
                </c:pt>
                <c:pt idx="692">
                  <c:v>43975</c:v>
                </c:pt>
                <c:pt idx="693">
                  <c:v>43976</c:v>
                </c:pt>
                <c:pt idx="694">
                  <c:v>43977</c:v>
                </c:pt>
                <c:pt idx="695">
                  <c:v>43978</c:v>
                </c:pt>
                <c:pt idx="696">
                  <c:v>43979</c:v>
                </c:pt>
                <c:pt idx="697">
                  <c:v>43980</c:v>
                </c:pt>
                <c:pt idx="698">
                  <c:v>43981</c:v>
                </c:pt>
                <c:pt idx="699">
                  <c:v>43982</c:v>
                </c:pt>
                <c:pt idx="700">
                  <c:v>43983</c:v>
                </c:pt>
                <c:pt idx="701">
                  <c:v>43984</c:v>
                </c:pt>
                <c:pt idx="702">
                  <c:v>43985</c:v>
                </c:pt>
                <c:pt idx="703">
                  <c:v>43986</c:v>
                </c:pt>
                <c:pt idx="704">
                  <c:v>43987</c:v>
                </c:pt>
                <c:pt idx="705">
                  <c:v>43988</c:v>
                </c:pt>
                <c:pt idx="706">
                  <c:v>43989</c:v>
                </c:pt>
                <c:pt idx="707">
                  <c:v>43990</c:v>
                </c:pt>
                <c:pt idx="708">
                  <c:v>43991</c:v>
                </c:pt>
                <c:pt idx="709">
                  <c:v>43992</c:v>
                </c:pt>
                <c:pt idx="710">
                  <c:v>43993</c:v>
                </c:pt>
                <c:pt idx="711">
                  <c:v>43994</c:v>
                </c:pt>
                <c:pt idx="712">
                  <c:v>43995</c:v>
                </c:pt>
                <c:pt idx="713">
                  <c:v>43996</c:v>
                </c:pt>
                <c:pt idx="714">
                  <c:v>43997</c:v>
                </c:pt>
                <c:pt idx="715">
                  <c:v>43998</c:v>
                </c:pt>
                <c:pt idx="716">
                  <c:v>43999</c:v>
                </c:pt>
                <c:pt idx="717">
                  <c:v>44000</c:v>
                </c:pt>
                <c:pt idx="718">
                  <c:v>44001</c:v>
                </c:pt>
                <c:pt idx="719">
                  <c:v>44002</c:v>
                </c:pt>
                <c:pt idx="720">
                  <c:v>44003</c:v>
                </c:pt>
                <c:pt idx="721">
                  <c:v>44004</c:v>
                </c:pt>
                <c:pt idx="722">
                  <c:v>44005</c:v>
                </c:pt>
                <c:pt idx="723">
                  <c:v>44006</c:v>
                </c:pt>
                <c:pt idx="724">
                  <c:v>44007</c:v>
                </c:pt>
                <c:pt idx="725">
                  <c:v>44008</c:v>
                </c:pt>
                <c:pt idx="726">
                  <c:v>44009</c:v>
                </c:pt>
                <c:pt idx="727">
                  <c:v>44010</c:v>
                </c:pt>
                <c:pt idx="728">
                  <c:v>44011</c:v>
                </c:pt>
                <c:pt idx="729">
                  <c:v>44012</c:v>
                </c:pt>
                <c:pt idx="730">
                  <c:v>44013</c:v>
                </c:pt>
                <c:pt idx="731">
                  <c:v>44014</c:v>
                </c:pt>
                <c:pt idx="732">
                  <c:v>44015</c:v>
                </c:pt>
                <c:pt idx="733">
                  <c:v>44016</c:v>
                </c:pt>
                <c:pt idx="734">
                  <c:v>44017</c:v>
                </c:pt>
                <c:pt idx="735">
                  <c:v>44018</c:v>
                </c:pt>
                <c:pt idx="736">
                  <c:v>44019</c:v>
                </c:pt>
                <c:pt idx="737">
                  <c:v>44020</c:v>
                </c:pt>
                <c:pt idx="738">
                  <c:v>44021</c:v>
                </c:pt>
                <c:pt idx="739">
                  <c:v>44022</c:v>
                </c:pt>
                <c:pt idx="740">
                  <c:v>44023</c:v>
                </c:pt>
                <c:pt idx="741">
                  <c:v>44024</c:v>
                </c:pt>
                <c:pt idx="742">
                  <c:v>44025</c:v>
                </c:pt>
                <c:pt idx="743">
                  <c:v>44026</c:v>
                </c:pt>
                <c:pt idx="744">
                  <c:v>44027</c:v>
                </c:pt>
                <c:pt idx="745">
                  <c:v>44028</c:v>
                </c:pt>
                <c:pt idx="746">
                  <c:v>44029</c:v>
                </c:pt>
                <c:pt idx="747">
                  <c:v>44030</c:v>
                </c:pt>
                <c:pt idx="748">
                  <c:v>44031</c:v>
                </c:pt>
                <c:pt idx="749">
                  <c:v>44032</c:v>
                </c:pt>
                <c:pt idx="750">
                  <c:v>44033</c:v>
                </c:pt>
              </c:numCache>
            </c:numRef>
          </c:cat>
          <c:val>
            <c:numRef>
              <c:f>correls!$V$275:$V$1025</c:f>
              <c:numCache>
                <c:formatCode>General</c:formatCode>
                <c:ptCount val="751"/>
                <c:pt idx="0">
                  <c:v>8275</c:v>
                </c:pt>
                <c:pt idx="1">
                  <c:v>10086</c:v>
                </c:pt>
                <c:pt idx="2">
                  <c:v>6948</c:v>
                </c:pt>
                <c:pt idx="3">
                  <c:v>7887</c:v>
                </c:pt>
                <c:pt idx="4">
                  <c:v>3362</c:v>
                </c:pt>
                <c:pt idx="5">
                  <c:v>4138</c:v>
                </c:pt>
                <c:pt idx="6">
                  <c:v>3620</c:v>
                </c:pt>
                <c:pt idx="7">
                  <c:v>6586</c:v>
                </c:pt>
                <c:pt idx="8">
                  <c:v>8189</c:v>
                </c:pt>
                <c:pt idx="9">
                  <c:v>16714</c:v>
                </c:pt>
                <c:pt idx="10">
                  <c:v>5655</c:v>
                </c:pt>
                <c:pt idx="11">
                  <c:v>12068</c:v>
                </c:pt>
                <c:pt idx="12">
                  <c:v>6422</c:v>
                </c:pt>
                <c:pt idx="13">
                  <c:v>5982</c:v>
                </c:pt>
                <c:pt idx="14">
                  <c:v>2327</c:v>
                </c:pt>
                <c:pt idx="15">
                  <c:v>3758</c:v>
                </c:pt>
                <c:pt idx="16">
                  <c:v>14775</c:v>
                </c:pt>
                <c:pt idx="17">
                  <c:v>3577</c:v>
                </c:pt>
                <c:pt idx="18">
                  <c:v>2638</c:v>
                </c:pt>
                <c:pt idx="19">
                  <c:v>1552</c:v>
                </c:pt>
                <c:pt idx="20">
                  <c:v>4957</c:v>
                </c:pt>
                <c:pt idx="21">
                  <c:v>5431</c:v>
                </c:pt>
                <c:pt idx="22">
                  <c:v>5810</c:v>
                </c:pt>
                <c:pt idx="23">
                  <c:v>2284</c:v>
                </c:pt>
                <c:pt idx="24">
                  <c:v>4163</c:v>
                </c:pt>
                <c:pt idx="25">
                  <c:v>5232</c:v>
                </c:pt>
                <c:pt idx="26">
                  <c:v>2293</c:v>
                </c:pt>
                <c:pt idx="27">
                  <c:v>4500</c:v>
                </c:pt>
                <c:pt idx="28">
                  <c:v>1405</c:v>
                </c:pt>
                <c:pt idx="29">
                  <c:v>6362</c:v>
                </c:pt>
                <c:pt idx="30">
                  <c:v>7327</c:v>
                </c:pt>
                <c:pt idx="31">
                  <c:v>7896</c:v>
                </c:pt>
                <c:pt idx="32">
                  <c:v>2241</c:v>
                </c:pt>
                <c:pt idx="33">
                  <c:v>3043</c:v>
                </c:pt>
                <c:pt idx="34">
                  <c:v>3750</c:v>
                </c:pt>
                <c:pt idx="35">
                  <c:v>14577</c:v>
                </c:pt>
                <c:pt idx="36">
                  <c:v>7060</c:v>
                </c:pt>
                <c:pt idx="37">
                  <c:v>14172</c:v>
                </c:pt>
                <c:pt idx="38">
                  <c:v>1028</c:v>
                </c:pt>
                <c:pt idx="39">
                  <c:v>6275</c:v>
                </c:pt>
                <c:pt idx="40">
                  <c:v>6474</c:v>
                </c:pt>
                <c:pt idx="41">
                  <c:v>4798</c:v>
                </c:pt>
                <c:pt idx="42">
                  <c:v>8360</c:v>
                </c:pt>
                <c:pt idx="43">
                  <c:v>6246</c:v>
                </c:pt>
                <c:pt idx="44">
                  <c:v>3660</c:v>
                </c:pt>
                <c:pt idx="45">
                  <c:v>8280</c:v>
                </c:pt>
                <c:pt idx="46">
                  <c:v>3905</c:v>
                </c:pt>
                <c:pt idx="47">
                  <c:v>6751</c:v>
                </c:pt>
                <c:pt idx="48">
                  <c:v>8475</c:v>
                </c:pt>
                <c:pt idx="49">
                  <c:v>20247</c:v>
                </c:pt>
                <c:pt idx="50">
                  <c:v>8679</c:v>
                </c:pt>
                <c:pt idx="51">
                  <c:v>16458</c:v>
                </c:pt>
                <c:pt idx="52">
                  <c:v>15090</c:v>
                </c:pt>
                <c:pt idx="53">
                  <c:v>1552</c:v>
                </c:pt>
                <c:pt idx="54">
                  <c:v>8229</c:v>
                </c:pt>
                <c:pt idx="55">
                  <c:v>1552</c:v>
                </c:pt>
                <c:pt idx="56">
                  <c:v>8505</c:v>
                </c:pt>
                <c:pt idx="57">
                  <c:v>5112</c:v>
                </c:pt>
                <c:pt idx="58">
                  <c:v>5624</c:v>
                </c:pt>
                <c:pt idx="59">
                  <c:v>10511</c:v>
                </c:pt>
                <c:pt idx="60">
                  <c:v>6996</c:v>
                </c:pt>
                <c:pt idx="61">
                  <c:v>4069</c:v>
                </c:pt>
                <c:pt idx="62">
                  <c:v>1086</c:v>
                </c:pt>
                <c:pt idx="63">
                  <c:v>7568</c:v>
                </c:pt>
                <c:pt idx="64">
                  <c:v>3845</c:v>
                </c:pt>
                <c:pt idx="65">
                  <c:v>10489</c:v>
                </c:pt>
                <c:pt idx="66">
                  <c:v>6143</c:v>
                </c:pt>
                <c:pt idx="67">
                  <c:v>4095</c:v>
                </c:pt>
                <c:pt idx="68">
                  <c:v>9005</c:v>
                </c:pt>
                <c:pt idx="69">
                  <c:v>12266</c:v>
                </c:pt>
                <c:pt idx="70">
                  <c:v>7579</c:v>
                </c:pt>
                <c:pt idx="71">
                  <c:v>13518</c:v>
                </c:pt>
                <c:pt idx="72">
                  <c:v>8806</c:v>
                </c:pt>
                <c:pt idx="73">
                  <c:v>6651</c:v>
                </c:pt>
                <c:pt idx="74">
                  <c:v>15721</c:v>
                </c:pt>
                <c:pt idx="75">
                  <c:v>11780</c:v>
                </c:pt>
                <c:pt idx="76">
                  <c:v>16920</c:v>
                </c:pt>
                <c:pt idx="77">
                  <c:v>24811</c:v>
                </c:pt>
                <c:pt idx="78">
                  <c:v>7924</c:v>
                </c:pt>
                <c:pt idx="79">
                  <c:v>11837</c:v>
                </c:pt>
                <c:pt idx="80">
                  <c:v>17845</c:v>
                </c:pt>
                <c:pt idx="81">
                  <c:v>10060</c:v>
                </c:pt>
                <c:pt idx="82">
                  <c:v>11565</c:v>
                </c:pt>
                <c:pt idx="83">
                  <c:v>9134</c:v>
                </c:pt>
                <c:pt idx="84">
                  <c:v>21102</c:v>
                </c:pt>
                <c:pt idx="85">
                  <c:v>15901</c:v>
                </c:pt>
                <c:pt idx="86">
                  <c:v>13818</c:v>
                </c:pt>
                <c:pt idx="87">
                  <c:v>11630</c:v>
                </c:pt>
                <c:pt idx="88">
                  <c:v>8936</c:v>
                </c:pt>
                <c:pt idx="89">
                  <c:v>8501</c:v>
                </c:pt>
                <c:pt idx="90">
                  <c:v>7699</c:v>
                </c:pt>
                <c:pt idx="91">
                  <c:v>17463</c:v>
                </c:pt>
                <c:pt idx="92">
                  <c:v>19599</c:v>
                </c:pt>
                <c:pt idx="93">
                  <c:v>11142</c:v>
                </c:pt>
                <c:pt idx="94">
                  <c:v>15065</c:v>
                </c:pt>
                <c:pt idx="95">
                  <c:v>7074</c:v>
                </c:pt>
                <c:pt idx="96">
                  <c:v>11668</c:v>
                </c:pt>
                <c:pt idx="97">
                  <c:v>15889</c:v>
                </c:pt>
                <c:pt idx="98">
                  <c:v>8186</c:v>
                </c:pt>
                <c:pt idx="99">
                  <c:v>18492</c:v>
                </c:pt>
                <c:pt idx="100">
                  <c:v>9880</c:v>
                </c:pt>
                <c:pt idx="101">
                  <c:v>16668</c:v>
                </c:pt>
                <c:pt idx="102">
                  <c:v>18914</c:v>
                </c:pt>
                <c:pt idx="103">
                  <c:v>7479</c:v>
                </c:pt>
                <c:pt idx="104">
                  <c:v>3793</c:v>
                </c:pt>
                <c:pt idx="105">
                  <c:v>24471</c:v>
                </c:pt>
                <c:pt idx="106">
                  <c:v>13420</c:v>
                </c:pt>
                <c:pt idx="107">
                  <c:v>12854</c:v>
                </c:pt>
                <c:pt idx="108">
                  <c:v>15628</c:v>
                </c:pt>
                <c:pt idx="109">
                  <c:v>16418</c:v>
                </c:pt>
                <c:pt idx="110">
                  <c:v>14466</c:v>
                </c:pt>
                <c:pt idx="111">
                  <c:v>23505</c:v>
                </c:pt>
                <c:pt idx="112">
                  <c:v>7379</c:v>
                </c:pt>
                <c:pt idx="113">
                  <c:v>12527</c:v>
                </c:pt>
                <c:pt idx="114">
                  <c:v>20161</c:v>
                </c:pt>
                <c:pt idx="115">
                  <c:v>19937</c:v>
                </c:pt>
                <c:pt idx="116">
                  <c:v>16337</c:v>
                </c:pt>
                <c:pt idx="117">
                  <c:v>9024</c:v>
                </c:pt>
                <c:pt idx="118">
                  <c:v>11561</c:v>
                </c:pt>
                <c:pt idx="119">
                  <c:v>16142</c:v>
                </c:pt>
                <c:pt idx="120">
                  <c:v>30717</c:v>
                </c:pt>
                <c:pt idx="121">
                  <c:v>16542</c:v>
                </c:pt>
                <c:pt idx="122">
                  <c:v>18189</c:v>
                </c:pt>
                <c:pt idx="123">
                  <c:v>8125</c:v>
                </c:pt>
                <c:pt idx="124">
                  <c:v>10754</c:v>
                </c:pt>
                <c:pt idx="125">
                  <c:v>17170</c:v>
                </c:pt>
                <c:pt idx="126">
                  <c:v>19197</c:v>
                </c:pt>
                <c:pt idx="127">
                  <c:v>22704</c:v>
                </c:pt>
                <c:pt idx="128">
                  <c:v>14821</c:v>
                </c:pt>
                <c:pt idx="129">
                  <c:v>10298</c:v>
                </c:pt>
                <c:pt idx="130">
                  <c:v>23043</c:v>
                </c:pt>
                <c:pt idx="131">
                  <c:v>7479</c:v>
                </c:pt>
                <c:pt idx="132">
                  <c:v>11858</c:v>
                </c:pt>
                <c:pt idx="133">
                  <c:v>24721</c:v>
                </c:pt>
                <c:pt idx="134">
                  <c:v>16228</c:v>
                </c:pt>
                <c:pt idx="135">
                  <c:v>13825</c:v>
                </c:pt>
                <c:pt idx="136">
                  <c:v>27137</c:v>
                </c:pt>
                <c:pt idx="137">
                  <c:v>93018</c:v>
                </c:pt>
                <c:pt idx="138">
                  <c:v>74636</c:v>
                </c:pt>
                <c:pt idx="139">
                  <c:v>48820</c:v>
                </c:pt>
                <c:pt idx="140">
                  <c:v>97288</c:v>
                </c:pt>
                <c:pt idx="141">
                  <c:v>35959</c:v>
                </c:pt>
                <c:pt idx="142">
                  <c:v>15887</c:v>
                </c:pt>
                <c:pt idx="143">
                  <c:v>20667</c:v>
                </c:pt>
                <c:pt idx="144">
                  <c:v>26374</c:v>
                </c:pt>
                <c:pt idx="145">
                  <c:v>25794</c:v>
                </c:pt>
                <c:pt idx="146">
                  <c:v>9637</c:v>
                </c:pt>
                <c:pt idx="147">
                  <c:v>30278</c:v>
                </c:pt>
                <c:pt idx="148">
                  <c:v>4927</c:v>
                </c:pt>
                <c:pt idx="149">
                  <c:v>12780</c:v>
                </c:pt>
                <c:pt idx="150">
                  <c:v>10013</c:v>
                </c:pt>
                <c:pt idx="151">
                  <c:v>3793</c:v>
                </c:pt>
                <c:pt idx="152">
                  <c:v>8039</c:v>
                </c:pt>
                <c:pt idx="153">
                  <c:v>11439</c:v>
                </c:pt>
                <c:pt idx="154">
                  <c:v>8367</c:v>
                </c:pt>
                <c:pt idx="155">
                  <c:v>9324</c:v>
                </c:pt>
                <c:pt idx="156">
                  <c:v>3303</c:v>
                </c:pt>
                <c:pt idx="157">
                  <c:v>5803</c:v>
                </c:pt>
                <c:pt idx="158">
                  <c:v>12099</c:v>
                </c:pt>
                <c:pt idx="159">
                  <c:v>15249</c:v>
                </c:pt>
                <c:pt idx="160">
                  <c:v>17177</c:v>
                </c:pt>
                <c:pt idx="161">
                  <c:v>13989</c:v>
                </c:pt>
                <c:pt idx="162">
                  <c:v>24305</c:v>
                </c:pt>
                <c:pt idx="163">
                  <c:v>17282</c:v>
                </c:pt>
                <c:pt idx="164">
                  <c:v>21628</c:v>
                </c:pt>
                <c:pt idx="165">
                  <c:v>23197</c:v>
                </c:pt>
                <c:pt idx="166">
                  <c:v>10741</c:v>
                </c:pt>
                <c:pt idx="167">
                  <c:v>12217</c:v>
                </c:pt>
                <c:pt idx="168">
                  <c:v>24694</c:v>
                </c:pt>
                <c:pt idx="169">
                  <c:v>26950</c:v>
                </c:pt>
                <c:pt idx="170">
                  <c:v>29180</c:v>
                </c:pt>
                <c:pt idx="171">
                  <c:v>19306</c:v>
                </c:pt>
                <c:pt idx="172">
                  <c:v>16913</c:v>
                </c:pt>
                <c:pt idx="173">
                  <c:v>13668</c:v>
                </c:pt>
                <c:pt idx="174">
                  <c:v>8182</c:v>
                </c:pt>
                <c:pt idx="175">
                  <c:v>11237</c:v>
                </c:pt>
                <c:pt idx="176">
                  <c:v>6474</c:v>
                </c:pt>
                <c:pt idx="177">
                  <c:v>12985</c:v>
                </c:pt>
                <c:pt idx="178">
                  <c:v>9745</c:v>
                </c:pt>
                <c:pt idx="179">
                  <c:v>11082</c:v>
                </c:pt>
                <c:pt idx="180">
                  <c:v>11315</c:v>
                </c:pt>
                <c:pt idx="181">
                  <c:v>4474</c:v>
                </c:pt>
                <c:pt idx="182">
                  <c:v>16599</c:v>
                </c:pt>
                <c:pt idx="183">
                  <c:v>8260</c:v>
                </c:pt>
                <c:pt idx="184">
                  <c:v>19815</c:v>
                </c:pt>
                <c:pt idx="185">
                  <c:v>28112</c:v>
                </c:pt>
                <c:pt idx="186">
                  <c:v>13171</c:v>
                </c:pt>
                <c:pt idx="187">
                  <c:v>12033</c:v>
                </c:pt>
                <c:pt idx="188">
                  <c:v>17534</c:v>
                </c:pt>
                <c:pt idx="189">
                  <c:v>10573</c:v>
                </c:pt>
                <c:pt idx="190">
                  <c:v>14915</c:v>
                </c:pt>
                <c:pt idx="191">
                  <c:v>5177</c:v>
                </c:pt>
                <c:pt idx="192">
                  <c:v>7381</c:v>
                </c:pt>
                <c:pt idx="193">
                  <c:v>9779</c:v>
                </c:pt>
                <c:pt idx="194">
                  <c:v>11469.26</c:v>
                </c:pt>
                <c:pt idx="195">
                  <c:v>16948.8</c:v>
                </c:pt>
                <c:pt idx="196">
                  <c:v>8019.41</c:v>
                </c:pt>
                <c:pt idx="197">
                  <c:v>9839.2999999999993</c:v>
                </c:pt>
                <c:pt idx="198">
                  <c:v>15148.92</c:v>
                </c:pt>
                <c:pt idx="199">
                  <c:v>24678.42</c:v>
                </c:pt>
                <c:pt idx="200">
                  <c:v>18248.8</c:v>
                </c:pt>
                <c:pt idx="201">
                  <c:v>14429.01</c:v>
                </c:pt>
                <c:pt idx="202">
                  <c:v>29198.01</c:v>
                </c:pt>
                <c:pt idx="203">
                  <c:v>21758.61</c:v>
                </c:pt>
                <c:pt idx="204">
                  <c:v>20928.63</c:v>
                </c:pt>
                <c:pt idx="205">
                  <c:v>11959.22</c:v>
                </c:pt>
                <c:pt idx="206">
                  <c:v>5809.61</c:v>
                </c:pt>
                <c:pt idx="207">
                  <c:v>12679.12</c:v>
                </c:pt>
                <c:pt idx="208">
                  <c:v>10629.3</c:v>
                </c:pt>
                <c:pt idx="209">
                  <c:v>13999.01</c:v>
                </c:pt>
                <c:pt idx="210">
                  <c:v>15029.01</c:v>
                </c:pt>
                <c:pt idx="211">
                  <c:v>12223.19</c:v>
                </c:pt>
                <c:pt idx="212">
                  <c:v>9249.4</c:v>
                </c:pt>
                <c:pt idx="213">
                  <c:v>11199.2</c:v>
                </c:pt>
                <c:pt idx="214">
                  <c:v>10296.32</c:v>
                </c:pt>
                <c:pt idx="215">
                  <c:v>7799.52</c:v>
                </c:pt>
                <c:pt idx="216">
                  <c:v>9929.4</c:v>
                </c:pt>
                <c:pt idx="217">
                  <c:v>20135.59</c:v>
                </c:pt>
                <c:pt idx="218">
                  <c:v>17698.830000000002</c:v>
                </c:pt>
                <c:pt idx="219">
                  <c:v>15403.91</c:v>
                </c:pt>
                <c:pt idx="220">
                  <c:v>23198.43</c:v>
                </c:pt>
                <c:pt idx="221">
                  <c:v>9609.31</c:v>
                </c:pt>
                <c:pt idx="222">
                  <c:v>2749.8</c:v>
                </c:pt>
                <c:pt idx="223">
                  <c:v>25158.21</c:v>
                </c:pt>
                <c:pt idx="224">
                  <c:v>24028.400000000001</c:v>
                </c:pt>
                <c:pt idx="225">
                  <c:v>29488.03</c:v>
                </c:pt>
                <c:pt idx="226">
                  <c:v>40417.33</c:v>
                </c:pt>
                <c:pt idx="227">
                  <c:v>25665.200000000001</c:v>
                </c:pt>
                <c:pt idx="228">
                  <c:v>19638.73</c:v>
                </c:pt>
                <c:pt idx="229">
                  <c:v>23028.54</c:v>
                </c:pt>
                <c:pt idx="230">
                  <c:v>20688.72</c:v>
                </c:pt>
                <c:pt idx="231">
                  <c:v>25738.26</c:v>
                </c:pt>
                <c:pt idx="232">
                  <c:v>28968.12</c:v>
                </c:pt>
                <c:pt idx="233">
                  <c:v>12199.2</c:v>
                </c:pt>
                <c:pt idx="234">
                  <c:v>14129.11</c:v>
                </c:pt>
                <c:pt idx="235">
                  <c:v>17808.82</c:v>
                </c:pt>
                <c:pt idx="236">
                  <c:v>9799.4</c:v>
                </c:pt>
                <c:pt idx="237">
                  <c:v>20788.509999999998</c:v>
                </c:pt>
                <c:pt idx="238">
                  <c:v>26628.400000000001</c:v>
                </c:pt>
                <c:pt idx="239">
                  <c:v>15589.02</c:v>
                </c:pt>
                <c:pt idx="240">
                  <c:v>13629.11</c:v>
                </c:pt>
                <c:pt idx="241">
                  <c:v>29745.11</c:v>
                </c:pt>
                <c:pt idx="242">
                  <c:v>12959.11</c:v>
                </c:pt>
                <c:pt idx="243">
                  <c:v>27915.19</c:v>
                </c:pt>
                <c:pt idx="244">
                  <c:v>26312.21</c:v>
                </c:pt>
                <c:pt idx="245">
                  <c:v>10019.33</c:v>
                </c:pt>
                <c:pt idx="246">
                  <c:v>21898.6</c:v>
                </c:pt>
                <c:pt idx="247">
                  <c:v>15599.1</c:v>
                </c:pt>
                <c:pt idx="248">
                  <c:v>15189.01</c:v>
                </c:pt>
                <c:pt idx="249">
                  <c:v>12309.11</c:v>
                </c:pt>
                <c:pt idx="250">
                  <c:v>21558.65</c:v>
                </c:pt>
                <c:pt idx="251">
                  <c:v>17408.939999999999</c:v>
                </c:pt>
                <c:pt idx="252">
                  <c:v>29947.94</c:v>
                </c:pt>
                <c:pt idx="253">
                  <c:v>42887.02</c:v>
                </c:pt>
                <c:pt idx="254">
                  <c:v>7086.49</c:v>
                </c:pt>
                <c:pt idx="255">
                  <c:v>25608.32</c:v>
                </c:pt>
                <c:pt idx="256">
                  <c:v>25288.21</c:v>
                </c:pt>
                <c:pt idx="257">
                  <c:v>16928.919999999998</c:v>
                </c:pt>
                <c:pt idx="258">
                  <c:v>20032.689999999999</c:v>
                </c:pt>
                <c:pt idx="259">
                  <c:v>25452.39</c:v>
                </c:pt>
                <c:pt idx="260">
                  <c:v>19528.7</c:v>
                </c:pt>
                <c:pt idx="261">
                  <c:v>27848.15</c:v>
                </c:pt>
                <c:pt idx="262">
                  <c:v>16428.919999999998</c:v>
                </c:pt>
                <c:pt idx="263">
                  <c:v>20078.64</c:v>
                </c:pt>
                <c:pt idx="264">
                  <c:v>7449.53</c:v>
                </c:pt>
                <c:pt idx="265">
                  <c:v>17438.82</c:v>
                </c:pt>
                <c:pt idx="266">
                  <c:v>27798.080000000002</c:v>
                </c:pt>
                <c:pt idx="267">
                  <c:v>16428.900000000001</c:v>
                </c:pt>
                <c:pt idx="268">
                  <c:v>21998.55</c:v>
                </c:pt>
                <c:pt idx="269">
                  <c:v>32548.02</c:v>
                </c:pt>
                <c:pt idx="270">
                  <c:v>8499.5</c:v>
                </c:pt>
                <c:pt idx="271">
                  <c:v>12349.2</c:v>
                </c:pt>
                <c:pt idx="272">
                  <c:v>21778.61</c:v>
                </c:pt>
                <c:pt idx="273">
                  <c:v>26438.31</c:v>
                </c:pt>
                <c:pt idx="274">
                  <c:v>17367.82</c:v>
                </c:pt>
                <c:pt idx="275">
                  <c:v>21328.560000000001</c:v>
                </c:pt>
                <c:pt idx="276">
                  <c:v>30928.1</c:v>
                </c:pt>
                <c:pt idx="277">
                  <c:v>20638.61</c:v>
                </c:pt>
                <c:pt idx="278">
                  <c:v>20742.7</c:v>
                </c:pt>
                <c:pt idx="279">
                  <c:v>15998</c:v>
                </c:pt>
                <c:pt idx="280">
                  <c:v>16978.84</c:v>
                </c:pt>
                <c:pt idx="281">
                  <c:v>25688.31</c:v>
                </c:pt>
                <c:pt idx="282">
                  <c:v>27058.14</c:v>
                </c:pt>
                <c:pt idx="283">
                  <c:v>15437.92</c:v>
                </c:pt>
                <c:pt idx="284">
                  <c:v>18207.71</c:v>
                </c:pt>
                <c:pt idx="285">
                  <c:v>25843.43</c:v>
                </c:pt>
                <c:pt idx="286">
                  <c:v>18817.72</c:v>
                </c:pt>
                <c:pt idx="287">
                  <c:v>21652.34</c:v>
                </c:pt>
                <c:pt idx="288">
                  <c:v>11889.22</c:v>
                </c:pt>
                <c:pt idx="289">
                  <c:v>8329.41</c:v>
                </c:pt>
                <c:pt idx="290">
                  <c:v>12039.2</c:v>
                </c:pt>
                <c:pt idx="291">
                  <c:v>10908.21</c:v>
                </c:pt>
                <c:pt idx="292">
                  <c:v>11585.2</c:v>
                </c:pt>
                <c:pt idx="293">
                  <c:v>6999.5</c:v>
                </c:pt>
                <c:pt idx="294">
                  <c:v>16147.92</c:v>
                </c:pt>
                <c:pt idx="295">
                  <c:v>40254.339999999997</c:v>
                </c:pt>
                <c:pt idx="296">
                  <c:v>13469.09</c:v>
                </c:pt>
                <c:pt idx="297">
                  <c:v>14317.02</c:v>
                </c:pt>
                <c:pt idx="298">
                  <c:v>22188.53</c:v>
                </c:pt>
                <c:pt idx="299">
                  <c:v>18403.72</c:v>
                </c:pt>
                <c:pt idx="300">
                  <c:v>36016.699999999997</c:v>
                </c:pt>
                <c:pt idx="301">
                  <c:v>18108.849999999999</c:v>
                </c:pt>
                <c:pt idx="302">
                  <c:v>24088.23</c:v>
                </c:pt>
                <c:pt idx="303">
                  <c:v>21046.63</c:v>
                </c:pt>
                <c:pt idx="304">
                  <c:v>24507.34</c:v>
                </c:pt>
                <c:pt idx="305">
                  <c:v>14919.02</c:v>
                </c:pt>
                <c:pt idx="306">
                  <c:v>25601.23</c:v>
                </c:pt>
                <c:pt idx="307">
                  <c:v>13115.11</c:v>
                </c:pt>
                <c:pt idx="308">
                  <c:v>4599.7</c:v>
                </c:pt>
                <c:pt idx="309">
                  <c:v>13769.1</c:v>
                </c:pt>
                <c:pt idx="310">
                  <c:v>4199.7</c:v>
                </c:pt>
                <c:pt idx="311">
                  <c:v>17808.810000000001</c:v>
                </c:pt>
                <c:pt idx="312">
                  <c:v>7457.3</c:v>
                </c:pt>
                <c:pt idx="313">
                  <c:v>9565.4</c:v>
                </c:pt>
                <c:pt idx="314">
                  <c:v>17605.71</c:v>
                </c:pt>
                <c:pt idx="315">
                  <c:v>18038.810000000001</c:v>
                </c:pt>
                <c:pt idx="316">
                  <c:v>18728.71</c:v>
                </c:pt>
                <c:pt idx="317">
                  <c:v>18661.62</c:v>
                </c:pt>
                <c:pt idx="318">
                  <c:v>25457.42</c:v>
                </c:pt>
                <c:pt idx="319">
                  <c:v>17006.810000000001</c:v>
                </c:pt>
                <c:pt idx="320">
                  <c:v>14505.01</c:v>
                </c:pt>
                <c:pt idx="321">
                  <c:v>27470.95</c:v>
                </c:pt>
                <c:pt idx="322">
                  <c:v>20695.62</c:v>
                </c:pt>
                <c:pt idx="323">
                  <c:v>14299.01</c:v>
                </c:pt>
                <c:pt idx="324">
                  <c:v>14733.94</c:v>
                </c:pt>
                <c:pt idx="325">
                  <c:v>17129.009999999998</c:v>
                </c:pt>
                <c:pt idx="326">
                  <c:v>17396.8</c:v>
                </c:pt>
                <c:pt idx="327">
                  <c:v>22578.6</c:v>
                </c:pt>
                <c:pt idx="328">
                  <c:v>98598.99</c:v>
                </c:pt>
                <c:pt idx="329">
                  <c:v>103384.99</c:v>
                </c:pt>
                <c:pt idx="330">
                  <c:v>87119</c:v>
                </c:pt>
                <c:pt idx="331">
                  <c:v>53000</c:v>
                </c:pt>
                <c:pt idx="332">
                  <c:v>112257</c:v>
                </c:pt>
                <c:pt idx="333">
                  <c:v>143374</c:v>
                </c:pt>
                <c:pt idx="334">
                  <c:v>10959.8</c:v>
                </c:pt>
                <c:pt idx="335">
                  <c:v>17748.8</c:v>
                </c:pt>
                <c:pt idx="336">
                  <c:v>4799.7</c:v>
                </c:pt>
                <c:pt idx="337">
                  <c:v>12188.2</c:v>
                </c:pt>
                <c:pt idx="338">
                  <c:v>4724.5200000000004</c:v>
                </c:pt>
                <c:pt idx="339">
                  <c:v>13139.9</c:v>
                </c:pt>
                <c:pt idx="340">
                  <c:v>19000</c:v>
                </c:pt>
                <c:pt idx="341">
                  <c:v>16602</c:v>
                </c:pt>
                <c:pt idx="342">
                  <c:v>21667</c:v>
                </c:pt>
                <c:pt idx="343">
                  <c:v>16910</c:v>
                </c:pt>
                <c:pt idx="344">
                  <c:v>29338</c:v>
                </c:pt>
                <c:pt idx="345">
                  <c:v>15459</c:v>
                </c:pt>
                <c:pt idx="346">
                  <c:v>28464</c:v>
                </c:pt>
                <c:pt idx="347">
                  <c:v>21059</c:v>
                </c:pt>
                <c:pt idx="348">
                  <c:v>27003</c:v>
                </c:pt>
                <c:pt idx="349">
                  <c:v>39718</c:v>
                </c:pt>
                <c:pt idx="350">
                  <c:v>24058</c:v>
                </c:pt>
                <c:pt idx="351">
                  <c:v>16279</c:v>
                </c:pt>
                <c:pt idx="352">
                  <c:v>17444</c:v>
                </c:pt>
                <c:pt idx="353">
                  <c:v>13739</c:v>
                </c:pt>
                <c:pt idx="354">
                  <c:v>7919</c:v>
                </c:pt>
                <c:pt idx="355">
                  <c:v>16679</c:v>
                </c:pt>
                <c:pt idx="356">
                  <c:v>15134.5</c:v>
                </c:pt>
                <c:pt idx="357">
                  <c:v>15004.5</c:v>
                </c:pt>
                <c:pt idx="358">
                  <c:v>10560</c:v>
                </c:pt>
                <c:pt idx="359">
                  <c:v>20479</c:v>
                </c:pt>
                <c:pt idx="360">
                  <c:v>18843.5</c:v>
                </c:pt>
                <c:pt idx="361">
                  <c:v>21065</c:v>
                </c:pt>
                <c:pt idx="362">
                  <c:v>14762.5</c:v>
                </c:pt>
                <c:pt idx="363">
                  <c:v>19809.5</c:v>
                </c:pt>
                <c:pt idx="364">
                  <c:v>29767.4</c:v>
                </c:pt>
                <c:pt idx="365">
                  <c:v>22028.6</c:v>
                </c:pt>
                <c:pt idx="366">
                  <c:v>7809.4</c:v>
                </c:pt>
                <c:pt idx="367">
                  <c:v>9968.36</c:v>
                </c:pt>
                <c:pt idx="368">
                  <c:v>16939.099999999999</c:v>
                </c:pt>
                <c:pt idx="369">
                  <c:v>5609.71</c:v>
                </c:pt>
                <c:pt idx="370">
                  <c:v>4919.7</c:v>
                </c:pt>
                <c:pt idx="371">
                  <c:v>25608.43</c:v>
                </c:pt>
                <c:pt idx="372">
                  <c:v>18608.86</c:v>
                </c:pt>
                <c:pt idx="373">
                  <c:v>16748.939999999999</c:v>
                </c:pt>
                <c:pt idx="374">
                  <c:v>14198.91</c:v>
                </c:pt>
                <c:pt idx="375">
                  <c:v>9269.2999999999993</c:v>
                </c:pt>
                <c:pt idx="376">
                  <c:v>15039.08</c:v>
                </c:pt>
                <c:pt idx="377">
                  <c:v>10659.31</c:v>
                </c:pt>
                <c:pt idx="378">
                  <c:v>18297.98</c:v>
                </c:pt>
                <c:pt idx="379">
                  <c:v>29651.73</c:v>
                </c:pt>
                <c:pt idx="380">
                  <c:v>11717.21</c:v>
                </c:pt>
                <c:pt idx="381">
                  <c:v>24236.52</c:v>
                </c:pt>
                <c:pt idx="382">
                  <c:v>7799.5</c:v>
                </c:pt>
                <c:pt idx="383">
                  <c:v>4097.7</c:v>
                </c:pt>
                <c:pt idx="384">
                  <c:v>7318.52</c:v>
                </c:pt>
                <c:pt idx="385">
                  <c:v>24135.5</c:v>
                </c:pt>
                <c:pt idx="386">
                  <c:v>26037.41</c:v>
                </c:pt>
                <c:pt idx="387">
                  <c:v>17414.91</c:v>
                </c:pt>
                <c:pt idx="388">
                  <c:v>13219.1</c:v>
                </c:pt>
                <c:pt idx="389">
                  <c:v>18317.7</c:v>
                </c:pt>
                <c:pt idx="390">
                  <c:v>24642.22</c:v>
                </c:pt>
                <c:pt idx="391">
                  <c:v>21175.61</c:v>
                </c:pt>
                <c:pt idx="392">
                  <c:v>38096.519999999997</c:v>
                </c:pt>
                <c:pt idx="393">
                  <c:v>31657.9</c:v>
                </c:pt>
                <c:pt idx="394">
                  <c:v>32828.019999999997</c:v>
                </c:pt>
                <c:pt idx="395">
                  <c:v>29342.77</c:v>
                </c:pt>
                <c:pt idx="396">
                  <c:v>27367.25</c:v>
                </c:pt>
                <c:pt idx="397">
                  <c:v>28786.1</c:v>
                </c:pt>
                <c:pt idx="398">
                  <c:v>22067.63</c:v>
                </c:pt>
                <c:pt idx="399">
                  <c:v>31738.04</c:v>
                </c:pt>
                <c:pt idx="400">
                  <c:v>12869.1</c:v>
                </c:pt>
                <c:pt idx="401">
                  <c:v>27851.94</c:v>
                </c:pt>
                <c:pt idx="402">
                  <c:v>15758.21</c:v>
                </c:pt>
                <c:pt idx="403">
                  <c:v>11999.1</c:v>
                </c:pt>
                <c:pt idx="404">
                  <c:v>8638.4</c:v>
                </c:pt>
                <c:pt idx="405">
                  <c:v>14388.01</c:v>
                </c:pt>
                <c:pt idx="406">
                  <c:v>21087.9</c:v>
                </c:pt>
                <c:pt idx="407">
                  <c:v>24028.62</c:v>
                </c:pt>
                <c:pt idx="408">
                  <c:v>21868.61</c:v>
                </c:pt>
                <c:pt idx="409">
                  <c:v>42205.4</c:v>
                </c:pt>
                <c:pt idx="410">
                  <c:v>39304.42</c:v>
                </c:pt>
                <c:pt idx="411">
                  <c:v>28632.33</c:v>
                </c:pt>
                <c:pt idx="412">
                  <c:v>24477.4</c:v>
                </c:pt>
                <c:pt idx="413">
                  <c:v>22707.8</c:v>
                </c:pt>
                <c:pt idx="414">
                  <c:v>39385.71</c:v>
                </c:pt>
                <c:pt idx="415">
                  <c:v>17898.8</c:v>
                </c:pt>
                <c:pt idx="416">
                  <c:v>18457.8</c:v>
                </c:pt>
                <c:pt idx="417">
                  <c:v>28597</c:v>
                </c:pt>
                <c:pt idx="418">
                  <c:v>13197.2</c:v>
                </c:pt>
                <c:pt idx="419">
                  <c:v>27715.3</c:v>
                </c:pt>
                <c:pt idx="420">
                  <c:v>17099</c:v>
                </c:pt>
                <c:pt idx="421">
                  <c:v>16807.919999999998</c:v>
                </c:pt>
                <c:pt idx="422">
                  <c:v>36537.61</c:v>
                </c:pt>
                <c:pt idx="423">
                  <c:v>34461.800000000003</c:v>
                </c:pt>
                <c:pt idx="424">
                  <c:v>31116.91</c:v>
                </c:pt>
                <c:pt idx="425">
                  <c:v>21386.6</c:v>
                </c:pt>
                <c:pt idx="426">
                  <c:v>19257.599999999999</c:v>
                </c:pt>
                <c:pt idx="427">
                  <c:v>25288.17</c:v>
                </c:pt>
                <c:pt idx="428">
                  <c:v>27527.24</c:v>
                </c:pt>
                <c:pt idx="429">
                  <c:v>21297.61</c:v>
                </c:pt>
                <c:pt idx="430">
                  <c:v>12682.93</c:v>
                </c:pt>
                <c:pt idx="431">
                  <c:v>13839.2</c:v>
                </c:pt>
                <c:pt idx="432">
                  <c:v>12584.2</c:v>
                </c:pt>
                <c:pt idx="433">
                  <c:v>29896.2</c:v>
                </c:pt>
                <c:pt idx="434">
                  <c:v>29107.8</c:v>
                </c:pt>
                <c:pt idx="435">
                  <c:v>23067.13</c:v>
                </c:pt>
                <c:pt idx="436">
                  <c:v>33035.910000000003</c:v>
                </c:pt>
                <c:pt idx="437">
                  <c:v>32062.01</c:v>
                </c:pt>
                <c:pt idx="438">
                  <c:v>34496.400000000001</c:v>
                </c:pt>
                <c:pt idx="439">
                  <c:v>17128.2</c:v>
                </c:pt>
                <c:pt idx="440">
                  <c:v>26396.3</c:v>
                </c:pt>
                <c:pt idx="441">
                  <c:v>26648.32</c:v>
                </c:pt>
                <c:pt idx="442">
                  <c:v>24077.31</c:v>
                </c:pt>
                <c:pt idx="443">
                  <c:v>20148.61</c:v>
                </c:pt>
                <c:pt idx="444">
                  <c:v>35346.019999999997</c:v>
                </c:pt>
                <c:pt idx="445">
                  <c:v>15189.11</c:v>
                </c:pt>
                <c:pt idx="446">
                  <c:v>9408.51</c:v>
                </c:pt>
                <c:pt idx="447">
                  <c:v>17498.900000000001</c:v>
                </c:pt>
                <c:pt idx="448">
                  <c:v>41744.910000000003</c:v>
                </c:pt>
                <c:pt idx="449">
                  <c:v>43127.01</c:v>
                </c:pt>
                <c:pt idx="450">
                  <c:v>27458.02</c:v>
                </c:pt>
                <c:pt idx="451">
                  <c:v>26308.41</c:v>
                </c:pt>
                <c:pt idx="452">
                  <c:v>17878.71</c:v>
                </c:pt>
                <c:pt idx="453">
                  <c:v>19324.71</c:v>
                </c:pt>
                <c:pt idx="454">
                  <c:v>24078.21</c:v>
                </c:pt>
                <c:pt idx="455">
                  <c:v>41847.199999999997</c:v>
                </c:pt>
                <c:pt idx="456">
                  <c:v>16588.919999999998</c:v>
                </c:pt>
                <c:pt idx="457">
                  <c:v>15478.94</c:v>
                </c:pt>
                <c:pt idx="458">
                  <c:v>8379.41</c:v>
                </c:pt>
                <c:pt idx="459">
                  <c:v>12239.41</c:v>
                </c:pt>
                <c:pt idx="460">
                  <c:v>22108.7</c:v>
                </c:pt>
                <c:pt idx="461">
                  <c:v>16117.9</c:v>
                </c:pt>
                <c:pt idx="462">
                  <c:v>27598.41</c:v>
                </c:pt>
                <c:pt idx="463">
                  <c:v>27566.31</c:v>
                </c:pt>
                <c:pt idx="464">
                  <c:v>15303.12</c:v>
                </c:pt>
                <c:pt idx="465">
                  <c:v>20567.71</c:v>
                </c:pt>
                <c:pt idx="466">
                  <c:v>16746.7</c:v>
                </c:pt>
                <c:pt idx="467">
                  <c:v>18207.919999999998</c:v>
                </c:pt>
                <c:pt idx="468">
                  <c:v>23868.31</c:v>
                </c:pt>
                <c:pt idx="469">
                  <c:v>24798.9</c:v>
                </c:pt>
                <c:pt idx="470">
                  <c:v>35871.129999999997</c:v>
                </c:pt>
                <c:pt idx="471">
                  <c:v>35815.17</c:v>
                </c:pt>
                <c:pt idx="472">
                  <c:v>18427.12</c:v>
                </c:pt>
                <c:pt idx="473">
                  <c:v>22828.71</c:v>
                </c:pt>
                <c:pt idx="474">
                  <c:v>24276.41</c:v>
                </c:pt>
                <c:pt idx="475">
                  <c:v>29356.33</c:v>
                </c:pt>
                <c:pt idx="476">
                  <c:v>42526.27</c:v>
                </c:pt>
                <c:pt idx="477">
                  <c:v>41566.81</c:v>
                </c:pt>
                <c:pt idx="478">
                  <c:v>22375.8</c:v>
                </c:pt>
                <c:pt idx="479">
                  <c:v>24177.5</c:v>
                </c:pt>
                <c:pt idx="480">
                  <c:v>13099.3</c:v>
                </c:pt>
                <c:pt idx="481">
                  <c:v>12136.31</c:v>
                </c:pt>
                <c:pt idx="482">
                  <c:v>20547.91</c:v>
                </c:pt>
                <c:pt idx="483">
                  <c:v>16928.099999999999</c:v>
                </c:pt>
                <c:pt idx="484">
                  <c:v>38965.93</c:v>
                </c:pt>
                <c:pt idx="485">
                  <c:v>24988.34</c:v>
                </c:pt>
                <c:pt idx="486">
                  <c:v>17423.73</c:v>
                </c:pt>
                <c:pt idx="487">
                  <c:v>27191.439999999999</c:v>
                </c:pt>
                <c:pt idx="488">
                  <c:v>30688.25</c:v>
                </c:pt>
                <c:pt idx="489">
                  <c:v>18198.21</c:v>
                </c:pt>
                <c:pt idx="490">
                  <c:v>25558.400000000001</c:v>
                </c:pt>
                <c:pt idx="491">
                  <c:v>21967</c:v>
                </c:pt>
                <c:pt idx="492">
                  <c:v>31591.33</c:v>
                </c:pt>
                <c:pt idx="493">
                  <c:v>33627.72</c:v>
                </c:pt>
                <c:pt idx="494">
                  <c:v>18938</c:v>
                </c:pt>
                <c:pt idx="495">
                  <c:v>17118.099999999999</c:v>
                </c:pt>
                <c:pt idx="496">
                  <c:v>27172.81</c:v>
                </c:pt>
                <c:pt idx="497">
                  <c:v>23873.52</c:v>
                </c:pt>
                <c:pt idx="498">
                  <c:v>21517.81</c:v>
                </c:pt>
                <c:pt idx="499">
                  <c:v>23071.32</c:v>
                </c:pt>
                <c:pt idx="500">
                  <c:v>76775</c:v>
                </c:pt>
                <c:pt idx="501">
                  <c:v>228973.7</c:v>
                </c:pt>
                <c:pt idx="502">
                  <c:v>165814.79999999999</c:v>
                </c:pt>
                <c:pt idx="503">
                  <c:v>119389.8</c:v>
                </c:pt>
                <c:pt idx="504">
                  <c:v>235975.7</c:v>
                </c:pt>
                <c:pt idx="505">
                  <c:v>85923.9</c:v>
                </c:pt>
                <c:pt idx="506">
                  <c:v>29575</c:v>
                </c:pt>
                <c:pt idx="507">
                  <c:v>38702.800000000003</c:v>
                </c:pt>
                <c:pt idx="508">
                  <c:v>30227</c:v>
                </c:pt>
                <c:pt idx="509">
                  <c:v>24696.9</c:v>
                </c:pt>
                <c:pt idx="510">
                  <c:v>23101.9</c:v>
                </c:pt>
                <c:pt idx="511">
                  <c:v>21673</c:v>
                </c:pt>
                <c:pt idx="512">
                  <c:v>27618</c:v>
                </c:pt>
                <c:pt idx="513">
                  <c:v>31338</c:v>
                </c:pt>
                <c:pt idx="514">
                  <c:v>38612.5</c:v>
                </c:pt>
                <c:pt idx="515">
                  <c:v>49964.7</c:v>
                </c:pt>
                <c:pt idx="516">
                  <c:v>33874</c:v>
                </c:pt>
                <c:pt idx="517">
                  <c:v>32939.9</c:v>
                </c:pt>
                <c:pt idx="518">
                  <c:v>46665</c:v>
                </c:pt>
                <c:pt idx="519">
                  <c:v>17798.900000000001</c:v>
                </c:pt>
                <c:pt idx="520">
                  <c:v>29173.9</c:v>
                </c:pt>
                <c:pt idx="521">
                  <c:v>36453.9</c:v>
                </c:pt>
                <c:pt idx="522">
                  <c:v>25836.9</c:v>
                </c:pt>
                <c:pt idx="523">
                  <c:v>20570</c:v>
                </c:pt>
                <c:pt idx="524">
                  <c:v>18309</c:v>
                </c:pt>
                <c:pt idx="525">
                  <c:v>34036.5</c:v>
                </c:pt>
                <c:pt idx="526">
                  <c:v>32689.8</c:v>
                </c:pt>
                <c:pt idx="527">
                  <c:v>42784.9</c:v>
                </c:pt>
                <c:pt idx="528">
                  <c:v>46967.8</c:v>
                </c:pt>
                <c:pt idx="529">
                  <c:v>37710</c:v>
                </c:pt>
                <c:pt idx="530">
                  <c:v>45836.2</c:v>
                </c:pt>
                <c:pt idx="531">
                  <c:v>17444.7</c:v>
                </c:pt>
                <c:pt idx="532">
                  <c:v>36917.800000000003</c:v>
                </c:pt>
                <c:pt idx="533">
                  <c:v>67111.7</c:v>
                </c:pt>
                <c:pt idx="534">
                  <c:v>22825</c:v>
                </c:pt>
                <c:pt idx="535">
                  <c:v>43661.9</c:v>
                </c:pt>
                <c:pt idx="536">
                  <c:v>25758</c:v>
                </c:pt>
                <c:pt idx="537">
                  <c:v>50393.7</c:v>
                </c:pt>
                <c:pt idx="538">
                  <c:v>44796.4</c:v>
                </c:pt>
                <c:pt idx="539">
                  <c:v>30858.799999999999</c:v>
                </c:pt>
                <c:pt idx="540">
                  <c:v>41458.9</c:v>
                </c:pt>
                <c:pt idx="541">
                  <c:v>16729.900000000001</c:v>
                </c:pt>
                <c:pt idx="542">
                  <c:v>20237.900000000001</c:v>
                </c:pt>
                <c:pt idx="543">
                  <c:v>31736.799999999999</c:v>
                </c:pt>
                <c:pt idx="544">
                  <c:v>26454.9</c:v>
                </c:pt>
                <c:pt idx="545">
                  <c:v>24329.7</c:v>
                </c:pt>
                <c:pt idx="546">
                  <c:v>39641.9</c:v>
                </c:pt>
                <c:pt idx="547">
                  <c:v>17310</c:v>
                </c:pt>
                <c:pt idx="548">
                  <c:v>24800</c:v>
                </c:pt>
                <c:pt idx="549">
                  <c:v>27817.9</c:v>
                </c:pt>
                <c:pt idx="550">
                  <c:v>23829.9</c:v>
                </c:pt>
                <c:pt idx="551">
                  <c:v>25026.9</c:v>
                </c:pt>
                <c:pt idx="552">
                  <c:v>24090.75</c:v>
                </c:pt>
                <c:pt idx="553">
                  <c:v>17469.3</c:v>
                </c:pt>
                <c:pt idx="554">
                  <c:v>17979.13</c:v>
                </c:pt>
                <c:pt idx="555">
                  <c:v>25403.65</c:v>
                </c:pt>
                <c:pt idx="556">
                  <c:v>17251.54</c:v>
                </c:pt>
                <c:pt idx="557">
                  <c:v>12294.61</c:v>
                </c:pt>
                <c:pt idx="558">
                  <c:v>10914.51</c:v>
                </c:pt>
                <c:pt idx="559">
                  <c:v>19693.11</c:v>
                </c:pt>
                <c:pt idx="560">
                  <c:v>31516.2</c:v>
                </c:pt>
                <c:pt idx="561">
                  <c:v>23141.63</c:v>
                </c:pt>
                <c:pt idx="562">
                  <c:v>17853.91</c:v>
                </c:pt>
                <c:pt idx="563">
                  <c:v>23658.92</c:v>
                </c:pt>
                <c:pt idx="564">
                  <c:v>17808.02</c:v>
                </c:pt>
                <c:pt idx="565">
                  <c:v>9249.2999999999993</c:v>
                </c:pt>
                <c:pt idx="566">
                  <c:v>5798.7</c:v>
                </c:pt>
                <c:pt idx="567">
                  <c:v>13169.21</c:v>
                </c:pt>
                <c:pt idx="568">
                  <c:v>20028.16</c:v>
                </c:pt>
                <c:pt idx="569">
                  <c:v>27057.93</c:v>
                </c:pt>
                <c:pt idx="570">
                  <c:v>31563.64</c:v>
                </c:pt>
                <c:pt idx="571">
                  <c:v>19840.52</c:v>
                </c:pt>
                <c:pt idx="572">
                  <c:v>9838.7199999999993</c:v>
                </c:pt>
                <c:pt idx="573">
                  <c:v>10649.3</c:v>
                </c:pt>
                <c:pt idx="574">
                  <c:v>18689.12</c:v>
                </c:pt>
                <c:pt idx="575">
                  <c:v>15279.11</c:v>
                </c:pt>
                <c:pt idx="576">
                  <c:v>24303.43</c:v>
                </c:pt>
                <c:pt idx="577">
                  <c:v>24232.54</c:v>
                </c:pt>
                <c:pt idx="578">
                  <c:v>20943.72</c:v>
                </c:pt>
                <c:pt idx="579">
                  <c:v>18197.93</c:v>
                </c:pt>
                <c:pt idx="580">
                  <c:v>12499.42</c:v>
                </c:pt>
                <c:pt idx="581">
                  <c:v>12134.41</c:v>
                </c:pt>
                <c:pt idx="582">
                  <c:v>17273.03</c:v>
                </c:pt>
                <c:pt idx="583">
                  <c:v>29447.22</c:v>
                </c:pt>
                <c:pt idx="584">
                  <c:v>25876.400000000001</c:v>
                </c:pt>
                <c:pt idx="585">
                  <c:v>21826.720000000001</c:v>
                </c:pt>
                <c:pt idx="586">
                  <c:v>17975.82</c:v>
                </c:pt>
                <c:pt idx="587">
                  <c:v>30488.04</c:v>
                </c:pt>
                <c:pt idx="588">
                  <c:v>22437.52</c:v>
                </c:pt>
                <c:pt idx="589">
                  <c:v>27811.040000000001</c:v>
                </c:pt>
                <c:pt idx="590">
                  <c:v>31687.14</c:v>
                </c:pt>
                <c:pt idx="591">
                  <c:v>19767.7</c:v>
                </c:pt>
                <c:pt idx="592">
                  <c:v>29307.05</c:v>
                </c:pt>
                <c:pt idx="593">
                  <c:v>40855.230000000003</c:v>
                </c:pt>
                <c:pt idx="594">
                  <c:v>20776.63</c:v>
                </c:pt>
                <c:pt idx="595">
                  <c:v>26127.37</c:v>
                </c:pt>
                <c:pt idx="596">
                  <c:v>23198.41</c:v>
                </c:pt>
                <c:pt idx="597">
                  <c:v>21247.54</c:v>
                </c:pt>
                <c:pt idx="598">
                  <c:v>23793.35</c:v>
                </c:pt>
                <c:pt idx="599">
                  <c:v>16308.83</c:v>
                </c:pt>
                <c:pt idx="600">
                  <c:v>18667.7</c:v>
                </c:pt>
                <c:pt idx="601">
                  <c:v>11949.2</c:v>
                </c:pt>
                <c:pt idx="602">
                  <c:v>13699.1</c:v>
                </c:pt>
                <c:pt idx="603">
                  <c:v>12249.21</c:v>
                </c:pt>
                <c:pt idx="604">
                  <c:v>42152.25</c:v>
                </c:pt>
                <c:pt idx="605">
                  <c:v>16147.93</c:v>
                </c:pt>
                <c:pt idx="606">
                  <c:v>18397.72</c:v>
                </c:pt>
                <c:pt idx="607">
                  <c:v>13546.2</c:v>
                </c:pt>
                <c:pt idx="608">
                  <c:v>25927.21</c:v>
                </c:pt>
                <c:pt idx="609">
                  <c:v>34980.559999999998</c:v>
                </c:pt>
                <c:pt idx="610">
                  <c:v>25989.72</c:v>
                </c:pt>
                <c:pt idx="611">
                  <c:v>29246.93</c:v>
                </c:pt>
                <c:pt idx="612">
                  <c:v>30813.33</c:v>
                </c:pt>
                <c:pt idx="613">
                  <c:v>32146.7</c:v>
                </c:pt>
                <c:pt idx="614">
                  <c:v>24570.240000000002</c:v>
                </c:pt>
                <c:pt idx="615">
                  <c:v>30167.33</c:v>
                </c:pt>
                <c:pt idx="616">
                  <c:v>27391.119999999999</c:v>
                </c:pt>
                <c:pt idx="617">
                  <c:v>20318.599999999999</c:v>
                </c:pt>
                <c:pt idx="618">
                  <c:v>15118.9</c:v>
                </c:pt>
                <c:pt idx="619">
                  <c:v>16968.919999999998</c:v>
                </c:pt>
                <c:pt idx="620">
                  <c:v>23673.33</c:v>
                </c:pt>
                <c:pt idx="621">
                  <c:v>24167.21</c:v>
                </c:pt>
                <c:pt idx="622">
                  <c:v>8199.4</c:v>
                </c:pt>
                <c:pt idx="623">
                  <c:v>16607.810000000001</c:v>
                </c:pt>
                <c:pt idx="624">
                  <c:v>10014.23</c:v>
                </c:pt>
                <c:pt idx="625">
                  <c:v>16532.82</c:v>
                </c:pt>
                <c:pt idx="626">
                  <c:v>16217.82</c:v>
                </c:pt>
                <c:pt idx="627">
                  <c:v>31399.38</c:v>
                </c:pt>
                <c:pt idx="628">
                  <c:v>6724.52</c:v>
                </c:pt>
                <c:pt idx="629">
                  <c:v>8069.42</c:v>
                </c:pt>
                <c:pt idx="630">
                  <c:v>22382.7</c:v>
                </c:pt>
                <c:pt idx="631">
                  <c:v>34176.199999999997</c:v>
                </c:pt>
                <c:pt idx="632">
                  <c:v>23562.2</c:v>
                </c:pt>
                <c:pt idx="633">
                  <c:v>17462.7</c:v>
                </c:pt>
                <c:pt idx="634">
                  <c:v>19806.3</c:v>
                </c:pt>
                <c:pt idx="635">
                  <c:v>11291.8</c:v>
                </c:pt>
                <c:pt idx="636">
                  <c:v>11700</c:v>
                </c:pt>
                <c:pt idx="637">
                  <c:v>17697.7</c:v>
                </c:pt>
                <c:pt idx="638">
                  <c:v>12411.8</c:v>
                </c:pt>
                <c:pt idx="639">
                  <c:v>29405.4</c:v>
                </c:pt>
                <c:pt idx="640">
                  <c:v>16484.5</c:v>
                </c:pt>
                <c:pt idx="641">
                  <c:v>21121.72</c:v>
                </c:pt>
                <c:pt idx="642">
                  <c:v>10895.9</c:v>
                </c:pt>
                <c:pt idx="643">
                  <c:v>29177.5</c:v>
                </c:pt>
                <c:pt idx="644">
                  <c:v>11001.8</c:v>
                </c:pt>
                <c:pt idx="645">
                  <c:v>29109.9</c:v>
                </c:pt>
                <c:pt idx="646">
                  <c:v>11120.9</c:v>
                </c:pt>
                <c:pt idx="647">
                  <c:v>17052.7</c:v>
                </c:pt>
                <c:pt idx="648">
                  <c:v>8330.9</c:v>
                </c:pt>
                <c:pt idx="649">
                  <c:v>15042.7</c:v>
                </c:pt>
                <c:pt idx="650">
                  <c:v>26669.96</c:v>
                </c:pt>
                <c:pt idx="651">
                  <c:v>9014.9</c:v>
                </c:pt>
                <c:pt idx="652">
                  <c:v>21085.4</c:v>
                </c:pt>
                <c:pt idx="653">
                  <c:v>17270.900000000001</c:v>
                </c:pt>
                <c:pt idx="654">
                  <c:v>14758.15</c:v>
                </c:pt>
                <c:pt idx="655">
                  <c:v>15888.11</c:v>
                </c:pt>
                <c:pt idx="656">
                  <c:v>23256.3</c:v>
                </c:pt>
                <c:pt idx="657">
                  <c:v>24103.1</c:v>
                </c:pt>
                <c:pt idx="658">
                  <c:v>19508.150000000001</c:v>
                </c:pt>
                <c:pt idx="659">
                  <c:v>30051.96</c:v>
                </c:pt>
                <c:pt idx="660">
                  <c:v>16159.5</c:v>
                </c:pt>
                <c:pt idx="661">
                  <c:v>17265.400000000001</c:v>
                </c:pt>
                <c:pt idx="662">
                  <c:v>12204.5</c:v>
                </c:pt>
                <c:pt idx="663">
                  <c:v>9846.7999999999993</c:v>
                </c:pt>
                <c:pt idx="664">
                  <c:v>11561.8</c:v>
                </c:pt>
                <c:pt idx="665">
                  <c:v>33575.800000000003</c:v>
                </c:pt>
                <c:pt idx="666">
                  <c:v>13988.6</c:v>
                </c:pt>
                <c:pt idx="667">
                  <c:v>22217.200000000001</c:v>
                </c:pt>
                <c:pt idx="668">
                  <c:v>19521.8</c:v>
                </c:pt>
                <c:pt idx="669">
                  <c:v>22598</c:v>
                </c:pt>
                <c:pt idx="670">
                  <c:v>17335.3</c:v>
                </c:pt>
                <c:pt idx="671">
                  <c:v>20395.87</c:v>
                </c:pt>
                <c:pt idx="672">
                  <c:v>20924.91</c:v>
                </c:pt>
                <c:pt idx="673">
                  <c:v>28152.2</c:v>
                </c:pt>
                <c:pt idx="674">
                  <c:v>24431.27</c:v>
                </c:pt>
                <c:pt idx="675">
                  <c:v>13959.5</c:v>
                </c:pt>
                <c:pt idx="676">
                  <c:v>27462.6</c:v>
                </c:pt>
                <c:pt idx="677">
                  <c:v>10600.4</c:v>
                </c:pt>
                <c:pt idx="678">
                  <c:v>12612.7</c:v>
                </c:pt>
                <c:pt idx="679">
                  <c:v>26001.3</c:v>
                </c:pt>
                <c:pt idx="680">
                  <c:v>20303.580000000002</c:v>
                </c:pt>
                <c:pt idx="681">
                  <c:v>30583.5</c:v>
                </c:pt>
                <c:pt idx="682">
                  <c:v>23425.4</c:v>
                </c:pt>
                <c:pt idx="683">
                  <c:v>25143.57</c:v>
                </c:pt>
                <c:pt idx="684">
                  <c:v>28185.37</c:v>
                </c:pt>
                <c:pt idx="685">
                  <c:v>21189.5</c:v>
                </c:pt>
                <c:pt idx="686">
                  <c:v>20703.099999999999</c:v>
                </c:pt>
                <c:pt idx="687">
                  <c:v>21546.3</c:v>
                </c:pt>
                <c:pt idx="688">
                  <c:v>23460.400000000001</c:v>
                </c:pt>
                <c:pt idx="689">
                  <c:v>58225.2</c:v>
                </c:pt>
                <c:pt idx="690">
                  <c:v>80815</c:v>
                </c:pt>
                <c:pt idx="691">
                  <c:v>43672</c:v>
                </c:pt>
                <c:pt idx="692">
                  <c:v>46110</c:v>
                </c:pt>
                <c:pt idx="693">
                  <c:v>65575.25</c:v>
                </c:pt>
                <c:pt idx="694">
                  <c:v>41540</c:v>
                </c:pt>
                <c:pt idx="695">
                  <c:v>26365</c:v>
                </c:pt>
                <c:pt idx="696">
                  <c:v>27060</c:v>
                </c:pt>
                <c:pt idx="697">
                  <c:v>44325</c:v>
                </c:pt>
                <c:pt idx="698">
                  <c:v>41553</c:v>
                </c:pt>
                <c:pt idx="699">
                  <c:v>54220.25</c:v>
                </c:pt>
                <c:pt idx="700">
                  <c:v>82724</c:v>
                </c:pt>
                <c:pt idx="701">
                  <c:v>20425.13</c:v>
                </c:pt>
                <c:pt idx="702">
                  <c:v>28986.75</c:v>
                </c:pt>
                <c:pt idx="703">
                  <c:v>24744.43</c:v>
                </c:pt>
                <c:pt idx="704">
                  <c:v>18415.009999999998</c:v>
                </c:pt>
                <c:pt idx="705">
                  <c:v>23278.6</c:v>
                </c:pt>
                <c:pt idx="706">
                  <c:v>18246.13</c:v>
                </c:pt>
                <c:pt idx="707">
                  <c:v>31265.54</c:v>
                </c:pt>
                <c:pt idx="708">
                  <c:v>13219.21</c:v>
                </c:pt>
                <c:pt idx="709">
                  <c:v>17293.259999999998</c:v>
                </c:pt>
                <c:pt idx="710">
                  <c:v>26934.97</c:v>
                </c:pt>
                <c:pt idx="711">
                  <c:v>39848.019999999997</c:v>
                </c:pt>
                <c:pt idx="712">
                  <c:v>34067.74</c:v>
                </c:pt>
                <c:pt idx="713">
                  <c:v>37583.68</c:v>
                </c:pt>
                <c:pt idx="714">
                  <c:v>39637.78</c:v>
                </c:pt>
                <c:pt idx="715">
                  <c:v>30698.09</c:v>
                </c:pt>
                <c:pt idx="716">
                  <c:v>36648.800000000003</c:v>
                </c:pt>
                <c:pt idx="717">
                  <c:v>18947.04</c:v>
                </c:pt>
                <c:pt idx="718">
                  <c:v>11419.3</c:v>
                </c:pt>
                <c:pt idx="719">
                  <c:v>15443.29</c:v>
                </c:pt>
                <c:pt idx="720">
                  <c:v>17963.990000000002</c:v>
                </c:pt>
                <c:pt idx="721">
                  <c:v>11720.34</c:v>
                </c:pt>
                <c:pt idx="722">
                  <c:v>2589.9</c:v>
                </c:pt>
                <c:pt idx="723">
                  <c:v>5989.7</c:v>
                </c:pt>
                <c:pt idx="724">
                  <c:v>10400.5</c:v>
                </c:pt>
                <c:pt idx="725">
                  <c:v>15419.2</c:v>
                </c:pt>
                <c:pt idx="726">
                  <c:v>6789.53</c:v>
                </c:pt>
                <c:pt idx="727">
                  <c:v>9358.7000000000007</c:v>
                </c:pt>
                <c:pt idx="728">
                  <c:v>9783.51</c:v>
                </c:pt>
                <c:pt idx="729">
                  <c:v>13434.71</c:v>
                </c:pt>
                <c:pt idx="730">
                  <c:v>14009.73</c:v>
                </c:pt>
                <c:pt idx="731">
                  <c:v>9069.6</c:v>
                </c:pt>
                <c:pt idx="732">
                  <c:v>22453.919999999998</c:v>
                </c:pt>
                <c:pt idx="733">
                  <c:v>14848.9</c:v>
                </c:pt>
                <c:pt idx="734">
                  <c:v>13364.01</c:v>
                </c:pt>
                <c:pt idx="735">
                  <c:v>37424.93</c:v>
                </c:pt>
                <c:pt idx="736">
                  <c:v>37282.339999999997</c:v>
                </c:pt>
                <c:pt idx="737">
                  <c:v>13364.01</c:v>
                </c:pt>
                <c:pt idx="738">
                  <c:v>14673.92</c:v>
                </c:pt>
                <c:pt idx="739">
                  <c:v>14462.01</c:v>
                </c:pt>
                <c:pt idx="740">
                  <c:v>14839.12</c:v>
                </c:pt>
                <c:pt idx="741">
                  <c:v>6649.5</c:v>
                </c:pt>
                <c:pt idx="742">
                  <c:v>27734.45</c:v>
                </c:pt>
                <c:pt idx="743">
                  <c:v>31075.360000000001</c:v>
                </c:pt>
                <c:pt idx="744">
                  <c:v>26544.63</c:v>
                </c:pt>
                <c:pt idx="745">
                  <c:v>39092.239999999998</c:v>
                </c:pt>
                <c:pt idx="746">
                  <c:v>20603.61</c:v>
                </c:pt>
                <c:pt idx="747">
                  <c:v>21503.52</c:v>
                </c:pt>
                <c:pt idx="748">
                  <c:v>9481.81</c:v>
                </c:pt>
                <c:pt idx="749">
                  <c:v>40621.019999999997</c:v>
                </c:pt>
                <c:pt idx="750">
                  <c:v>2699.8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0-8B41-A49A-1FDAD141B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76735"/>
        <c:axId val="1786481215"/>
      </c:lineChart>
      <c:lineChart>
        <c:grouping val="standard"/>
        <c:varyColors val="0"/>
        <c:ser>
          <c:idx val="0"/>
          <c:order val="0"/>
          <c:tx>
            <c:strRef>
              <c:f>correls!$U$1:$U$274</c:f>
              <c:strCache>
                <c:ptCount val="274"/>
                <c:pt idx="0">
                  <c:v>effective_conversion_rate</c:v>
                </c:pt>
                <c:pt idx="1">
                  <c:v>0.027624309</c:v>
                </c:pt>
                <c:pt idx="2">
                  <c:v>0.048780488</c:v>
                </c:pt>
                <c:pt idx="3">
                  <c:v>0.034965035</c:v>
                </c:pt>
                <c:pt idx="4">
                  <c:v>0.067226891</c:v>
                </c:pt>
                <c:pt idx="5">
                  <c:v>0.036144578</c:v>
                </c:pt>
                <c:pt idx="6">
                  <c:v>0.008928571</c:v>
                </c:pt>
                <c:pt idx="7">
                  <c:v>0.022900763</c:v>
                </c:pt>
                <c:pt idx="8">
                  <c:v>0.08490566</c:v>
                </c:pt>
                <c:pt idx="9">
                  <c:v>0.036144578</c:v>
                </c:pt>
                <c:pt idx="10">
                  <c:v>0.027522936</c:v>
                </c:pt>
                <c:pt idx="11">
                  <c:v>0.036363636</c:v>
                </c:pt>
                <c:pt idx="12">
                  <c:v>0.032258065</c:v>
                </c:pt>
                <c:pt idx="13">
                  <c:v>0.013513514</c:v>
                </c:pt>
                <c:pt idx="14">
                  <c:v>0.009708738</c:v>
                </c:pt>
                <c:pt idx="15">
                  <c:v>0.011494253</c:v>
                </c:pt>
                <c:pt idx="16">
                  <c:v>0.012658228</c:v>
                </c:pt>
                <c:pt idx="17">
                  <c:v>0.016129032</c:v>
                </c:pt>
                <c:pt idx="18">
                  <c:v>0.008333333</c:v>
                </c:pt>
                <c:pt idx="19">
                  <c:v>0.019417476</c:v>
                </c:pt>
                <c:pt idx="20">
                  <c:v>0.027522936</c:v>
                </c:pt>
                <c:pt idx="21">
                  <c:v>0.021428571</c:v>
                </c:pt>
                <c:pt idx="22">
                  <c:v>0</c:v>
                </c:pt>
                <c:pt idx="23">
                  <c:v>0.045454545</c:v>
                </c:pt>
                <c:pt idx="24">
                  <c:v>0.02739726</c:v>
                </c:pt>
                <c:pt idx="25">
                  <c:v>0</c:v>
                </c:pt>
                <c:pt idx="26">
                  <c:v>0.039215686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0.014285714</c:v>
                </c:pt>
                <c:pt idx="31">
                  <c:v>0.107142857</c:v>
                </c:pt>
                <c:pt idx="32">
                  <c:v>0.031007752</c:v>
                </c:pt>
                <c:pt idx="33">
                  <c:v>0.014184397</c:v>
                </c:pt>
                <c:pt idx="34">
                  <c:v>0.029411765</c:v>
                </c:pt>
                <c:pt idx="35">
                  <c:v>0.055944056</c:v>
                </c:pt>
                <c:pt idx="36">
                  <c:v>0.026845638</c:v>
                </c:pt>
                <c:pt idx="37">
                  <c:v>0.004524887</c:v>
                </c:pt>
                <c:pt idx="38">
                  <c:v>0.01980198</c:v>
                </c:pt>
                <c:pt idx="39">
                  <c:v>0.006756757</c:v>
                </c:pt>
                <c:pt idx="40">
                  <c:v>0.032258065</c:v>
                </c:pt>
                <c:pt idx="41">
                  <c:v>0</c:v>
                </c:pt>
                <c:pt idx="42">
                  <c:v>0.020979021</c:v>
                </c:pt>
                <c:pt idx="43">
                  <c:v>0.057692308</c:v>
                </c:pt>
                <c:pt idx="44">
                  <c:v>0.028469751</c:v>
                </c:pt>
                <c:pt idx="45">
                  <c:v>0.052401747</c:v>
                </c:pt>
                <c:pt idx="46">
                  <c:v>0.043478261</c:v>
                </c:pt>
                <c:pt idx="47">
                  <c:v>0.045454545</c:v>
                </c:pt>
                <c:pt idx="48">
                  <c:v>0.063953488</c:v>
                </c:pt>
                <c:pt idx="49">
                  <c:v>0.043269231</c:v>
                </c:pt>
                <c:pt idx="50">
                  <c:v>0.09047619</c:v>
                </c:pt>
                <c:pt idx="51">
                  <c:v>0.019047619</c:v>
                </c:pt>
                <c:pt idx="52">
                  <c:v>0.018867925</c:v>
                </c:pt>
                <c:pt idx="53">
                  <c:v>0.018518519</c:v>
                </c:pt>
                <c:pt idx="54">
                  <c:v>0.019047619</c:v>
                </c:pt>
                <c:pt idx="55">
                  <c:v>0.040229885</c:v>
                </c:pt>
                <c:pt idx="56">
                  <c:v>0.009803922</c:v>
                </c:pt>
                <c:pt idx="57">
                  <c:v>0.047008547</c:v>
                </c:pt>
                <c:pt idx="58">
                  <c:v>0.014084507</c:v>
                </c:pt>
                <c:pt idx="59">
                  <c:v>0.021428571</c:v>
                </c:pt>
                <c:pt idx="60">
                  <c:v>0.035211268</c:v>
                </c:pt>
                <c:pt idx="61">
                  <c:v>0.033783784</c:v>
                </c:pt>
                <c:pt idx="62">
                  <c:v>0.068322981</c:v>
                </c:pt>
                <c:pt idx="63">
                  <c:v>0.010471204</c:v>
                </c:pt>
                <c:pt idx="64">
                  <c:v>0.04516129</c:v>
                </c:pt>
                <c:pt idx="65">
                  <c:v>0.041958042</c:v>
                </c:pt>
                <c:pt idx="66">
                  <c:v>0.025974026</c:v>
                </c:pt>
                <c:pt idx="67">
                  <c:v>0.006711409</c:v>
                </c:pt>
                <c:pt idx="68">
                  <c:v>0.018018018</c:v>
                </c:pt>
                <c:pt idx="69">
                  <c:v>0.018018018</c:v>
                </c:pt>
                <c:pt idx="70">
                  <c:v>0.015267176</c:v>
                </c:pt>
                <c:pt idx="71">
                  <c:v>0.014084507</c:v>
                </c:pt>
                <c:pt idx="72">
                  <c:v>0.014814815</c:v>
                </c:pt>
                <c:pt idx="73">
                  <c:v>0.01459854</c:v>
                </c:pt>
                <c:pt idx="74">
                  <c:v>0.01986755</c:v>
                </c:pt>
                <c:pt idx="75">
                  <c:v>0.027027027</c:v>
                </c:pt>
                <c:pt idx="76">
                  <c:v>0.022556391</c:v>
                </c:pt>
                <c:pt idx="77">
                  <c:v>0.029850746</c:v>
                </c:pt>
                <c:pt idx="78">
                  <c:v>0.044052863</c:v>
                </c:pt>
                <c:pt idx="79">
                  <c:v>0.035242291</c:v>
                </c:pt>
                <c:pt idx="80">
                  <c:v>0.068181818</c:v>
                </c:pt>
                <c:pt idx="81">
                  <c:v>0.033519553</c:v>
                </c:pt>
                <c:pt idx="82">
                  <c:v>0.013605442</c:v>
                </c:pt>
                <c:pt idx="83">
                  <c:v>0.012195122</c:v>
                </c:pt>
                <c:pt idx="84">
                  <c:v>0.034782609</c:v>
                </c:pt>
                <c:pt idx="85">
                  <c:v>0.034246575</c:v>
                </c:pt>
                <c:pt idx="86">
                  <c:v>0.018292683</c:v>
                </c:pt>
                <c:pt idx="87">
                  <c:v>0.022058824</c:v>
                </c:pt>
                <c:pt idx="88">
                  <c:v>0.025157233</c:v>
                </c:pt>
                <c:pt idx="89">
                  <c:v>0.006410256</c:v>
                </c:pt>
                <c:pt idx="90">
                  <c:v>0.01369863</c:v>
                </c:pt>
                <c:pt idx="91">
                  <c:v>0</c:v>
                </c:pt>
                <c:pt idx="92">
                  <c:v>0.011627907</c:v>
                </c:pt>
                <c:pt idx="93">
                  <c:v>0.030172414</c:v>
                </c:pt>
                <c:pt idx="94">
                  <c:v>0.028169014</c:v>
                </c:pt>
                <c:pt idx="95">
                  <c:v>0.026785714</c:v>
                </c:pt>
                <c:pt idx="96">
                  <c:v>0.042553191</c:v>
                </c:pt>
                <c:pt idx="97">
                  <c:v>0.016393443</c:v>
                </c:pt>
                <c:pt idx="98">
                  <c:v>0.00921659</c:v>
                </c:pt>
                <c:pt idx="99">
                  <c:v>0.015306122</c:v>
                </c:pt>
                <c:pt idx="100">
                  <c:v>0.005952381</c:v>
                </c:pt>
                <c:pt idx="101">
                  <c:v>0.035714286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0.024096386</c:v>
                </c:pt>
                <c:pt idx="107">
                  <c:v>0.00729927</c:v>
                </c:pt>
                <c:pt idx="108">
                  <c:v>0.013333333</c:v>
                </c:pt>
                <c:pt idx="109">
                  <c:v>0.015151515</c:v>
                </c:pt>
                <c:pt idx="110">
                  <c:v>0.005464481</c:v>
                </c:pt>
                <c:pt idx="111">
                  <c:v>0.016393443</c:v>
                </c:pt>
                <c:pt idx="112">
                  <c:v>0.005847953</c:v>
                </c:pt>
                <c:pt idx="113">
                  <c:v>0.013245033</c:v>
                </c:pt>
                <c:pt idx="114">
                  <c:v>0.013071895</c:v>
                </c:pt>
                <c:pt idx="115">
                  <c:v>0.00862069</c:v>
                </c:pt>
                <c:pt idx="116">
                  <c:v>0.014084507</c:v>
                </c:pt>
                <c:pt idx="117">
                  <c:v>0.034013605</c:v>
                </c:pt>
                <c:pt idx="118">
                  <c:v>0.031496063</c:v>
                </c:pt>
                <c:pt idx="119">
                  <c:v>0.016806723</c:v>
                </c:pt>
                <c:pt idx="120">
                  <c:v>0.026548673</c:v>
                </c:pt>
                <c:pt idx="121">
                  <c:v>0.033898305</c:v>
                </c:pt>
                <c:pt idx="122">
                  <c:v>0.015503876</c:v>
                </c:pt>
                <c:pt idx="123">
                  <c:v>0.016806723</c:v>
                </c:pt>
                <c:pt idx="124">
                  <c:v>0.027972028</c:v>
                </c:pt>
                <c:pt idx="125">
                  <c:v>0.007092199</c:v>
                </c:pt>
                <c:pt idx="126">
                  <c:v>0</c:v>
                </c:pt>
                <c:pt idx="127">
                  <c:v>0.007692308</c:v>
                </c:pt>
                <c:pt idx="128">
                  <c:v>0.00952381</c:v>
                </c:pt>
                <c:pt idx="129">
                  <c:v>0.01010101</c:v>
                </c:pt>
                <c:pt idx="130">
                  <c:v>0.00990099</c:v>
                </c:pt>
                <c:pt idx="131">
                  <c:v>0.010638298</c:v>
                </c:pt>
                <c:pt idx="132">
                  <c:v>0.034482759</c:v>
                </c:pt>
                <c:pt idx="133">
                  <c:v>0.013333333</c:v>
                </c:pt>
                <c:pt idx="134">
                  <c:v>0.014814815</c:v>
                </c:pt>
                <c:pt idx="135">
                  <c:v>0.02173913</c:v>
                </c:pt>
                <c:pt idx="136">
                  <c:v>0.026143791</c:v>
                </c:pt>
                <c:pt idx="137">
                  <c:v>0.015384615</c:v>
                </c:pt>
                <c:pt idx="138">
                  <c:v>0.025</c:v>
                </c:pt>
                <c:pt idx="139">
                  <c:v>0.008403361</c:v>
                </c:pt>
                <c:pt idx="140">
                  <c:v>0</c:v>
                </c:pt>
                <c:pt idx="141">
                  <c:v>0.027027027</c:v>
                </c:pt>
                <c:pt idx="142">
                  <c:v>0.027027027</c:v>
                </c:pt>
                <c:pt idx="143">
                  <c:v>0.022727273</c:v>
                </c:pt>
                <c:pt idx="144">
                  <c:v>0.010204082</c:v>
                </c:pt>
                <c:pt idx="145">
                  <c:v>0.012345679</c:v>
                </c:pt>
                <c:pt idx="146">
                  <c:v>0</c:v>
                </c:pt>
                <c:pt idx="147">
                  <c:v>0.01</c:v>
                </c:pt>
                <c:pt idx="148">
                  <c:v>0.028571429</c:v>
                </c:pt>
                <c:pt idx="149">
                  <c:v>0.035294118</c:v>
                </c:pt>
                <c:pt idx="150">
                  <c:v>0.023622047</c:v>
                </c:pt>
                <c:pt idx="151">
                  <c:v>0.022222222</c:v>
                </c:pt>
                <c:pt idx="152">
                  <c:v>0.008928571</c:v>
                </c:pt>
                <c:pt idx="153">
                  <c:v>0</c:v>
                </c:pt>
                <c:pt idx="154">
                  <c:v>0.004347826</c:v>
                </c:pt>
                <c:pt idx="155">
                  <c:v>0.012658228</c:v>
                </c:pt>
                <c:pt idx="156">
                  <c:v>0.012448133</c:v>
                </c:pt>
                <c:pt idx="157">
                  <c:v>0.005154639</c:v>
                </c:pt>
                <c:pt idx="158">
                  <c:v>0.011857708</c:v>
                </c:pt>
                <c:pt idx="159">
                  <c:v>0</c:v>
                </c:pt>
                <c:pt idx="160">
                  <c:v>0.011952191</c:v>
                </c:pt>
                <c:pt idx="161">
                  <c:v>0.007751938</c:v>
                </c:pt>
                <c:pt idx="162">
                  <c:v>0.025</c:v>
                </c:pt>
                <c:pt idx="163">
                  <c:v>0.01980198</c:v>
                </c:pt>
                <c:pt idx="164">
                  <c:v>0.031390135</c:v>
                </c:pt>
                <c:pt idx="165">
                  <c:v>0.008849558</c:v>
                </c:pt>
                <c:pt idx="166">
                  <c:v>0</c:v>
                </c:pt>
                <c:pt idx="167">
                  <c:v>0.011111111</c:v>
                </c:pt>
                <c:pt idx="168">
                  <c:v>0.010752688</c:v>
                </c:pt>
                <c:pt idx="169">
                  <c:v>0.008438819</c:v>
                </c:pt>
                <c:pt idx="170">
                  <c:v>0.027027027</c:v>
                </c:pt>
                <c:pt idx="171">
                  <c:v>0.005050505</c:v>
                </c:pt>
                <c:pt idx="172">
                  <c:v>0.01754386</c:v>
                </c:pt>
                <c:pt idx="173">
                  <c:v>0.010416667</c:v>
                </c:pt>
                <c:pt idx="174">
                  <c:v>0.020725389</c:v>
                </c:pt>
                <c:pt idx="175">
                  <c:v>0.01826484</c:v>
                </c:pt>
                <c:pt idx="176">
                  <c:v>0.019900498</c:v>
                </c:pt>
                <c:pt idx="177">
                  <c:v>0.004166667</c:v>
                </c:pt>
                <c:pt idx="178">
                  <c:v>0.024390244</c:v>
                </c:pt>
                <c:pt idx="179">
                  <c:v>0.013215859</c:v>
                </c:pt>
                <c:pt idx="180">
                  <c:v>0.005128205</c:v>
                </c:pt>
                <c:pt idx="181">
                  <c:v>0.008810573</c:v>
                </c:pt>
                <c:pt idx="182">
                  <c:v>0</c:v>
                </c:pt>
                <c:pt idx="183">
                  <c:v>0.015936255</c:v>
                </c:pt>
                <c:pt idx="184">
                  <c:v>0.016064257</c:v>
                </c:pt>
                <c:pt idx="185">
                  <c:v>0.010676157</c:v>
                </c:pt>
                <c:pt idx="186">
                  <c:v>0.003412969</c:v>
                </c:pt>
                <c:pt idx="187">
                  <c:v>0.019762846</c:v>
                </c:pt>
                <c:pt idx="188">
                  <c:v>0</c:v>
                </c:pt>
                <c:pt idx="189">
                  <c:v>0.009146341</c:v>
                </c:pt>
                <c:pt idx="190">
                  <c:v>0.02739726</c:v>
                </c:pt>
                <c:pt idx="191">
                  <c:v>0.013513514</c:v>
                </c:pt>
                <c:pt idx="192">
                  <c:v>0.007843137</c:v>
                </c:pt>
                <c:pt idx="193">
                  <c:v>0.021582734</c:v>
                </c:pt>
                <c:pt idx="194">
                  <c:v>0.027027027</c:v>
                </c:pt>
                <c:pt idx="195">
                  <c:v>0</c:v>
                </c:pt>
                <c:pt idx="196">
                  <c:v>0.037735849</c:v>
                </c:pt>
                <c:pt idx="197">
                  <c:v>0.020833333</c:v>
                </c:pt>
                <c:pt idx="198">
                  <c:v>0.067226891</c:v>
                </c:pt>
                <c:pt idx="199">
                  <c:v>0.00952381</c:v>
                </c:pt>
                <c:pt idx="200">
                  <c:v>0.016260163</c:v>
                </c:pt>
                <c:pt idx="201">
                  <c:v>0.010416667</c:v>
                </c:pt>
                <c:pt idx="202">
                  <c:v>0.011299435</c:v>
                </c:pt>
                <c:pt idx="203">
                  <c:v>0.008571429</c:v>
                </c:pt>
                <c:pt idx="204">
                  <c:v>0.010666667</c:v>
                </c:pt>
                <c:pt idx="205">
                  <c:v>0.013089005</c:v>
                </c:pt>
                <c:pt idx="206">
                  <c:v>0.008645533</c:v>
                </c:pt>
                <c:pt idx="207">
                  <c:v>0.011764706</c:v>
                </c:pt>
                <c:pt idx="208">
                  <c:v>0.014388489</c:v>
                </c:pt>
                <c:pt idx="209">
                  <c:v>0.006756757</c:v>
                </c:pt>
                <c:pt idx="210">
                  <c:v>0.012690355</c:v>
                </c:pt>
                <c:pt idx="211">
                  <c:v>0.014245014</c:v>
                </c:pt>
                <c:pt idx="212">
                  <c:v>0</c:v>
                </c:pt>
                <c:pt idx="213">
                  <c:v>0.015189873</c:v>
                </c:pt>
                <c:pt idx="214">
                  <c:v>0.021978022</c:v>
                </c:pt>
                <c:pt idx="215">
                  <c:v>0.009404389</c:v>
                </c:pt>
                <c:pt idx="216">
                  <c:v>0.006451613</c:v>
                </c:pt>
                <c:pt idx="217">
                  <c:v>0.002398082</c:v>
                </c:pt>
                <c:pt idx="218">
                  <c:v>0.014577259</c:v>
                </c:pt>
                <c:pt idx="219">
                  <c:v>0.022284123</c:v>
                </c:pt>
                <c:pt idx="220">
                  <c:v>0.023880597</c:v>
                </c:pt>
                <c:pt idx="221">
                  <c:v>0.022988506</c:v>
                </c:pt>
                <c:pt idx="222">
                  <c:v>0.004379562</c:v>
                </c:pt>
                <c:pt idx="223">
                  <c:v>0.008092486</c:v>
                </c:pt>
                <c:pt idx="224">
                  <c:v>0.009070295</c:v>
                </c:pt>
                <c:pt idx="225">
                  <c:v>0.009150327</c:v>
                </c:pt>
                <c:pt idx="226">
                  <c:v>0.004672897</c:v>
                </c:pt>
                <c:pt idx="227">
                  <c:v>0.015600624</c:v>
                </c:pt>
                <c:pt idx="228">
                  <c:v>0.020304569</c:v>
                </c:pt>
                <c:pt idx="229">
                  <c:v>0.008746356</c:v>
                </c:pt>
                <c:pt idx="230">
                  <c:v>0.019021739</c:v>
                </c:pt>
                <c:pt idx="231">
                  <c:v>0.011013216</c:v>
                </c:pt>
                <c:pt idx="232">
                  <c:v>0.012919897</c:v>
                </c:pt>
                <c:pt idx="233">
                  <c:v>0.010940919</c:v>
                </c:pt>
                <c:pt idx="234">
                  <c:v>0.011331445</c:v>
                </c:pt>
                <c:pt idx="235">
                  <c:v>0.005730659</c:v>
                </c:pt>
                <c:pt idx="236">
                  <c:v>0.025723473</c:v>
                </c:pt>
                <c:pt idx="237">
                  <c:v>0.011299435</c:v>
                </c:pt>
                <c:pt idx="238">
                  <c:v>0.017467249</c:v>
                </c:pt>
                <c:pt idx="239">
                  <c:v>0.074309979</c:v>
                </c:pt>
                <c:pt idx="240">
                  <c:v>0.04185022</c:v>
                </c:pt>
                <c:pt idx="241">
                  <c:v>0.044303797</c:v>
                </c:pt>
                <c:pt idx="242">
                  <c:v>0.040268456</c:v>
                </c:pt>
                <c:pt idx="243">
                  <c:v>0.046296296</c:v>
                </c:pt>
                <c:pt idx="244">
                  <c:v>0.020408163</c:v>
                </c:pt>
                <c:pt idx="245">
                  <c:v>0.003717472</c:v>
                </c:pt>
                <c:pt idx="246">
                  <c:v>0.002898551</c:v>
                </c:pt>
                <c:pt idx="247">
                  <c:v>0.012953368</c:v>
                </c:pt>
                <c:pt idx="248">
                  <c:v>0.002915452</c:v>
                </c:pt>
                <c:pt idx="249">
                  <c:v>0.009771987</c:v>
                </c:pt>
                <c:pt idx="250">
                  <c:v>0</c:v>
                </c:pt>
                <c:pt idx="251">
                  <c:v>0.01937046</c:v>
                </c:pt>
                <c:pt idx="252">
                  <c:v>0.006514658</c:v>
                </c:pt>
                <c:pt idx="253">
                  <c:v>0.022494888</c:v>
                </c:pt>
                <c:pt idx="254">
                  <c:v>0.028205128</c:v>
                </c:pt>
                <c:pt idx="255">
                  <c:v>0.025510204</c:v>
                </c:pt>
                <c:pt idx="256">
                  <c:v>0.013736264</c:v>
                </c:pt>
                <c:pt idx="257">
                  <c:v>0.035294118</c:v>
                </c:pt>
                <c:pt idx="258">
                  <c:v>0.029925187</c:v>
                </c:pt>
                <c:pt idx="259">
                  <c:v>0.034482759</c:v>
                </c:pt>
                <c:pt idx="260">
                  <c:v>0.011764706</c:v>
                </c:pt>
                <c:pt idx="261">
                  <c:v>0.015479876</c:v>
                </c:pt>
                <c:pt idx="262">
                  <c:v>0.008695652</c:v>
                </c:pt>
                <c:pt idx="263">
                  <c:v>0.011904762</c:v>
                </c:pt>
                <c:pt idx="264">
                  <c:v>0.021929825</c:v>
                </c:pt>
                <c:pt idx="265">
                  <c:v>0</c:v>
                </c:pt>
                <c:pt idx="266">
                  <c:v>0.003344482</c:v>
                </c:pt>
                <c:pt idx="267">
                  <c:v>0.009493671</c:v>
                </c:pt>
                <c:pt idx="268">
                  <c:v>0.026666667</c:v>
                </c:pt>
                <c:pt idx="269">
                  <c:v>0.027210884</c:v>
                </c:pt>
                <c:pt idx="270">
                  <c:v>0.010204082</c:v>
                </c:pt>
                <c:pt idx="271">
                  <c:v>0</c:v>
                </c:pt>
                <c:pt idx="272">
                  <c:v>0.006944444</c:v>
                </c:pt>
                <c:pt idx="273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correls!$T$275:$T$1025</c:f>
              <c:numCache>
                <c:formatCode>m/d/yy</c:formatCode>
                <c:ptCount val="751"/>
                <c:pt idx="0">
                  <c:v>43283</c:v>
                </c:pt>
                <c:pt idx="1">
                  <c:v>43284</c:v>
                </c:pt>
                <c:pt idx="2">
                  <c:v>43285</c:v>
                </c:pt>
                <c:pt idx="3">
                  <c:v>43286</c:v>
                </c:pt>
                <c:pt idx="4">
                  <c:v>43287</c:v>
                </c:pt>
                <c:pt idx="5">
                  <c:v>43288</c:v>
                </c:pt>
                <c:pt idx="6">
                  <c:v>43289</c:v>
                </c:pt>
                <c:pt idx="7">
                  <c:v>43290</c:v>
                </c:pt>
                <c:pt idx="8">
                  <c:v>43291</c:v>
                </c:pt>
                <c:pt idx="9">
                  <c:v>43292</c:v>
                </c:pt>
                <c:pt idx="10">
                  <c:v>43293</c:v>
                </c:pt>
                <c:pt idx="11">
                  <c:v>43294</c:v>
                </c:pt>
                <c:pt idx="12">
                  <c:v>43295</c:v>
                </c:pt>
                <c:pt idx="13">
                  <c:v>43296</c:v>
                </c:pt>
                <c:pt idx="14">
                  <c:v>43297</c:v>
                </c:pt>
                <c:pt idx="15">
                  <c:v>43298</c:v>
                </c:pt>
                <c:pt idx="16">
                  <c:v>43299</c:v>
                </c:pt>
                <c:pt idx="17">
                  <c:v>43300</c:v>
                </c:pt>
                <c:pt idx="18">
                  <c:v>43301</c:v>
                </c:pt>
                <c:pt idx="19">
                  <c:v>43302</c:v>
                </c:pt>
                <c:pt idx="20">
                  <c:v>43303</c:v>
                </c:pt>
                <c:pt idx="21">
                  <c:v>43304</c:v>
                </c:pt>
                <c:pt idx="22">
                  <c:v>43305</c:v>
                </c:pt>
                <c:pt idx="23">
                  <c:v>43306</c:v>
                </c:pt>
                <c:pt idx="24">
                  <c:v>43307</c:v>
                </c:pt>
                <c:pt idx="25">
                  <c:v>43308</c:v>
                </c:pt>
                <c:pt idx="26">
                  <c:v>43309</c:v>
                </c:pt>
                <c:pt idx="27">
                  <c:v>43310</c:v>
                </c:pt>
                <c:pt idx="28">
                  <c:v>43311</c:v>
                </c:pt>
                <c:pt idx="29">
                  <c:v>43312</c:v>
                </c:pt>
                <c:pt idx="30">
                  <c:v>43313</c:v>
                </c:pt>
                <c:pt idx="31">
                  <c:v>43314</c:v>
                </c:pt>
                <c:pt idx="32">
                  <c:v>43315</c:v>
                </c:pt>
                <c:pt idx="33">
                  <c:v>43316</c:v>
                </c:pt>
                <c:pt idx="34">
                  <c:v>43317</c:v>
                </c:pt>
                <c:pt idx="35">
                  <c:v>43318</c:v>
                </c:pt>
                <c:pt idx="36">
                  <c:v>43319</c:v>
                </c:pt>
                <c:pt idx="37">
                  <c:v>43320</c:v>
                </c:pt>
                <c:pt idx="38">
                  <c:v>43321</c:v>
                </c:pt>
                <c:pt idx="39">
                  <c:v>43322</c:v>
                </c:pt>
                <c:pt idx="40">
                  <c:v>43323</c:v>
                </c:pt>
                <c:pt idx="41">
                  <c:v>43324</c:v>
                </c:pt>
                <c:pt idx="42">
                  <c:v>43325</c:v>
                </c:pt>
                <c:pt idx="43">
                  <c:v>43326</c:v>
                </c:pt>
                <c:pt idx="44">
                  <c:v>43327</c:v>
                </c:pt>
                <c:pt idx="45">
                  <c:v>43328</c:v>
                </c:pt>
                <c:pt idx="46">
                  <c:v>43329</c:v>
                </c:pt>
                <c:pt idx="47">
                  <c:v>43330</c:v>
                </c:pt>
                <c:pt idx="48">
                  <c:v>43331</c:v>
                </c:pt>
                <c:pt idx="49">
                  <c:v>43332</c:v>
                </c:pt>
                <c:pt idx="50">
                  <c:v>43333</c:v>
                </c:pt>
                <c:pt idx="51">
                  <c:v>43334</c:v>
                </c:pt>
                <c:pt idx="52">
                  <c:v>43335</c:v>
                </c:pt>
                <c:pt idx="53">
                  <c:v>43336</c:v>
                </c:pt>
                <c:pt idx="54">
                  <c:v>43337</c:v>
                </c:pt>
                <c:pt idx="55">
                  <c:v>43338</c:v>
                </c:pt>
                <c:pt idx="56">
                  <c:v>43339</c:v>
                </c:pt>
                <c:pt idx="57">
                  <c:v>43340</c:v>
                </c:pt>
                <c:pt idx="58">
                  <c:v>43341</c:v>
                </c:pt>
                <c:pt idx="59">
                  <c:v>43342</c:v>
                </c:pt>
                <c:pt idx="60">
                  <c:v>43343</c:v>
                </c:pt>
                <c:pt idx="61">
                  <c:v>43344</c:v>
                </c:pt>
                <c:pt idx="62">
                  <c:v>43345</c:v>
                </c:pt>
                <c:pt idx="63">
                  <c:v>43346</c:v>
                </c:pt>
                <c:pt idx="64">
                  <c:v>43347</c:v>
                </c:pt>
                <c:pt idx="65">
                  <c:v>43348</c:v>
                </c:pt>
                <c:pt idx="66">
                  <c:v>43349</c:v>
                </c:pt>
                <c:pt idx="67">
                  <c:v>43350</c:v>
                </c:pt>
                <c:pt idx="68">
                  <c:v>43351</c:v>
                </c:pt>
                <c:pt idx="69">
                  <c:v>43352</c:v>
                </c:pt>
                <c:pt idx="70">
                  <c:v>43353</c:v>
                </c:pt>
                <c:pt idx="71">
                  <c:v>43354</c:v>
                </c:pt>
                <c:pt idx="72">
                  <c:v>43355</c:v>
                </c:pt>
                <c:pt idx="73">
                  <c:v>43356</c:v>
                </c:pt>
                <c:pt idx="74">
                  <c:v>43357</c:v>
                </c:pt>
                <c:pt idx="75">
                  <c:v>43358</c:v>
                </c:pt>
                <c:pt idx="76">
                  <c:v>43359</c:v>
                </c:pt>
                <c:pt idx="77">
                  <c:v>43360</c:v>
                </c:pt>
                <c:pt idx="78">
                  <c:v>43361</c:v>
                </c:pt>
                <c:pt idx="79">
                  <c:v>43362</c:v>
                </c:pt>
                <c:pt idx="80">
                  <c:v>43363</c:v>
                </c:pt>
                <c:pt idx="81">
                  <c:v>43364</c:v>
                </c:pt>
                <c:pt idx="82">
                  <c:v>43365</c:v>
                </c:pt>
                <c:pt idx="83">
                  <c:v>43366</c:v>
                </c:pt>
                <c:pt idx="84">
                  <c:v>43367</c:v>
                </c:pt>
                <c:pt idx="85">
                  <c:v>43368</c:v>
                </c:pt>
                <c:pt idx="86">
                  <c:v>43369</c:v>
                </c:pt>
                <c:pt idx="87">
                  <c:v>43370</c:v>
                </c:pt>
                <c:pt idx="88">
                  <c:v>43371</c:v>
                </c:pt>
                <c:pt idx="89">
                  <c:v>43372</c:v>
                </c:pt>
                <c:pt idx="90">
                  <c:v>43373</c:v>
                </c:pt>
                <c:pt idx="91">
                  <c:v>43374</c:v>
                </c:pt>
                <c:pt idx="92">
                  <c:v>43375</c:v>
                </c:pt>
                <c:pt idx="93">
                  <c:v>43376</c:v>
                </c:pt>
                <c:pt idx="94">
                  <c:v>43377</c:v>
                </c:pt>
                <c:pt idx="95">
                  <c:v>43378</c:v>
                </c:pt>
                <c:pt idx="96">
                  <c:v>43379</c:v>
                </c:pt>
                <c:pt idx="97">
                  <c:v>43380</c:v>
                </c:pt>
                <c:pt idx="98">
                  <c:v>43381</c:v>
                </c:pt>
                <c:pt idx="99">
                  <c:v>43382</c:v>
                </c:pt>
                <c:pt idx="100">
                  <c:v>43383</c:v>
                </c:pt>
                <c:pt idx="101">
                  <c:v>43384</c:v>
                </c:pt>
                <c:pt idx="102">
                  <c:v>43385</c:v>
                </c:pt>
                <c:pt idx="103">
                  <c:v>43386</c:v>
                </c:pt>
                <c:pt idx="104">
                  <c:v>43387</c:v>
                </c:pt>
                <c:pt idx="105">
                  <c:v>43388</c:v>
                </c:pt>
                <c:pt idx="106">
                  <c:v>43389</c:v>
                </c:pt>
                <c:pt idx="107">
                  <c:v>43390</c:v>
                </c:pt>
                <c:pt idx="108">
                  <c:v>43391</c:v>
                </c:pt>
                <c:pt idx="109">
                  <c:v>43392</c:v>
                </c:pt>
                <c:pt idx="110">
                  <c:v>43393</c:v>
                </c:pt>
                <c:pt idx="111">
                  <c:v>43394</c:v>
                </c:pt>
                <c:pt idx="112">
                  <c:v>43395</c:v>
                </c:pt>
                <c:pt idx="113">
                  <c:v>43396</c:v>
                </c:pt>
                <c:pt idx="114">
                  <c:v>43397</c:v>
                </c:pt>
                <c:pt idx="115">
                  <c:v>43398</c:v>
                </c:pt>
                <c:pt idx="116">
                  <c:v>43399</c:v>
                </c:pt>
                <c:pt idx="117">
                  <c:v>43400</c:v>
                </c:pt>
                <c:pt idx="118">
                  <c:v>43401</c:v>
                </c:pt>
                <c:pt idx="119">
                  <c:v>43402</c:v>
                </c:pt>
                <c:pt idx="120">
                  <c:v>43403</c:v>
                </c:pt>
                <c:pt idx="121">
                  <c:v>43404</c:v>
                </c:pt>
                <c:pt idx="122">
                  <c:v>43405</c:v>
                </c:pt>
                <c:pt idx="123">
                  <c:v>43406</c:v>
                </c:pt>
                <c:pt idx="124">
                  <c:v>43407</c:v>
                </c:pt>
                <c:pt idx="125">
                  <c:v>43408</c:v>
                </c:pt>
                <c:pt idx="126">
                  <c:v>43409</c:v>
                </c:pt>
                <c:pt idx="127">
                  <c:v>43410</c:v>
                </c:pt>
                <c:pt idx="128">
                  <c:v>43411</c:v>
                </c:pt>
                <c:pt idx="129">
                  <c:v>43412</c:v>
                </c:pt>
                <c:pt idx="130">
                  <c:v>43413</c:v>
                </c:pt>
                <c:pt idx="131">
                  <c:v>43414</c:v>
                </c:pt>
                <c:pt idx="132">
                  <c:v>43415</c:v>
                </c:pt>
                <c:pt idx="133">
                  <c:v>43416</c:v>
                </c:pt>
                <c:pt idx="134">
                  <c:v>43417</c:v>
                </c:pt>
                <c:pt idx="135">
                  <c:v>43418</c:v>
                </c:pt>
                <c:pt idx="136">
                  <c:v>43419</c:v>
                </c:pt>
                <c:pt idx="137">
                  <c:v>43420</c:v>
                </c:pt>
                <c:pt idx="138">
                  <c:v>43421</c:v>
                </c:pt>
                <c:pt idx="139">
                  <c:v>43422</c:v>
                </c:pt>
                <c:pt idx="140">
                  <c:v>43423</c:v>
                </c:pt>
                <c:pt idx="141">
                  <c:v>43424</c:v>
                </c:pt>
                <c:pt idx="142">
                  <c:v>43425</c:v>
                </c:pt>
                <c:pt idx="143">
                  <c:v>43426</c:v>
                </c:pt>
                <c:pt idx="144">
                  <c:v>43427</c:v>
                </c:pt>
                <c:pt idx="145">
                  <c:v>43428</c:v>
                </c:pt>
                <c:pt idx="146">
                  <c:v>43429</c:v>
                </c:pt>
                <c:pt idx="147">
                  <c:v>43430</c:v>
                </c:pt>
                <c:pt idx="148">
                  <c:v>43431</c:v>
                </c:pt>
                <c:pt idx="149">
                  <c:v>43432</c:v>
                </c:pt>
                <c:pt idx="150">
                  <c:v>43433</c:v>
                </c:pt>
                <c:pt idx="151">
                  <c:v>43434</c:v>
                </c:pt>
                <c:pt idx="152">
                  <c:v>43435</c:v>
                </c:pt>
                <c:pt idx="153">
                  <c:v>43436</c:v>
                </c:pt>
                <c:pt idx="154">
                  <c:v>43437</c:v>
                </c:pt>
                <c:pt idx="155">
                  <c:v>43438</c:v>
                </c:pt>
                <c:pt idx="156">
                  <c:v>43439</c:v>
                </c:pt>
                <c:pt idx="157">
                  <c:v>43440</c:v>
                </c:pt>
                <c:pt idx="158">
                  <c:v>43441</c:v>
                </c:pt>
                <c:pt idx="159">
                  <c:v>43442</c:v>
                </c:pt>
                <c:pt idx="160">
                  <c:v>43443</c:v>
                </c:pt>
                <c:pt idx="161">
                  <c:v>43444</c:v>
                </c:pt>
                <c:pt idx="162">
                  <c:v>43445</c:v>
                </c:pt>
                <c:pt idx="163">
                  <c:v>43446</c:v>
                </c:pt>
                <c:pt idx="164">
                  <c:v>43447</c:v>
                </c:pt>
                <c:pt idx="165">
                  <c:v>43448</c:v>
                </c:pt>
                <c:pt idx="166">
                  <c:v>43449</c:v>
                </c:pt>
                <c:pt idx="167">
                  <c:v>43450</c:v>
                </c:pt>
                <c:pt idx="168">
                  <c:v>43451</c:v>
                </c:pt>
                <c:pt idx="169">
                  <c:v>43452</c:v>
                </c:pt>
                <c:pt idx="170">
                  <c:v>43453</c:v>
                </c:pt>
                <c:pt idx="171">
                  <c:v>43454</c:v>
                </c:pt>
                <c:pt idx="172">
                  <c:v>43455</c:v>
                </c:pt>
                <c:pt idx="173">
                  <c:v>43456</c:v>
                </c:pt>
                <c:pt idx="174">
                  <c:v>43457</c:v>
                </c:pt>
                <c:pt idx="175">
                  <c:v>43458</c:v>
                </c:pt>
                <c:pt idx="176">
                  <c:v>43459</c:v>
                </c:pt>
                <c:pt idx="177">
                  <c:v>43460</c:v>
                </c:pt>
                <c:pt idx="178">
                  <c:v>43461</c:v>
                </c:pt>
                <c:pt idx="179">
                  <c:v>43462</c:v>
                </c:pt>
                <c:pt idx="180">
                  <c:v>43463</c:v>
                </c:pt>
                <c:pt idx="181">
                  <c:v>43464</c:v>
                </c:pt>
                <c:pt idx="182">
                  <c:v>43465</c:v>
                </c:pt>
                <c:pt idx="183">
                  <c:v>43466</c:v>
                </c:pt>
                <c:pt idx="184">
                  <c:v>43467</c:v>
                </c:pt>
                <c:pt idx="185">
                  <c:v>43468</c:v>
                </c:pt>
                <c:pt idx="186">
                  <c:v>43469</c:v>
                </c:pt>
                <c:pt idx="187">
                  <c:v>43470</c:v>
                </c:pt>
                <c:pt idx="188">
                  <c:v>43471</c:v>
                </c:pt>
                <c:pt idx="189">
                  <c:v>43472</c:v>
                </c:pt>
                <c:pt idx="190">
                  <c:v>43473</c:v>
                </c:pt>
                <c:pt idx="191">
                  <c:v>43474</c:v>
                </c:pt>
                <c:pt idx="192">
                  <c:v>43475</c:v>
                </c:pt>
                <c:pt idx="193">
                  <c:v>43476</c:v>
                </c:pt>
                <c:pt idx="194">
                  <c:v>43477</c:v>
                </c:pt>
                <c:pt idx="195">
                  <c:v>43478</c:v>
                </c:pt>
                <c:pt idx="196">
                  <c:v>43479</c:v>
                </c:pt>
                <c:pt idx="197">
                  <c:v>43480</c:v>
                </c:pt>
                <c:pt idx="198">
                  <c:v>43481</c:v>
                </c:pt>
                <c:pt idx="199">
                  <c:v>43482</c:v>
                </c:pt>
                <c:pt idx="200">
                  <c:v>43483</c:v>
                </c:pt>
                <c:pt idx="201">
                  <c:v>43484</c:v>
                </c:pt>
                <c:pt idx="202">
                  <c:v>43485</c:v>
                </c:pt>
                <c:pt idx="203">
                  <c:v>43486</c:v>
                </c:pt>
                <c:pt idx="204">
                  <c:v>43487</c:v>
                </c:pt>
                <c:pt idx="205">
                  <c:v>43488</c:v>
                </c:pt>
                <c:pt idx="206">
                  <c:v>43489</c:v>
                </c:pt>
                <c:pt idx="207">
                  <c:v>43490</c:v>
                </c:pt>
                <c:pt idx="208">
                  <c:v>43491</c:v>
                </c:pt>
                <c:pt idx="209">
                  <c:v>43492</c:v>
                </c:pt>
                <c:pt idx="210">
                  <c:v>43493</c:v>
                </c:pt>
                <c:pt idx="211">
                  <c:v>43494</c:v>
                </c:pt>
                <c:pt idx="212">
                  <c:v>43495</c:v>
                </c:pt>
                <c:pt idx="213">
                  <c:v>43496</c:v>
                </c:pt>
                <c:pt idx="214">
                  <c:v>43497</c:v>
                </c:pt>
                <c:pt idx="215">
                  <c:v>43498</c:v>
                </c:pt>
                <c:pt idx="216">
                  <c:v>43499</c:v>
                </c:pt>
                <c:pt idx="217">
                  <c:v>43500</c:v>
                </c:pt>
                <c:pt idx="218">
                  <c:v>43501</c:v>
                </c:pt>
                <c:pt idx="219">
                  <c:v>43502</c:v>
                </c:pt>
                <c:pt idx="220">
                  <c:v>43503</c:v>
                </c:pt>
                <c:pt idx="221">
                  <c:v>43504</c:v>
                </c:pt>
                <c:pt idx="222">
                  <c:v>43505</c:v>
                </c:pt>
                <c:pt idx="223">
                  <c:v>43506</c:v>
                </c:pt>
                <c:pt idx="224">
                  <c:v>43507</c:v>
                </c:pt>
                <c:pt idx="225">
                  <c:v>43508</c:v>
                </c:pt>
                <c:pt idx="226">
                  <c:v>43509</c:v>
                </c:pt>
                <c:pt idx="227">
                  <c:v>43510</c:v>
                </c:pt>
                <c:pt idx="228">
                  <c:v>43511</c:v>
                </c:pt>
                <c:pt idx="229">
                  <c:v>43512</c:v>
                </c:pt>
                <c:pt idx="230">
                  <c:v>43513</c:v>
                </c:pt>
                <c:pt idx="231">
                  <c:v>43514</c:v>
                </c:pt>
                <c:pt idx="232">
                  <c:v>43515</c:v>
                </c:pt>
                <c:pt idx="233">
                  <c:v>43516</c:v>
                </c:pt>
                <c:pt idx="234">
                  <c:v>43517</c:v>
                </c:pt>
                <c:pt idx="235">
                  <c:v>43518</c:v>
                </c:pt>
                <c:pt idx="236">
                  <c:v>43519</c:v>
                </c:pt>
                <c:pt idx="237">
                  <c:v>43520</c:v>
                </c:pt>
                <c:pt idx="238">
                  <c:v>43521</c:v>
                </c:pt>
                <c:pt idx="239">
                  <c:v>43522</c:v>
                </c:pt>
                <c:pt idx="240">
                  <c:v>43523</c:v>
                </c:pt>
                <c:pt idx="241">
                  <c:v>43524</c:v>
                </c:pt>
                <c:pt idx="242">
                  <c:v>43525</c:v>
                </c:pt>
                <c:pt idx="243">
                  <c:v>43526</c:v>
                </c:pt>
                <c:pt idx="244">
                  <c:v>43527</c:v>
                </c:pt>
                <c:pt idx="245">
                  <c:v>43528</c:v>
                </c:pt>
                <c:pt idx="246">
                  <c:v>43529</c:v>
                </c:pt>
                <c:pt idx="247">
                  <c:v>43530</c:v>
                </c:pt>
                <c:pt idx="248">
                  <c:v>43531</c:v>
                </c:pt>
                <c:pt idx="249">
                  <c:v>43532</c:v>
                </c:pt>
                <c:pt idx="250">
                  <c:v>43533</c:v>
                </c:pt>
                <c:pt idx="251">
                  <c:v>43534</c:v>
                </c:pt>
                <c:pt idx="252">
                  <c:v>43535</c:v>
                </c:pt>
                <c:pt idx="253">
                  <c:v>43536</c:v>
                </c:pt>
                <c:pt idx="254">
                  <c:v>43537</c:v>
                </c:pt>
                <c:pt idx="255">
                  <c:v>43538</c:v>
                </c:pt>
                <c:pt idx="256">
                  <c:v>43539</c:v>
                </c:pt>
                <c:pt idx="257">
                  <c:v>43540</c:v>
                </c:pt>
                <c:pt idx="258">
                  <c:v>43541</c:v>
                </c:pt>
                <c:pt idx="259">
                  <c:v>43542</c:v>
                </c:pt>
                <c:pt idx="260">
                  <c:v>43543</c:v>
                </c:pt>
                <c:pt idx="261">
                  <c:v>43544</c:v>
                </c:pt>
                <c:pt idx="262">
                  <c:v>43545</c:v>
                </c:pt>
                <c:pt idx="263">
                  <c:v>43546</c:v>
                </c:pt>
                <c:pt idx="264">
                  <c:v>43547</c:v>
                </c:pt>
                <c:pt idx="265">
                  <c:v>43548</c:v>
                </c:pt>
                <c:pt idx="266">
                  <c:v>43549</c:v>
                </c:pt>
                <c:pt idx="267">
                  <c:v>43550</c:v>
                </c:pt>
                <c:pt idx="268">
                  <c:v>43551</c:v>
                </c:pt>
                <c:pt idx="269">
                  <c:v>43552</c:v>
                </c:pt>
                <c:pt idx="270">
                  <c:v>43553</c:v>
                </c:pt>
                <c:pt idx="271">
                  <c:v>43554</c:v>
                </c:pt>
                <c:pt idx="272">
                  <c:v>43555</c:v>
                </c:pt>
                <c:pt idx="273">
                  <c:v>43556</c:v>
                </c:pt>
                <c:pt idx="274">
                  <c:v>43557</c:v>
                </c:pt>
                <c:pt idx="275">
                  <c:v>43558</c:v>
                </c:pt>
                <c:pt idx="276">
                  <c:v>43559</c:v>
                </c:pt>
                <c:pt idx="277">
                  <c:v>43560</c:v>
                </c:pt>
                <c:pt idx="278">
                  <c:v>43561</c:v>
                </c:pt>
                <c:pt idx="279">
                  <c:v>43562</c:v>
                </c:pt>
                <c:pt idx="280">
                  <c:v>43563</c:v>
                </c:pt>
                <c:pt idx="281">
                  <c:v>43564</c:v>
                </c:pt>
                <c:pt idx="282">
                  <c:v>43565</c:v>
                </c:pt>
                <c:pt idx="283">
                  <c:v>43566</c:v>
                </c:pt>
                <c:pt idx="284">
                  <c:v>43567</c:v>
                </c:pt>
                <c:pt idx="285">
                  <c:v>43568</c:v>
                </c:pt>
                <c:pt idx="286">
                  <c:v>43569</c:v>
                </c:pt>
                <c:pt idx="287">
                  <c:v>43570</c:v>
                </c:pt>
                <c:pt idx="288">
                  <c:v>43571</c:v>
                </c:pt>
                <c:pt idx="289">
                  <c:v>43572</c:v>
                </c:pt>
                <c:pt idx="290">
                  <c:v>43573</c:v>
                </c:pt>
                <c:pt idx="291">
                  <c:v>43574</c:v>
                </c:pt>
                <c:pt idx="292">
                  <c:v>43575</c:v>
                </c:pt>
                <c:pt idx="293">
                  <c:v>43576</c:v>
                </c:pt>
                <c:pt idx="294">
                  <c:v>43577</c:v>
                </c:pt>
                <c:pt idx="295">
                  <c:v>43578</c:v>
                </c:pt>
                <c:pt idx="296">
                  <c:v>43579</c:v>
                </c:pt>
                <c:pt idx="297">
                  <c:v>43580</c:v>
                </c:pt>
                <c:pt idx="298">
                  <c:v>43581</c:v>
                </c:pt>
                <c:pt idx="299">
                  <c:v>43582</c:v>
                </c:pt>
                <c:pt idx="300">
                  <c:v>43583</c:v>
                </c:pt>
                <c:pt idx="301">
                  <c:v>43584</c:v>
                </c:pt>
                <c:pt idx="302">
                  <c:v>43585</c:v>
                </c:pt>
                <c:pt idx="303">
                  <c:v>43586</c:v>
                </c:pt>
                <c:pt idx="304">
                  <c:v>43587</c:v>
                </c:pt>
                <c:pt idx="305">
                  <c:v>43588</c:v>
                </c:pt>
                <c:pt idx="306">
                  <c:v>43589</c:v>
                </c:pt>
                <c:pt idx="307">
                  <c:v>43590</c:v>
                </c:pt>
                <c:pt idx="308">
                  <c:v>43591</c:v>
                </c:pt>
                <c:pt idx="309">
                  <c:v>43592</c:v>
                </c:pt>
                <c:pt idx="310">
                  <c:v>43593</c:v>
                </c:pt>
                <c:pt idx="311">
                  <c:v>43594</c:v>
                </c:pt>
                <c:pt idx="312">
                  <c:v>43595</c:v>
                </c:pt>
                <c:pt idx="313">
                  <c:v>43596</c:v>
                </c:pt>
                <c:pt idx="314">
                  <c:v>43597</c:v>
                </c:pt>
                <c:pt idx="315">
                  <c:v>43598</c:v>
                </c:pt>
                <c:pt idx="316">
                  <c:v>43599</c:v>
                </c:pt>
                <c:pt idx="317">
                  <c:v>43600</c:v>
                </c:pt>
                <c:pt idx="318">
                  <c:v>43601</c:v>
                </c:pt>
                <c:pt idx="319">
                  <c:v>43602</c:v>
                </c:pt>
                <c:pt idx="320">
                  <c:v>43603</c:v>
                </c:pt>
                <c:pt idx="321">
                  <c:v>43604</c:v>
                </c:pt>
                <c:pt idx="322">
                  <c:v>43605</c:v>
                </c:pt>
                <c:pt idx="323">
                  <c:v>43606</c:v>
                </c:pt>
                <c:pt idx="324">
                  <c:v>43607</c:v>
                </c:pt>
                <c:pt idx="325">
                  <c:v>43608</c:v>
                </c:pt>
                <c:pt idx="326">
                  <c:v>43609</c:v>
                </c:pt>
                <c:pt idx="327">
                  <c:v>43610</c:v>
                </c:pt>
                <c:pt idx="328">
                  <c:v>43611</c:v>
                </c:pt>
                <c:pt idx="329">
                  <c:v>43612</c:v>
                </c:pt>
                <c:pt idx="330">
                  <c:v>43613</c:v>
                </c:pt>
                <c:pt idx="331">
                  <c:v>43614</c:v>
                </c:pt>
                <c:pt idx="332">
                  <c:v>43615</c:v>
                </c:pt>
                <c:pt idx="333">
                  <c:v>43616</c:v>
                </c:pt>
                <c:pt idx="334">
                  <c:v>43617</c:v>
                </c:pt>
                <c:pt idx="335">
                  <c:v>43618</c:v>
                </c:pt>
                <c:pt idx="336">
                  <c:v>43619</c:v>
                </c:pt>
                <c:pt idx="337">
                  <c:v>43620</c:v>
                </c:pt>
                <c:pt idx="338">
                  <c:v>43621</c:v>
                </c:pt>
                <c:pt idx="339">
                  <c:v>43622</c:v>
                </c:pt>
                <c:pt idx="340">
                  <c:v>43623</c:v>
                </c:pt>
                <c:pt idx="341">
                  <c:v>43624</c:v>
                </c:pt>
                <c:pt idx="342">
                  <c:v>43625</c:v>
                </c:pt>
                <c:pt idx="343">
                  <c:v>43626</c:v>
                </c:pt>
                <c:pt idx="344">
                  <c:v>43627</c:v>
                </c:pt>
                <c:pt idx="345">
                  <c:v>43628</c:v>
                </c:pt>
                <c:pt idx="346">
                  <c:v>43629</c:v>
                </c:pt>
                <c:pt idx="347">
                  <c:v>43630</c:v>
                </c:pt>
                <c:pt idx="348">
                  <c:v>43631</c:v>
                </c:pt>
                <c:pt idx="349">
                  <c:v>43632</c:v>
                </c:pt>
                <c:pt idx="350">
                  <c:v>43633</c:v>
                </c:pt>
                <c:pt idx="351">
                  <c:v>43634</c:v>
                </c:pt>
                <c:pt idx="352">
                  <c:v>43635</c:v>
                </c:pt>
                <c:pt idx="353">
                  <c:v>43636</c:v>
                </c:pt>
                <c:pt idx="354">
                  <c:v>43637</c:v>
                </c:pt>
                <c:pt idx="355">
                  <c:v>43638</c:v>
                </c:pt>
                <c:pt idx="356">
                  <c:v>43639</c:v>
                </c:pt>
                <c:pt idx="357">
                  <c:v>43640</c:v>
                </c:pt>
                <c:pt idx="358">
                  <c:v>43641</c:v>
                </c:pt>
                <c:pt idx="359">
                  <c:v>43642</c:v>
                </c:pt>
                <c:pt idx="360">
                  <c:v>43643</c:v>
                </c:pt>
                <c:pt idx="361">
                  <c:v>43644</c:v>
                </c:pt>
                <c:pt idx="362">
                  <c:v>43645</c:v>
                </c:pt>
                <c:pt idx="363">
                  <c:v>43646</c:v>
                </c:pt>
                <c:pt idx="364">
                  <c:v>43647</c:v>
                </c:pt>
                <c:pt idx="365">
                  <c:v>43648</c:v>
                </c:pt>
                <c:pt idx="366">
                  <c:v>43649</c:v>
                </c:pt>
                <c:pt idx="367">
                  <c:v>43650</c:v>
                </c:pt>
                <c:pt idx="368">
                  <c:v>43651</c:v>
                </c:pt>
                <c:pt idx="369">
                  <c:v>43652</c:v>
                </c:pt>
                <c:pt idx="370">
                  <c:v>43653</c:v>
                </c:pt>
                <c:pt idx="371">
                  <c:v>43654</c:v>
                </c:pt>
                <c:pt idx="372">
                  <c:v>43655</c:v>
                </c:pt>
                <c:pt idx="373">
                  <c:v>43656</c:v>
                </c:pt>
                <c:pt idx="374">
                  <c:v>43657</c:v>
                </c:pt>
                <c:pt idx="375">
                  <c:v>43658</c:v>
                </c:pt>
                <c:pt idx="376">
                  <c:v>43659</c:v>
                </c:pt>
                <c:pt idx="377">
                  <c:v>43660</c:v>
                </c:pt>
                <c:pt idx="378">
                  <c:v>43661</c:v>
                </c:pt>
                <c:pt idx="379">
                  <c:v>43662</c:v>
                </c:pt>
                <c:pt idx="380">
                  <c:v>43663</c:v>
                </c:pt>
                <c:pt idx="381">
                  <c:v>43664</c:v>
                </c:pt>
                <c:pt idx="382">
                  <c:v>43665</c:v>
                </c:pt>
                <c:pt idx="383">
                  <c:v>43666</c:v>
                </c:pt>
                <c:pt idx="384">
                  <c:v>43667</c:v>
                </c:pt>
                <c:pt idx="385">
                  <c:v>43668</c:v>
                </c:pt>
                <c:pt idx="386">
                  <c:v>43669</c:v>
                </c:pt>
                <c:pt idx="387">
                  <c:v>43670</c:v>
                </c:pt>
                <c:pt idx="388">
                  <c:v>43671</c:v>
                </c:pt>
                <c:pt idx="389">
                  <c:v>43672</c:v>
                </c:pt>
                <c:pt idx="390">
                  <c:v>43673</c:v>
                </c:pt>
                <c:pt idx="391">
                  <c:v>43674</c:v>
                </c:pt>
                <c:pt idx="392">
                  <c:v>43675</c:v>
                </c:pt>
                <c:pt idx="393">
                  <c:v>43676</c:v>
                </c:pt>
                <c:pt idx="394">
                  <c:v>43677</c:v>
                </c:pt>
                <c:pt idx="395">
                  <c:v>43678</c:v>
                </c:pt>
                <c:pt idx="396">
                  <c:v>43679</c:v>
                </c:pt>
                <c:pt idx="397">
                  <c:v>43680</c:v>
                </c:pt>
                <c:pt idx="398">
                  <c:v>43681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43687</c:v>
                </c:pt>
                <c:pt idx="405">
                  <c:v>43688</c:v>
                </c:pt>
                <c:pt idx="406">
                  <c:v>43689</c:v>
                </c:pt>
                <c:pt idx="407">
                  <c:v>43690</c:v>
                </c:pt>
                <c:pt idx="408">
                  <c:v>43691</c:v>
                </c:pt>
                <c:pt idx="409">
                  <c:v>43692</c:v>
                </c:pt>
                <c:pt idx="410">
                  <c:v>43693</c:v>
                </c:pt>
                <c:pt idx="411">
                  <c:v>43694</c:v>
                </c:pt>
                <c:pt idx="412">
                  <c:v>43695</c:v>
                </c:pt>
                <c:pt idx="413">
                  <c:v>43696</c:v>
                </c:pt>
                <c:pt idx="414">
                  <c:v>43697</c:v>
                </c:pt>
                <c:pt idx="415">
                  <c:v>43698</c:v>
                </c:pt>
                <c:pt idx="416">
                  <c:v>43699</c:v>
                </c:pt>
                <c:pt idx="417">
                  <c:v>43700</c:v>
                </c:pt>
                <c:pt idx="418">
                  <c:v>43701</c:v>
                </c:pt>
                <c:pt idx="419">
                  <c:v>43702</c:v>
                </c:pt>
                <c:pt idx="420">
                  <c:v>43703</c:v>
                </c:pt>
                <c:pt idx="421">
                  <c:v>43704</c:v>
                </c:pt>
                <c:pt idx="422">
                  <c:v>43705</c:v>
                </c:pt>
                <c:pt idx="423">
                  <c:v>43706</c:v>
                </c:pt>
                <c:pt idx="424">
                  <c:v>43707</c:v>
                </c:pt>
                <c:pt idx="425">
                  <c:v>43708</c:v>
                </c:pt>
                <c:pt idx="426">
                  <c:v>43709</c:v>
                </c:pt>
                <c:pt idx="427">
                  <c:v>43710</c:v>
                </c:pt>
                <c:pt idx="428">
                  <c:v>43711</c:v>
                </c:pt>
                <c:pt idx="429">
                  <c:v>43712</c:v>
                </c:pt>
                <c:pt idx="430">
                  <c:v>43713</c:v>
                </c:pt>
                <c:pt idx="431">
                  <c:v>43714</c:v>
                </c:pt>
                <c:pt idx="432">
                  <c:v>43715</c:v>
                </c:pt>
                <c:pt idx="433">
                  <c:v>43716</c:v>
                </c:pt>
                <c:pt idx="434">
                  <c:v>43717</c:v>
                </c:pt>
                <c:pt idx="435">
                  <c:v>43718</c:v>
                </c:pt>
                <c:pt idx="436">
                  <c:v>43719</c:v>
                </c:pt>
                <c:pt idx="437">
                  <c:v>43720</c:v>
                </c:pt>
                <c:pt idx="438">
                  <c:v>43721</c:v>
                </c:pt>
                <c:pt idx="439">
                  <c:v>43722</c:v>
                </c:pt>
                <c:pt idx="440">
                  <c:v>43723</c:v>
                </c:pt>
                <c:pt idx="441">
                  <c:v>43724</c:v>
                </c:pt>
                <c:pt idx="442">
                  <c:v>43725</c:v>
                </c:pt>
                <c:pt idx="443">
                  <c:v>43726</c:v>
                </c:pt>
                <c:pt idx="444">
                  <c:v>43727</c:v>
                </c:pt>
                <c:pt idx="445">
                  <c:v>43728</c:v>
                </c:pt>
                <c:pt idx="446">
                  <c:v>43729</c:v>
                </c:pt>
                <c:pt idx="447">
                  <c:v>43730</c:v>
                </c:pt>
                <c:pt idx="448">
                  <c:v>43731</c:v>
                </c:pt>
                <c:pt idx="449">
                  <c:v>43732</c:v>
                </c:pt>
                <c:pt idx="450">
                  <c:v>43733</c:v>
                </c:pt>
                <c:pt idx="451">
                  <c:v>43734</c:v>
                </c:pt>
                <c:pt idx="452">
                  <c:v>43735</c:v>
                </c:pt>
                <c:pt idx="453">
                  <c:v>43736</c:v>
                </c:pt>
                <c:pt idx="454">
                  <c:v>43737</c:v>
                </c:pt>
                <c:pt idx="455">
                  <c:v>43738</c:v>
                </c:pt>
                <c:pt idx="456">
                  <c:v>43739</c:v>
                </c:pt>
                <c:pt idx="457">
                  <c:v>43740</c:v>
                </c:pt>
                <c:pt idx="458">
                  <c:v>43741</c:v>
                </c:pt>
                <c:pt idx="459">
                  <c:v>43742</c:v>
                </c:pt>
                <c:pt idx="460">
                  <c:v>43743</c:v>
                </c:pt>
                <c:pt idx="461">
                  <c:v>43744</c:v>
                </c:pt>
                <c:pt idx="462">
                  <c:v>43745</c:v>
                </c:pt>
                <c:pt idx="463">
                  <c:v>43746</c:v>
                </c:pt>
                <c:pt idx="464">
                  <c:v>43747</c:v>
                </c:pt>
                <c:pt idx="465">
                  <c:v>43748</c:v>
                </c:pt>
                <c:pt idx="466">
                  <c:v>43749</c:v>
                </c:pt>
                <c:pt idx="467">
                  <c:v>43750</c:v>
                </c:pt>
                <c:pt idx="468">
                  <c:v>43751</c:v>
                </c:pt>
                <c:pt idx="469">
                  <c:v>43752</c:v>
                </c:pt>
                <c:pt idx="470">
                  <c:v>43753</c:v>
                </c:pt>
                <c:pt idx="471">
                  <c:v>43754</c:v>
                </c:pt>
                <c:pt idx="472">
                  <c:v>43755</c:v>
                </c:pt>
                <c:pt idx="473">
                  <c:v>43756</c:v>
                </c:pt>
                <c:pt idx="474">
                  <c:v>43757</c:v>
                </c:pt>
                <c:pt idx="475">
                  <c:v>43758</c:v>
                </c:pt>
                <c:pt idx="476">
                  <c:v>43759</c:v>
                </c:pt>
                <c:pt idx="477">
                  <c:v>43760</c:v>
                </c:pt>
                <c:pt idx="478">
                  <c:v>43761</c:v>
                </c:pt>
                <c:pt idx="479">
                  <c:v>43762</c:v>
                </c:pt>
                <c:pt idx="480">
                  <c:v>43763</c:v>
                </c:pt>
                <c:pt idx="481">
                  <c:v>43764</c:v>
                </c:pt>
                <c:pt idx="482">
                  <c:v>43765</c:v>
                </c:pt>
                <c:pt idx="483">
                  <c:v>43766</c:v>
                </c:pt>
                <c:pt idx="484">
                  <c:v>43767</c:v>
                </c:pt>
                <c:pt idx="485">
                  <c:v>43768</c:v>
                </c:pt>
                <c:pt idx="486">
                  <c:v>43769</c:v>
                </c:pt>
                <c:pt idx="487">
                  <c:v>43770</c:v>
                </c:pt>
                <c:pt idx="488">
                  <c:v>43771</c:v>
                </c:pt>
                <c:pt idx="489">
                  <c:v>43772</c:v>
                </c:pt>
                <c:pt idx="490">
                  <c:v>43773</c:v>
                </c:pt>
                <c:pt idx="491">
                  <c:v>43774</c:v>
                </c:pt>
                <c:pt idx="492">
                  <c:v>43775</c:v>
                </c:pt>
                <c:pt idx="493">
                  <c:v>43776</c:v>
                </c:pt>
                <c:pt idx="494">
                  <c:v>43777</c:v>
                </c:pt>
                <c:pt idx="495">
                  <c:v>43778</c:v>
                </c:pt>
                <c:pt idx="496">
                  <c:v>43779</c:v>
                </c:pt>
                <c:pt idx="497">
                  <c:v>43780</c:v>
                </c:pt>
                <c:pt idx="498">
                  <c:v>43781</c:v>
                </c:pt>
                <c:pt idx="499">
                  <c:v>43782</c:v>
                </c:pt>
                <c:pt idx="500">
                  <c:v>43783</c:v>
                </c:pt>
                <c:pt idx="501">
                  <c:v>43784</c:v>
                </c:pt>
                <c:pt idx="502">
                  <c:v>43785</c:v>
                </c:pt>
                <c:pt idx="503">
                  <c:v>43786</c:v>
                </c:pt>
                <c:pt idx="504">
                  <c:v>43787</c:v>
                </c:pt>
                <c:pt idx="505">
                  <c:v>43788</c:v>
                </c:pt>
                <c:pt idx="506">
                  <c:v>43789</c:v>
                </c:pt>
                <c:pt idx="507">
                  <c:v>43790</c:v>
                </c:pt>
                <c:pt idx="508">
                  <c:v>43791</c:v>
                </c:pt>
                <c:pt idx="509">
                  <c:v>43792</c:v>
                </c:pt>
                <c:pt idx="510">
                  <c:v>43793</c:v>
                </c:pt>
                <c:pt idx="511">
                  <c:v>43794</c:v>
                </c:pt>
                <c:pt idx="512">
                  <c:v>43795</c:v>
                </c:pt>
                <c:pt idx="513">
                  <c:v>43796</c:v>
                </c:pt>
                <c:pt idx="514">
                  <c:v>43797</c:v>
                </c:pt>
                <c:pt idx="515">
                  <c:v>43798</c:v>
                </c:pt>
                <c:pt idx="516">
                  <c:v>43799</c:v>
                </c:pt>
                <c:pt idx="517">
                  <c:v>43800</c:v>
                </c:pt>
                <c:pt idx="518">
                  <c:v>43801</c:v>
                </c:pt>
                <c:pt idx="519">
                  <c:v>43802</c:v>
                </c:pt>
                <c:pt idx="520">
                  <c:v>43803</c:v>
                </c:pt>
                <c:pt idx="521">
                  <c:v>43804</c:v>
                </c:pt>
                <c:pt idx="522">
                  <c:v>43805</c:v>
                </c:pt>
                <c:pt idx="523">
                  <c:v>43806</c:v>
                </c:pt>
                <c:pt idx="524">
                  <c:v>43807</c:v>
                </c:pt>
                <c:pt idx="525">
                  <c:v>43808</c:v>
                </c:pt>
                <c:pt idx="526">
                  <c:v>43809</c:v>
                </c:pt>
                <c:pt idx="527">
                  <c:v>43810</c:v>
                </c:pt>
                <c:pt idx="528">
                  <c:v>43811</c:v>
                </c:pt>
                <c:pt idx="529">
                  <c:v>43812</c:v>
                </c:pt>
                <c:pt idx="530">
                  <c:v>43813</c:v>
                </c:pt>
                <c:pt idx="531">
                  <c:v>43814</c:v>
                </c:pt>
                <c:pt idx="532">
                  <c:v>43815</c:v>
                </c:pt>
                <c:pt idx="533">
                  <c:v>43816</c:v>
                </c:pt>
                <c:pt idx="534">
                  <c:v>43817</c:v>
                </c:pt>
                <c:pt idx="535">
                  <c:v>43818</c:v>
                </c:pt>
                <c:pt idx="536">
                  <c:v>43819</c:v>
                </c:pt>
                <c:pt idx="537">
                  <c:v>43820</c:v>
                </c:pt>
                <c:pt idx="538">
                  <c:v>43821</c:v>
                </c:pt>
                <c:pt idx="539">
                  <c:v>43822</c:v>
                </c:pt>
                <c:pt idx="540">
                  <c:v>43823</c:v>
                </c:pt>
                <c:pt idx="541">
                  <c:v>43824</c:v>
                </c:pt>
                <c:pt idx="542">
                  <c:v>43825</c:v>
                </c:pt>
                <c:pt idx="543">
                  <c:v>43826</c:v>
                </c:pt>
                <c:pt idx="544">
                  <c:v>43827</c:v>
                </c:pt>
                <c:pt idx="545">
                  <c:v>43828</c:v>
                </c:pt>
                <c:pt idx="546">
                  <c:v>43829</c:v>
                </c:pt>
                <c:pt idx="547">
                  <c:v>43830</c:v>
                </c:pt>
                <c:pt idx="548">
                  <c:v>43831</c:v>
                </c:pt>
                <c:pt idx="549">
                  <c:v>43832</c:v>
                </c:pt>
                <c:pt idx="550">
                  <c:v>43833</c:v>
                </c:pt>
                <c:pt idx="551">
                  <c:v>43834</c:v>
                </c:pt>
                <c:pt idx="552">
                  <c:v>43835</c:v>
                </c:pt>
                <c:pt idx="553">
                  <c:v>43836</c:v>
                </c:pt>
                <c:pt idx="554">
                  <c:v>43837</c:v>
                </c:pt>
                <c:pt idx="555">
                  <c:v>43838</c:v>
                </c:pt>
                <c:pt idx="556">
                  <c:v>43839</c:v>
                </c:pt>
                <c:pt idx="557">
                  <c:v>43840</c:v>
                </c:pt>
                <c:pt idx="558">
                  <c:v>43841</c:v>
                </c:pt>
                <c:pt idx="559">
                  <c:v>43842</c:v>
                </c:pt>
                <c:pt idx="560">
                  <c:v>43843</c:v>
                </c:pt>
                <c:pt idx="561">
                  <c:v>43844</c:v>
                </c:pt>
                <c:pt idx="562">
                  <c:v>43845</c:v>
                </c:pt>
                <c:pt idx="563">
                  <c:v>43846</c:v>
                </c:pt>
                <c:pt idx="564">
                  <c:v>43847</c:v>
                </c:pt>
                <c:pt idx="565">
                  <c:v>43848</c:v>
                </c:pt>
                <c:pt idx="566">
                  <c:v>43849</c:v>
                </c:pt>
                <c:pt idx="567">
                  <c:v>43850</c:v>
                </c:pt>
                <c:pt idx="568">
                  <c:v>43851</c:v>
                </c:pt>
                <c:pt idx="569">
                  <c:v>43852</c:v>
                </c:pt>
                <c:pt idx="570">
                  <c:v>43853</c:v>
                </c:pt>
                <c:pt idx="571">
                  <c:v>43854</c:v>
                </c:pt>
                <c:pt idx="572">
                  <c:v>43855</c:v>
                </c:pt>
                <c:pt idx="573">
                  <c:v>43856</c:v>
                </c:pt>
                <c:pt idx="574">
                  <c:v>43857</c:v>
                </c:pt>
                <c:pt idx="575">
                  <c:v>43858</c:v>
                </c:pt>
                <c:pt idx="576">
                  <c:v>43859</c:v>
                </c:pt>
                <c:pt idx="577">
                  <c:v>43860</c:v>
                </c:pt>
                <c:pt idx="578">
                  <c:v>43861</c:v>
                </c:pt>
                <c:pt idx="579">
                  <c:v>43862</c:v>
                </c:pt>
                <c:pt idx="580">
                  <c:v>43863</c:v>
                </c:pt>
                <c:pt idx="581">
                  <c:v>43864</c:v>
                </c:pt>
                <c:pt idx="582">
                  <c:v>43865</c:v>
                </c:pt>
                <c:pt idx="583">
                  <c:v>43866</c:v>
                </c:pt>
                <c:pt idx="584">
                  <c:v>43867</c:v>
                </c:pt>
                <c:pt idx="585">
                  <c:v>43868</c:v>
                </c:pt>
                <c:pt idx="586">
                  <c:v>43869</c:v>
                </c:pt>
                <c:pt idx="587">
                  <c:v>43870</c:v>
                </c:pt>
                <c:pt idx="588">
                  <c:v>43871</c:v>
                </c:pt>
                <c:pt idx="589">
                  <c:v>43872</c:v>
                </c:pt>
                <c:pt idx="590">
                  <c:v>43873</c:v>
                </c:pt>
                <c:pt idx="591">
                  <c:v>43874</c:v>
                </c:pt>
                <c:pt idx="592">
                  <c:v>43875</c:v>
                </c:pt>
                <c:pt idx="593">
                  <c:v>43876</c:v>
                </c:pt>
                <c:pt idx="594">
                  <c:v>43877</c:v>
                </c:pt>
                <c:pt idx="595">
                  <c:v>43878</c:v>
                </c:pt>
                <c:pt idx="596">
                  <c:v>43879</c:v>
                </c:pt>
                <c:pt idx="597">
                  <c:v>43880</c:v>
                </c:pt>
                <c:pt idx="598">
                  <c:v>43881</c:v>
                </c:pt>
                <c:pt idx="599">
                  <c:v>43882</c:v>
                </c:pt>
                <c:pt idx="600">
                  <c:v>43883</c:v>
                </c:pt>
                <c:pt idx="601">
                  <c:v>43884</c:v>
                </c:pt>
                <c:pt idx="602">
                  <c:v>43885</c:v>
                </c:pt>
                <c:pt idx="603">
                  <c:v>43886</c:v>
                </c:pt>
                <c:pt idx="604">
                  <c:v>43887</c:v>
                </c:pt>
                <c:pt idx="605">
                  <c:v>43888</c:v>
                </c:pt>
                <c:pt idx="606">
                  <c:v>43889</c:v>
                </c:pt>
                <c:pt idx="607">
                  <c:v>43890</c:v>
                </c:pt>
                <c:pt idx="608">
                  <c:v>43891</c:v>
                </c:pt>
                <c:pt idx="609">
                  <c:v>43892</c:v>
                </c:pt>
                <c:pt idx="610">
                  <c:v>43893</c:v>
                </c:pt>
                <c:pt idx="611">
                  <c:v>43894</c:v>
                </c:pt>
                <c:pt idx="612">
                  <c:v>43895</c:v>
                </c:pt>
                <c:pt idx="613">
                  <c:v>43896</c:v>
                </c:pt>
                <c:pt idx="614">
                  <c:v>43897</c:v>
                </c:pt>
                <c:pt idx="615">
                  <c:v>43898</c:v>
                </c:pt>
                <c:pt idx="616">
                  <c:v>43899</c:v>
                </c:pt>
                <c:pt idx="617">
                  <c:v>43900</c:v>
                </c:pt>
                <c:pt idx="618">
                  <c:v>43901</c:v>
                </c:pt>
                <c:pt idx="619">
                  <c:v>43902</c:v>
                </c:pt>
                <c:pt idx="620">
                  <c:v>43903</c:v>
                </c:pt>
                <c:pt idx="621">
                  <c:v>43904</c:v>
                </c:pt>
                <c:pt idx="622">
                  <c:v>43905</c:v>
                </c:pt>
                <c:pt idx="623">
                  <c:v>43906</c:v>
                </c:pt>
                <c:pt idx="624">
                  <c:v>43907</c:v>
                </c:pt>
                <c:pt idx="625">
                  <c:v>43908</c:v>
                </c:pt>
                <c:pt idx="626">
                  <c:v>43909</c:v>
                </c:pt>
                <c:pt idx="627">
                  <c:v>43910</c:v>
                </c:pt>
                <c:pt idx="628">
                  <c:v>43911</c:v>
                </c:pt>
                <c:pt idx="629">
                  <c:v>43912</c:v>
                </c:pt>
                <c:pt idx="630">
                  <c:v>43913</c:v>
                </c:pt>
                <c:pt idx="631">
                  <c:v>43914</c:v>
                </c:pt>
                <c:pt idx="632">
                  <c:v>43915</c:v>
                </c:pt>
                <c:pt idx="633">
                  <c:v>43916</c:v>
                </c:pt>
                <c:pt idx="634">
                  <c:v>43917</c:v>
                </c:pt>
                <c:pt idx="635">
                  <c:v>43918</c:v>
                </c:pt>
                <c:pt idx="636">
                  <c:v>43919</c:v>
                </c:pt>
                <c:pt idx="637">
                  <c:v>43920</c:v>
                </c:pt>
                <c:pt idx="638">
                  <c:v>43921</c:v>
                </c:pt>
                <c:pt idx="639">
                  <c:v>43922</c:v>
                </c:pt>
                <c:pt idx="640">
                  <c:v>43923</c:v>
                </c:pt>
                <c:pt idx="641">
                  <c:v>43924</c:v>
                </c:pt>
                <c:pt idx="642">
                  <c:v>43925</c:v>
                </c:pt>
                <c:pt idx="643">
                  <c:v>43926</c:v>
                </c:pt>
                <c:pt idx="644">
                  <c:v>43927</c:v>
                </c:pt>
                <c:pt idx="645">
                  <c:v>43928</c:v>
                </c:pt>
                <c:pt idx="646">
                  <c:v>43929</c:v>
                </c:pt>
                <c:pt idx="647">
                  <c:v>43930</c:v>
                </c:pt>
                <c:pt idx="648">
                  <c:v>43931</c:v>
                </c:pt>
                <c:pt idx="649">
                  <c:v>43932</c:v>
                </c:pt>
                <c:pt idx="650">
                  <c:v>43933</c:v>
                </c:pt>
                <c:pt idx="651">
                  <c:v>43934</c:v>
                </c:pt>
                <c:pt idx="652">
                  <c:v>43935</c:v>
                </c:pt>
                <c:pt idx="653">
                  <c:v>43936</c:v>
                </c:pt>
                <c:pt idx="654">
                  <c:v>43937</c:v>
                </c:pt>
                <c:pt idx="655">
                  <c:v>43938</c:v>
                </c:pt>
                <c:pt idx="656">
                  <c:v>43939</c:v>
                </c:pt>
                <c:pt idx="657">
                  <c:v>43940</c:v>
                </c:pt>
                <c:pt idx="658">
                  <c:v>43941</c:v>
                </c:pt>
                <c:pt idx="659">
                  <c:v>43942</c:v>
                </c:pt>
                <c:pt idx="660">
                  <c:v>43943</c:v>
                </c:pt>
                <c:pt idx="661">
                  <c:v>43944</c:v>
                </c:pt>
                <c:pt idx="662">
                  <c:v>43945</c:v>
                </c:pt>
                <c:pt idx="663">
                  <c:v>43946</c:v>
                </c:pt>
                <c:pt idx="664">
                  <c:v>43947</c:v>
                </c:pt>
                <c:pt idx="665">
                  <c:v>43948</c:v>
                </c:pt>
                <c:pt idx="666">
                  <c:v>43949</c:v>
                </c:pt>
                <c:pt idx="667">
                  <c:v>43950</c:v>
                </c:pt>
                <c:pt idx="668">
                  <c:v>43951</c:v>
                </c:pt>
                <c:pt idx="669">
                  <c:v>43952</c:v>
                </c:pt>
                <c:pt idx="670">
                  <c:v>43953</c:v>
                </c:pt>
                <c:pt idx="671">
                  <c:v>43954</c:v>
                </c:pt>
                <c:pt idx="672">
                  <c:v>43955</c:v>
                </c:pt>
                <c:pt idx="673">
                  <c:v>43956</c:v>
                </c:pt>
                <c:pt idx="674">
                  <c:v>43957</c:v>
                </c:pt>
                <c:pt idx="675">
                  <c:v>43958</c:v>
                </c:pt>
                <c:pt idx="676">
                  <c:v>43959</c:v>
                </c:pt>
                <c:pt idx="677">
                  <c:v>43960</c:v>
                </c:pt>
                <c:pt idx="678">
                  <c:v>43961</c:v>
                </c:pt>
                <c:pt idx="679">
                  <c:v>43962</c:v>
                </c:pt>
                <c:pt idx="680">
                  <c:v>43963</c:v>
                </c:pt>
                <c:pt idx="681">
                  <c:v>43964</c:v>
                </c:pt>
                <c:pt idx="682">
                  <c:v>43965</c:v>
                </c:pt>
                <c:pt idx="683">
                  <c:v>43966</c:v>
                </c:pt>
                <c:pt idx="684">
                  <c:v>43967</c:v>
                </c:pt>
                <c:pt idx="685">
                  <c:v>43968</c:v>
                </c:pt>
                <c:pt idx="686">
                  <c:v>43969</c:v>
                </c:pt>
                <c:pt idx="687">
                  <c:v>43970</c:v>
                </c:pt>
                <c:pt idx="688">
                  <c:v>43971</c:v>
                </c:pt>
                <c:pt idx="689">
                  <c:v>43972</c:v>
                </c:pt>
                <c:pt idx="690">
                  <c:v>43973</c:v>
                </c:pt>
                <c:pt idx="691">
                  <c:v>43974</c:v>
                </c:pt>
                <c:pt idx="692">
                  <c:v>43975</c:v>
                </c:pt>
                <c:pt idx="693">
                  <c:v>43976</c:v>
                </c:pt>
                <c:pt idx="694">
                  <c:v>43977</c:v>
                </c:pt>
                <c:pt idx="695">
                  <c:v>43978</c:v>
                </c:pt>
                <c:pt idx="696">
                  <c:v>43979</c:v>
                </c:pt>
                <c:pt idx="697">
                  <c:v>43980</c:v>
                </c:pt>
                <c:pt idx="698">
                  <c:v>43981</c:v>
                </c:pt>
                <c:pt idx="699">
                  <c:v>43982</c:v>
                </c:pt>
                <c:pt idx="700">
                  <c:v>43983</c:v>
                </c:pt>
                <c:pt idx="701">
                  <c:v>43984</c:v>
                </c:pt>
                <c:pt idx="702">
                  <c:v>43985</c:v>
                </c:pt>
                <c:pt idx="703">
                  <c:v>43986</c:v>
                </c:pt>
                <c:pt idx="704">
                  <c:v>43987</c:v>
                </c:pt>
                <c:pt idx="705">
                  <c:v>43988</c:v>
                </c:pt>
                <c:pt idx="706">
                  <c:v>43989</c:v>
                </c:pt>
                <c:pt idx="707">
                  <c:v>43990</c:v>
                </c:pt>
                <c:pt idx="708">
                  <c:v>43991</c:v>
                </c:pt>
                <c:pt idx="709">
                  <c:v>43992</c:v>
                </c:pt>
                <c:pt idx="710">
                  <c:v>43993</c:v>
                </c:pt>
                <c:pt idx="711">
                  <c:v>43994</c:v>
                </c:pt>
                <c:pt idx="712">
                  <c:v>43995</c:v>
                </c:pt>
                <c:pt idx="713">
                  <c:v>43996</c:v>
                </c:pt>
                <c:pt idx="714">
                  <c:v>43997</c:v>
                </c:pt>
                <c:pt idx="715">
                  <c:v>43998</c:v>
                </c:pt>
                <c:pt idx="716">
                  <c:v>43999</c:v>
                </c:pt>
                <c:pt idx="717">
                  <c:v>44000</c:v>
                </c:pt>
                <c:pt idx="718">
                  <c:v>44001</c:v>
                </c:pt>
                <c:pt idx="719">
                  <c:v>44002</c:v>
                </c:pt>
                <c:pt idx="720">
                  <c:v>44003</c:v>
                </c:pt>
                <c:pt idx="721">
                  <c:v>44004</c:v>
                </c:pt>
                <c:pt idx="722">
                  <c:v>44005</c:v>
                </c:pt>
                <c:pt idx="723">
                  <c:v>44006</c:v>
                </c:pt>
                <c:pt idx="724">
                  <c:v>44007</c:v>
                </c:pt>
                <c:pt idx="725">
                  <c:v>44008</c:v>
                </c:pt>
                <c:pt idx="726">
                  <c:v>44009</c:v>
                </c:pt>
                <c:pt idx="727">
                  <c:v>44010</c:v>
                </c:pt>
                <c:pt idx="728">
                  <c:v>44011</c:v>
                </c:pt>
                <c:pt idx="729">
                  <c:v>44012</c:v>
                </c:pt>
                <c:pt idx="730">
                  <c:v>44013</c:v>
                </c:pt>
                <c:pt idx="731">
                  <c:v>44014</c:v>
                </c:pt>
                <c:pt idx="732">
                  <c:v>44015</c:v>
                </c:pt>
                <c:pt idx="733">
                  <c:v>44016</c:v>
                </c:pt>
                <c:pt idx="734">
                  <c:v>44017</c:v>
                </c:pt>
                <c:pt idx="735">
                  <c:v>44018</c:v>
                </c:pt>
                <c:pt idx="736">
                  <c:v>44019</c:v>
                </c:pt>
                <c:pt idx="737">
                  <c:v>44020</c:v>
                </c:pt>
                <c:pt idx="738">
                  <c:v>44021</c:v>
                </c:pt>
                <c:pt idx="739">
                  <c:v>44022</c:v>
                </c:pt>
                <c:pt idx="740">
                  <c:v>44023</c:v>
                </c:pt>
                <c:pt idx="741">
                  <c:v>44024</c:v>
                </c:pt>
                <c:pt idx="742">
                  <c:v>44025</c:v>
                </c:pt>
                <c:pt idx="743">
                  <c:v>44026</c:v>
                </c:pt>
                <c:pt idx="744">
                  <c:v>44027</c:v>
                </c:pt>
                <c:pt idx="745">
                  <c:v>44028</c:v>
                </c:pt>
                <c:pt idx="746">
                  <c:v>44029</c:v>
                </c:pt>
                <c:pt idx="747">
                  <c:v>44030</c:v>
                </c:pt>
                <c:pt idx="748">
                  <c:v>44031</c:v>
                </c:pt>
                <c:pt idx="749">
                  <c:v>44032</c:v>
                </c:pt>
                <c:pt idx="750">
                  <c:v>44033</c:v>
                </c:pt>
              </c:numCache>
            </c:numRef>
          </c:cat>
          <c:val>
            <c:numRef>
              <c:f>correls!$U$275:$U$1025</c:f>
              <c:numCache>
                <c:formatCode>General</c:formatCode>
                <c:ptCount val="751"/>
                <c:pt idx="0">
                  <c:v>1.8404908000000001E-2</c:v>
                </c:pt>
                <c:pt idx="1">
                  <c:v>2.2123894000000002E-2</c:v>
                </c:pt>
                <c:pt idx="2">
                  <c:v>1.2765957E-2</c:v>
                </c:pt>
                <c:pt idx="3">
                  <c:v>1.4051522E-2</c:v>
                </c:pt>
                <c:pt idx="4">
                  <c:v>1.0344828E-2</c:v>
                </c:pt>
                <c:pt idx="5">
                  <c:v>1.2765957E-2</c:v>
                </c:pt>
                <c:pt idx="6">
                  <c:v>8.8235290000000001E-3</c:v>
                </c:pt>
                <c:pt idx="7">
                  <c:v>2.4193547999999999E-2</c:v>
                </c:pt>
                <c:pt idx="8">
                  <c:v>1.8666667000000001E-2</c:v>
                </c:pt>
                <c:pt idx="9">
                  <c:v>1.7127799999999999E-2</c:v>
                </c:pt>
                <c:pt idx="10">
                  <c:v>1.6891891999999999E-2</c:v>
                </c:pt>
                <c:pt idx="11">
                  <c:v>2.1680217000000002E-2</c:v>
                </c:pt>
                <c:pt idx="12">
                  <c:v>1.1709602E-2</c:v>
                </c:pt>
                <c:pt idx="13">
                  <c:v>1.1600928E-2</c:v>
                </c:pt>
                <c:pt idx="14">
                  <c:v>1.2618297000000001E-2</c:v>
                </c:pt>
                <c:pt idx="15">
                  <c:v>1.0344828E-2</c:v>
                </c:pt>
                <c:pt idx="16">
                  <c:v>2.9090909000000002E-2</c:v>
                </c:pt>
                <c:pt idx="17">
                  <c:v>8.5227270000000008E-3</c:v>
                </c:pt>
                <c:pt idx="18">
                  <c:v>5.617978E-3</c:v>
                </c:pt>
                <c:pt idx="19">
                  <c:v>3.3003300000000002E-3</c:v>
                </c:pt>
                <c:pt idx="20">
                  <c:v>9.7402600000000006E-3</c:v>
                </c:pt>
                <c:pt idx="21">
                  <c:v>1.3157894999999999E-2</c:v>
                </c:pt>
                <c:pt idx="22">
                  <c:v>7.9681270000000002E-3</c:v>
                </c:pt>
                <c:pt idx="23">
                  <c:v>4.1152259999999996E-3</c:v>
                </c:pt>
                <c:pt idx="24">
                  <c:v>6.4935059999999996E-3</c:v>
                </c:pt>
                <c:pt idx="25">
                  <c:v>9.2378749999999996E-3</c:v>
                </c:pt>
                <c:pt idx="26">
                  <c:v>8.8888890000000005E-3</c:v>
                </c:pt>
                <c:pt idx="27">
                  <c:v>1.3513514000000001E-2</c:v>
                </c:pt>
                <c:pt idx="28">
                  <c:v>5.4347830000000003E-3</c:v>
                </c:pt>
                <c:pt idx="29">
                  <c:v>1.3592233E-2</c:v>
                </c:pt>
                <c:pt idx="30">
                  <c:v>1.5486725999999999E-2</c:v>
                </c:pt>
                <c:pt idx="31">
                  <c:v>1.2931033999999999E-2</c:v>
                </c:pt>
                <c:pt idx="32">
                  <c:v>9.0293449999999994E-3</c:v>
                </c:pt>
                <c:pt idx="33">
                  <c:v>4.08998E-3</c:v>
                </c:pt>
                <c:pt idx="34">
                  <c:v>6.5217390000000004E-3</c:v>
                </c:pt>
                <c:pt idx="35">
                  <c:v>2.5380711E-2</c:v>
                </c:pt>
                <c:pt idx="36">
                  <c:v>1.4925373E-2</c:v>
                </c:pt>
                <c:pt idx="37">
                  <c:v>2.6252983000000001E-2</c:v>
                </c:pt>
                <c:pt idx="38">
                  <c:v>5.4347830000000003E-3</c:v>
                </c:pt>
                <c:pt idx="39">
                  <c:v>1.4409221999999999E-2</c:v>
                </c:pt>
                <c:pt idx="40">
                  <c:v>1.4792899E-2</c:v>
                </c:pt>
                <c:pt idx="41">
                  <c:v>1.1904761999999999E-2</c:v>
                </c:pt>
                <c:pt idx="42">
                  <c:v>1.9543973999999999E-2</c:v>
                </c:pt>
                <c:pt idx="43">
                  <c:v>1.2684989000000001E-2</c:v>
                </c:pt>
                <c:pt idx="44">
                  <c:v>6.0120240000000004E-3</c:v>
                </c:pt>
                <c:pt idx="45">
                  <c:v>1.7156863000000001E-2</c:v>
                </c:pt>
                <c:pt idx="46">
                  <c:v>9.2024540000000005E-3</c:v>
                </c:pt>
                <c:pt idx="47">
                  <c:v>1.146789E-2</c:v>
                </c:pt>
                <c:pt idx="48">
                  <c:v>1.2371134000000001E-2</c:v>
                </c:pt>
                <c:pt idx="49">
                  <c:v>2.6666667000000002E-2</c:v>
                </c:pt>
                <c:pt idx="50">
                  <c:v>1.6241299000000001E-2</c:v>
                </c:pt>
                <c:pt idx="51">
                  <c:v>3.5087719000000003E-2</c:v>
                </c:pt>
                <c:pt idx="52">
                  <c:v>2.9333333E-2</c:v>
                </c:pt>
                <c:pt idx="53">
                  <c:v>2.487562E-3</c:v>
                </c:pt>
                <c:pt idx="54">
                  <c:v>1.6304348E-2</c:v>
                </c:pt>
                <c:pt idx="55">
                  <c:v>2.7247959999999998E-3</c:v>
                </c:pt>
                <c:pt idx="56">
                  <c:v>2.4024024000000001E-2</c:v>
                </c:pt>
                <c:pt idx="57">
                  <c:v>1.7291066000000001E-2</c:v>
                </c:pt>
                <c:pt idx="58">
                  <c:v>1.4134275999999999E-2</c:v>
                </c:pt>
                <c:pt idx="59">
                  <c:v>2.5889967999999999E-2</c:v>
                </c:pt>
                <c:pt idx="60">
                  <c:v>1.9157087999999999E-2</c:v>
                </c:pt>
                <c:pt idx="61">
                  <c:v>7.4257430000000003E-3</c:v>
                </c:pt>
                <c:pt idx="62">
                  <c:v>2.336449E-3</c:v>
                </c:pt>
                <c:pt idx="63">
                  <c:v>1.5306122E-2</c:v>
                </c:pt>
                <c:pt idx="64">
                  <c:v>6.960557E-3</c:v>
                </c:pt>
                <c:pt idx="65">
                  <c:v>1.8099548E-2</c:v>
                </c:pt>
                <c:pt idx="66">
                  <c:v>1.1792453E-2</c:v>
                </c:pt>
                <c:pt idx="67">
                  <c:v>7.3170730000000003E-3</c:v>
                </c:pt>
                <c:pt idx="68">
                  <c:v>1.3108613999999999E-2</c:v>
                </c:pt>
                <c:pt idx="69">
                  <c:v>1.1730205E-2</c:v>
                </c:pt>
                <c:pt idx="70">
                  <c:v>9.2449920000000005E-3</c:v>
                </c:pt>
                <c:pt idx="71">
                  <c:v>1.6694490999999999E-2</c:v>
                </c:pt>
                <c:pt idx="72">
                  <c:v>9.2592590000000006E-3</c:v>
                </c:pt>
                <c:pt idx="73">
                  <c:v>6.4205460000000001E-3</c:v>
                </c:pt>
                <c:pt idx="74">
                  <c:v>2.0146520000000001E-2</c:v>
                </c:pt>
                <c:pt idx="75">
                  <c:v>1.6632016999999999E-2</c:v>
                </c:pt>
                <c:pt idx="76">
                  <c:v>1.650619E-2</c:v>
                </c:pt>
                <c:pt idx="77">
                  <c:v>2.3916293000000002E-2</c:v>
                </c:pt>
                <c:pt idx="78">
                  <c:v>1.1217949E-2</c:v>
                </c:pt>
                <c:pt idx="79">
                  <c:v>1.9108279999999998E-2</c:v>
                </c:pt>
                <c:pt idx="80">
                  <c:v>2.8077754E-2</c:v>
                </c:pt>
                <c:pt idx="81">
                  <c:v>1.9704433E-2</c:v>
                </c:pt>
                <c:pt idx="82">
                  <c:v>1.7977528E-2</c:v>
                </c:pt>
                <c:pt idx="83">
                  <c:v>1.0401189E-2</c:v>
                </c:pt>
                <c:pt idx="84">
                  <c:v>2.2875817E-2</c:v>
                </c:pt>
                <c:pt idx="85">
                  <c:v>1.7123288E-2</c:v>
                </c:pt>
                <c:pt idx="86">
                  <c:v>1.7301038000000001E-2</c:v>
                </c:pt>
                <c:pt idx="87">
                  <c:v>1.0121457E-2</c:v>
                </c:pt>
                <c:pt idx="88">
                  <c:v>1.8518519000000001E-2</c:v>
                </c:pt>
                <c:pt idx="89">
                  <c:v>1.5452539E-2</c:v>
                </c:pt>
                <c:pt idx="90">
                  <c:v>1.0471204E-2</c:v>
                </c:pt>
                <c:pt idx="91">
                  <c:v>1.9769357000000001E-2</c:v>
                </c:pt>
                <c:pt idx="92">
                  <c:v>2.4509804E-2</c:v>
                </c:pt>
                <c:pt idx="93">
                  <c:v>1.5025042000000001E-2</c:v>
                </c:pt>
                <c:pt idx="94">
                  <c:v>1.4619883E-2</c:v>
                </c:pt>
                <c:pt idx="95">
                  <c:v>1.0886470000000001E-2</c:v>
                </c:pt>
                <c:pt idx="96">
                  <c:v>1.8329939E-2</c:v>
                </c:pt>
                <c:pt idx="97">
                  <c:v>1.8083182999999999E-2</c:v>
                </c:pt>
                <c:pt idx="98">
                  <c:v>1.3011152E-2</c:v>
                </c:pt>
                <c:pt idx="99">
                  <c:v>2.2146507999999999E-2</c:v>
                </c:pt>
                <c:pt idx="100">
                  <c:v>8.6206900000000003E-3</c:v>
                </c:pt>
                <c:pt idx="101">
                  <c:v>1.9726858999999999E-2</c:v>
                </c:pt>
                <c:pt idx="102">
                  <c:v>2.5844929999999999E-2</c:v>
                </c:pt>
                <c:pt idx="103">
                  <c:v>1.2658228000000001E-2</c:v>
                </c:pt>
                <c:pt idx="104">
                  <c:v>4.6874999999999998E-3</c:v>
                </c:pt>
                <c:pt idx="105">
                  <c:v>1.9914650999999998E-2</c:v>
                </c:pt>
                <c:pt idx="106">
                  <c:v>1.52207E-2</c:v>
                </c:pt>
                <c:pt idx="107">
                  <c:v>1.5789474000000001E-2</c:v>
                </c:pt>
                <c:pt idx="108">
                  <c:v>1.6420361000000001E-2</c:v>
                </c:pt>
                <c:pt idx="109">
                  <c:v>6.9930069999999999E-3</c:v>
                </c:pt>
                <c:pt idx="110">
                  <c:v>1.8707483E-2</c:v>
                </c:pt>
                <c:pt idx="111">
                  <c:v>2.4673440000000001E-2</c:v>
                </c:pt>
                <c:pt idx="112">
                  <c:v>8.6705199999999993E-3</c:v>
                </c:pt>
                <c:pt idx="113">
                  <c:v>1.4184397E-2</c:v>
                </c:pt>
                <c:pt idx="114">
                  <c:v>2.6415094E-2</c:v>
                </c:pt>
                <c:pt idx="115">
                  <c:v>2.4667932E-2</c:v>
                </c:pt>
                <c:pt idx="116">
                  <c:v>1.4857143E-2</c:v>
                </c:pt>
                <c:pt idx="117">
                  <c:v>1.2068966E-2</c:v>
                </c:pt>
                <c:pt idx="118">
                  <c:v>1.3910354999999999E-2</c:v>
                </c:pt>
                <c:pt idx="119">
                  <c:v>1.8832392E-2</c:v>
                </c:pt>
                <c:pt idx="120">
                  <c:v>3.1825796000000003E-2</c:v>
                </c:pt>
                <c:pt idx="121">
                  <c:v>2.4761905000000001E-2</c:v>
                </c:pt>
                <c:pt idx="122">
                  <c:v>1.7886178999999999E-2</c:v>
                </c:pt>
                <c:pt idx="123">
                  <c:v>1.0638297999999999E-2</c:v>
                </c:pt>
                <c:pt idx="124">
                  <c:v>1.5817222999999998E-2</c:v>
                </c:pt>
                <c:pt idx="125">
                  <c:v>1.9718309999999999E-2</c:v>
                </c:pt>
                <c:pt idx="126">
                  <c:v>2.1097046000000001E-2</c:v>
                </c:pt>
                <c:pt idx="127">
                  <c:v>2.6833631E-2</c:v>
                </c:pt>
                <c:pt idx="128">
                  <c:v>2.4163568999999999E-2</c:v>
                </c:pt>
                <c:pt idx="129">
                  <c:v>1.5748030999999999E-2</c:v>
                </c:pt>
                <c:pt idx="130">
                  <c:v>1.2145749000000001E-2</c:v>
                </c:pt>
                <c:pt idx="131">
                  <c:v>8.8105730000000004E-3</c:v>
                </c:pt>
                <c:pt idx="132">
                  <c:v>1.3062409000000001E-2</c:v>
                </c:pt>
                <c:pt idx="133">
                  <c:v>2.2488755999999999E-2</c:v>
                </c:pt>
                <c:pt idx="134">
                  <c:v>1.9077901000000001E-2</c:v>
                </c:pt>
                <c:pt idx="135">
                  <c:v>1.8867925000000001E-2</c:v>
                </c:pt>
                <c:pt idx="136">
                  <c:v>2.4113474999999999E-2</c:v>
                </c:pt>
                <c:pt idx="137">
                  <c:v>5.1598837000000002E-2</c:v>
                </c:pt>
                <c:pt idx="138">
                  <c:v>5.1470587999999998E-2</c:v>
                </c:pt>
                <c:pt idx="139">
                  <c:v>4.859335E-2</c:v>
                </c:pt>
                <c:pt idx="140">
                  <c:v>6.7150635E-2</c:v>
                </c:pt>
                <c:pt idx="141">
                  <c:v>3.8011695999999998E-2</c:v>
                </c:pt>
                <c:pt idx="142">
                  <c:v>2.5225225E-2</c:v>
                </c:pt>
                <c:pt idx="143">
                  <c:v>3.0769231000000001E-2</c:v>
                </c:pt>
                <c:pt idx="144">
                  <c:v>3.0855540000000001E-2</c:v>
                </c:pt>
                <c:pt idx="145">
                  <c:v>3.5398230000000003E-2</c:v>
                </c:pt>
                <c:pt idx="146">
                  <c:v>1.8181817999999999E-2</c:v>
                </c:pt>
                <c:pt idx="147">
                  <c:v>4.5955882000000003E-2</c:v>
                </c:pt>
                <c:pt idx="148">
                  <c:v>1.1093502E-2</c:v>
                </c:pt>
                <c:pt idx="149">
                  <c:v>1.6474465000000001E-2</c:v>
                </c:pt>
                <c:pt idx="150">
                  <c:v>1.552795E-2</c:v>
                </c:pt>
                <c:pt idx="151">
                  <c:v>5.5865919999999996E-3</c:v>
                </c:pt>
                <c:pt idx="152">
                  <c:v>1.2544803E-2</c:v>
                </c:pt>
                <c:pt idx="153">
                  <c:v>1.1207969999999999E-2</c:v>
                </c:pt>
                <c:pt idx="154">
                  <c:v>1.255887E-2</c:v>
                </c:pt>
                <c:pt idx="155">
                  <c:v>1.8947367999999999E-2</c:v>
                </c:pt>
                <c:pt idx="156">
                  <c:v>5.3475939999999998E-3</c:v>
                </c:pt>
                <c:pt idx="157">
                  <c:v>1.3071895E-2</c:v>
                </c:pt>
                <c:pt idx="158">
                  <c:v>2.1956087999999999E-2</c:v>
                </c:pt>
                <c:pt idx="159">
                  <c:v>2.9850746000000001E-2</c:v>
                </c:pt>
                <c:pt idx="160">
                  <c:v>2.4896266E-2</c:v>
                </c:pt>
                <c:pt idx="161">
                  <c:v>3.0660376999999999E-2</c:v>
                </c:pt>
                <c:pt idx="162">
                  <c:v>4.1420117999999999E-2</c:v>
                </c:pt>
                <c:pt idx="163">
                  <c:v>2.8462998E-2</c:v>
                </c:pt>
                <c:pt idx="164">
                  <c:v>2.8725313999999998E-2</c:v>
                </c:pt>
                <c:pt idx="165">
                  <c:v>4.2755344000000001E-2</c:v>
                </c:pt>
                <c:pt idx="166">
                  <c:v>2.3560208999999999E-2</c:v>
                </c:pt>
                <c:pt idx="167">
                  <c:v>2.4553571E-2</c:v>
                </c:pt>
                <c:pt idx="168">
                  <c:v>3.4542313999999998E-2</c:v>
                </c:pt>
                <c:pt idx="169">
                  <c:v>3.1948881999999998E-2</c:v>
                </c:pt>
                <c:pt idx="170">
                  <c:v>3.6036036E-2</c:v>
                </c:pt>
                <c:pt idx="171">
                  <c:v>3.3402923000000001E-2</c:v>
                </c:pt>
                <c:pt idx="172">
                  <c:v>3.2258065000000002E-2</c:v>
                </c:pt>
                <c:pt idx="173">
                  <c:v>3.0726257E-2</c:v>
                </c:pt>
                <c:pt idx="174">
                  <c:v>2.734375E-2</c:v>
                </c:pt>
                <c:pt idx="175">
                  <c:v>3.3670034000000001E-2</c:v>
                </c:pt>
                <c:pt idx="176">
                  <c:v>1.3363029E-2</c:v>
                </c:pt>
                <c:pt idx="177">
                  <c:v>2.0080321000000002E-2</c:v>
                </c:pt>
                <c:pt idx="178">
                  <c:v>2.3980814999999999E-2</c:v>
                </c:pt>
                <c:pt idx="179">
                  <c:v>2.5936599000000001E-2</c:v>
                </c:pt>
                <c:pt idx="180">
                  <c:v>3.7037037000000002E-2</c:v>
                </c:pt>
                <c:pt idx="181">
                  <c:v>1.3071895E-2</c:v>
                </c:pt>
                <c:pt idx="182">
                  <c:v>4.3189368999999998E-2</c:v>
                </c:pt>
                <c:pt idx="183">
                  <c:v>1.6867469999999999E-2</c:v>
                </c:pt>
                <c:pt idx="184">
                  <c:v>3.4883720999999999E-2</c:v>
                </c:pt>
                <c:pt idx="185">
                  <c:v>4.0816326999999999E-2</c:v>
                </c:pt>
                <c:pt idx="186">
                  <c:v>2.1352313000000001E-2</c:v>
                </c:pt>
                <c:pt idx="187">
                  <c:v>1.8975332000000001E-2</c:v>
                </c:pt>
                <c:pt idx="188">
                  <c:v>3.0837004000000001E-2</c:v>
                </c:pt>
                <c:pt idx="189">
                  <c:v>1.2403101E-2</c:v>
                </c:pt>
                <c:pt idx="190">
                  <c:v>1.6296295999999998E-2</c:v>
                </c:pt>
                <c:pt idx="191">
                  <c:v>8.8809949999999992E-3</c:v>
                </c:pt>
                <c:pt idx="192">
                  <c:v>7.7419350000000001E-3</c:v>
                </c:pt>
                <c:pt idx="193">
                  <c:v>8.2644629999999997E-3</c:v>
                </c:pt>
                <c:pt idx="194">
                  <c:v>5.9940059999999996E-3</c:v>
                </c:pt>
                <c:pt idx="195">
                  <c:v>1.0204082E-2</c:v>
                </c:pt>
                <c:pt idx="196">
                  <c:v>1.5988372000000001E-2</c:v>
                </c:pt>
                <c:pt idx="197">
                  <c:v>1.0016694E-2</c:v>
                </c:pt>
                <c:pt idx="198">
                  <c:v>1.4577259E-2</c:v>
                </c:pt>
                <c:pt idx="199">
                  <c:v>1.8820577000000002E-2</c:v>
                </c:pt>
                <c:pt idx="200">
                  <c:v>1.5311005000000001E-2</c:v>
                </c:pt>
                <c:pt idx="201">
                  <c:v>8.1234770000000005E-3</c:v>
                </c:pt>
                <c:pt idx="202">
                  <c:v>1.2894907000000001E-2</c:v>
                </c:pt>
                <c:pt idx="203">
                  <c:v>9.6774189999999996E-3</c:v>
                </c:pt>
                <c:pt idx="204">
                  <c:v>1.2489592000000001E-2</c:v>
                </c:pt>
                <c:pt idx="205">
                  <c:v>1.0710808E-2</c:v>
                </c:pt>
                <c:pt idx="206">
                  <c:v>5.5370990000000002E-3</c:v>
                </c:pt>
                <c:pt idx="207">
                  <c:v>1.322314E-2</c:v>
                </c:pt>
                <c:pt idx="208">
                  <c:v>1.1428571E-2</c:v>
                </c:pt>
                <c:pt idx="209">
                  <c:v>1.2269939000000001E-2</c:v>
                </c:pt>
                <c:pt idx="210">
                  <c:v>3.6927622E-2</c:v>
                </c:pt>
                <c:pt idx="211">
                  <c:v>2.3090586E-2</c:v>
                </c:pt>
                <c:pt idx="212">
                  <c:v>1.5355086E-2</c:v>
                </c:pt>
                <c:pt idx="213">
                  <c:v>1.4787431E-2</c:v>
                </c:pt>
                <c:pt idx="214">
                  <c:v>1.3035382E-2</c:v>
                </c:pt>
                <c:pt idx="215">
                  <c:v>6.0240959999999996E-3</c:v>
                </c:pt>
                <c:pt idx="216">
                  <c:v>4.5745650000000001E-3</c:v>
                </c:pt>
                <c:pt idx="217">
                  <c:v>1.4869888E-2</c:v>
                </c:pt>
                <c:pt idx="218">
                  <c:v>1.3937282E-2</c:v>
                </c:pt>
                <c:pt idx="219">
                  <c:v>2.0491802999999999E-2</c:v>
                </c:pt>
                <c:pt idx="220">
                  <c:v>1.9786910000000001E-2</c:v>
                </c:pt>
                <c:pt idx="221">
                  <c:v>1.2302285E-2</c:v>
                </c:pt>
                <c:pt idx="222">
                  <c:v>3.4965030000000002E-3</c:v>
                </c:pt>
                <c:pt idx="223">
                  <c:v>2.0806241999999999E-2</c:v>
                </c:pt>
                <c:pt idx="224">
                  <c:v>1.6E-2</c:v>
                </c:pt>
                <c:pt idx="225">
                  <c:v>2.5169409E-2</c:v>
                </c:pt>
                <c:pt idx="226">
                  <c:v>2.1739129999999999E-2</c:v>
                </c:pt>
                <c:pt idx="227">
                  <c:v>2.3752968999999999E-2</c:v>
                </c:pt>
                <c:pt idx="228">
                  <c:v>1.7743979999999999E-2</c:v>
                </c:pt>
                <c:pt idx="229">
                  <c:v>1.7899761E-2</c:v>
                </c:pt>
                <c:pt idx="230">
                  <c:v>1.2282497E-2</c:v>
                </c:pt>
                <c:pt idx="231">
                  <c:v>1.9538188000000001E-2</c:v>
                </c:pt>
                <c:pt idx="232">
                  <c:v>1.2846517999999999E-2</c:v>
                </c:pt>
                <c:pt idx="233">
                  <c:v>9.7087379999999997E-3</c:v>
                </c:pt>
                <c:pt idx="234">
                  <c:v>1.2290502999999999E-2</c:v>
                </c:pt>
                <c:pt idx="235">
                  <c:v>3.2258065000000002E-2</c:v>
                </c:pt>
                <c:pt idx="236">
                  <c:v>6.3897759999999998E-3</c:v>
                </c:pt>
                <c:pt idx="237">
                  <c:v>1.4234874999999999E-2</c:v>
                </c:pt>
                <c:pt idx="238">
                  <c:v>1.5384615000000001E-2</c:v>
                </c:pt>
                <c:pt idx="239">
                  <c:v>1.3071895E-2</c:v>
                </c:pt>
                <c:pt idx="240">
                  <c:v>1.1574074E-2</c:v>
                </c:pt>
                <c:pt idx="241">
                  <c:v>1.5276146000000001E-2</c:v>
                </c:pt>
                <c:pt idx="242">
                  <c:v>1.0356732E-2</c:v>
                </c:pt>
                <c:pt idx="243">
                  <c:v>1.55902E-2</c:v>
                </c:pt>
                <c:pt idx="244">
                  <c:v>1.2773723000000001E-2</c:v>
                </c:pt>
                <c:pt idx="245">
                  <c:v>9.3085110000000002E-3</c:v>
                </c:pt>
                <c:pt idx="246">
                  <c:v>1.5625E-2</c:v>
                </c:pt>
                <c:pt idx="247">
                  <c:v>1.2091898E-2</c:v>
                </c:pt>
                <c:pt idx="248">
                  <c:v>2.0512821000000001E-2</c:v>
                </c:pt>
                <c:pt idx="249">
                  <c:v>1.6014235000000002E-2</c:v>
                </c:pt>
                <c:pt idx="250">
                  <c:v>1.2263099E-2</c:v>
                </c:pt>
                <c:pt idx="251">
                  <c:v>7.8192880000000006E-3</c:v>
                </c:pt>
                <c:pt idx="252">
                  <c:v>2.0353982E-2</c:v>
                </c:pt>
                <c:pt idx="253">
                  <c:v>2.0792079000000002E-2</c:v>
                </c:pt>
                <c:pt idx="254">
                  <c:v>7.8247260000000006E-3</c:v>
                </c:pt>
                <c:pt idx="255">
                  <c:v>2.0634921000000001E-2</c:v>
                </c:pt>
                <c:pt idx="256">
                  <c:v>2.8767122999999999E-2</c:v>
                </c:pt>
                <c:pt idx="257">
                  <c:v>1.6058394E-2</c:v>
                </c:pt>
                <c:pt idx="258">
                  <c:v>1.5457788E-2</c:v>
                </c:pt>
                <c:pt idx="259">
                  <c:v>2.9598309E-2</c:v>
                </c:pt>
                <c:pt idx="260">
                  <c:v>1.9662921E-2</c:v>
                </c:pt>
                <c:pt idx="261">
                  <c:v>3.4305317000000002E-2</c:v>
                </c:pt>
                <c:pt idx="262">
                  <c:v>1.7322835000000002E-2</c:v>
                </c:pt>
                <c:pt idx="263">
                  <c:v>2.0648968E-2</c:v>
                </c:pt>
                <c:pt idx="264">
                  <c:v>1.0373444000000001E-2</c:v>
                </c:pt>
                <c:pt idx="265">
                  <c:v>2.027027E-2</c:v>
                </c:pt>
                <c:pt idx="266">
                  <c:v>2.9282577000000001E-2</c:v>
                </c:pt>
                <c:pt idx="267">
                  <c:v>2.7659573999999999E-2</c:v>
                </c:pt>
                <c:pt idx="268">
                  <c:v>2.1172638000000001E-2</c:v>
                </c:pt>
                <c:pt idx="269">
                  <c:v>2.2883295000000001E-2</c:v>
                </c:pt>
                <c:pt idx="270">
                  <c:v>9.9431820000000001E-3</c:v>
                </c:pt>
                <c:pt idx="271">
                  <c:v>1.7578125E-2</c:v>
                </c:pt>
                <c:pt idx="272">
                  <c:v>1.6645327000000001E-2</c:v>
                </c:pt>
                <c:pt idx="273">
                  <c:v>2.7241771000000001E-2</c:v>
                </c:pt>
                <c:pt idx="274">
                  <c:v>1.8359852999999999E-2</c:v>
                </c:pt>
                <c:pt idx="275">
                  <c:v>1.9943019999999999E-2</c:v>
                </c:pt>
                <c:pt idx="276">
                  <c:v>3.0645161000000001E-2</c:v>
                </c:pt>
                <c:pt idx="277">
                  <c:v>2.006689E-2</c:v>
                </c:pt>
                <c:pt idx="278">
                  <c:v>2.7459954000000002E-2</c:v>
                </c:pt>
                <c:pt idx="279">
                  <c:v>3.0303030000000002E-2</c:v>
                </c:pt>
                <c:pt idx="280">
                  <c:v>3.1645569999999998E-2</c:v>
                </c:pt>
                <c:pt idx="281">
                  <c:v>2.3916293000000002E-2</c:v>
                </c:pt>
                <c:pt idx="282">
                  <c:v>3.5114503999999998E-2</c:v>
                </c:pt>
                <c:pt idx="283">
                  <c:v>1.7331023000000001E-2</c:v>
                </c:pt>
                <c:pt idx="284">
                  <c:v>2.8112450000000001E-2</c:v>
                </c:pt>
                <c:pt idx="285">
                  <c:v>2.8089888E-2</c:v>
                </c:pt>
                <c:pt idx="286">
                  <c:v>3.0852995000000001E-2</c:v>
                </c:pt>
                <c:pt idx="287">
                  <c:v>2.2364216999999999E-2</c:v>
                </c:pt>
                <c:pt idx="288">
                  <c:v>3.5714285999999998E-2</c:v>
                </c:pt>
                <c:pt idx="289">
                  <c:v>1.8987342000000001E-2</c:v>
                </c:pt>
                <c:pt idx="290">
                  <c:v>1.4251781E-2</c:v>
                </c:pt>
                <c:pt idx="291">
                  <c:v>1.7543860000000001E-2</c:v>
                </c:pt>
                <c:pt idx="292">
                  <c:v>1.7994858999999998E-2</c:v>
                </c:pt>
                <c:pt idx="293">
                  <c:v>1.2135922E-2</c:v>
                </c:pt>
                <c:pt idx="294">
                  <c:v>1.9120458999999999E-2</c:v>
                </c:pt>
                <c:pt idx="295">
                  <c:v>2.3368251E-2</c:v>
                </c:pt>
                <c:pt idx="296">
                  <c:v>1.8518519000000001E-2</c:v>
                </c:pt>
                <c:pt idx="297">
                  <c:v>1.7874876000000001E-2</c:v>
                </c:pt>
                <c:pt idx="298">
                  <c:v>1.6068052999999999E-2</c:v>
                </c:pt>
                <c:pt idx="299">
                  <c:v>7.2416060000000003E-3</c:v>
                </c:pt>
                <c:pt idx="300">
                  <c:v>8.2644629999999997E-3</c:v>
                </c:pt>
                <c:pt idx="301">
                  <c:v>1.0450686000000001E-2</c:v>
                </c:pt>
                <c:pt idx="302">
                  <c:v>1.2953368E-2</c:v>
                </c:pt>
                <c:pt idx="303">
                  <c:v>7.9545450000000004E-3</c:v>
                </c:pt>
                <c:pt idx="304">
                  <c:v>1.1538461999999999E-2</c:v>
                </c:pt>
                <c:pt idx="305">
                  <c:v>8.1967210000000006E-3</c:v>
                </c:pt>
                <c:pt idx="306">
                  <c:v>1.7421603000000001E-2</c:v>
                </c:pt>
                <c:pt idx="307">
                  <c:v>7.7922080000000001E-3</c:v>
                </c:pt>
                <c:pt idx="308">
                  <c:v>3.021148E-3</c:v>
                </c:pt>
                <c:pt idx="309">
                  <c:v>9.8039219999999996E-3</c:v>
                </c:pt>
                <c:pt idx="310">
                  <c:v>7.1428569999999999E-3</c:v>
                </c:pt>
                <c:pt idx="311">
                  <c:v>5.9249510000000003E-3</c:v>
                </c:pt>
                <c:pt idx="312">
                  <c:v>1.3458950000000001E-2</c:v>
                </c:pt>
                <c:pt idx="313">
                  <c:v>1.3157894999999999E-2</c:v>
                </c:pt>
                <c:pt idx="314">
                  <c:v>2.0746888000000002E-2</c:v>
                </c:pt>
                <c:pt idx="315">
                  <c:v>3.1936128000000001E-2</c:v>
                </c:pt>
                <c:pt idx="316">
                  <c:v>2.3060797000000001E-2</c:v>
                </c:pt>
                <c:pt idx="317">
                  <c:v>3.2183907999999997E-2</c:v>
                </c:pt>
                <c:pt idx="318">
                  <c:v>3.4000000000000002E-2</c:v>
                </c:pt>
                <c:pt idx="319">
                  <c:v>2.0155039E-2</c:v>
                </c:pt>
                <c:pt idx="320">
                  <c:v>1.7751479000000001E-2</c:v>
                </c:pt>
                <c:pt idx="321">
                  <c:v>2.6178010000000002E-2</c:v>
                </c:pt>
                <c:pt idx="322">
                  <c:v>3.3158813000000002E-2</c:v>
                </c:pt>
                <c:pt idx="323">
                  <c:v>1.4880951999999999E-2</c:v>
                </c:pt>
                <c:pt idx="324">
                  <c:v>1.7699115000000001E-2</c:v>
                </c:pt>
                <c:pt idx="325">
                  <c:v>1.9230769000000002E-2</c:v>
                </c:pt>
                <c:pt idx="326">
                  <c:v>1.6556291000000001E-2</c:v>
                </c:pt>
                <c:pt idx="327">
                  <c:v>2.5957972999999999E-2</c:v>
                </c:pt>
                <c:pt idx="328">
                  <c:v>5.7324841000000001E-2</c:v>
                </c:pt>
                <c:pt idx="329">
                  <c:v>6.8181818000000005E-2</c:v>
                </c:pt>
                <c:pt idx="330">
                  <c:v>6.6452304000000004E-2</c:v>
                </c:pt>
                <c:pt idx="331">
                  <c:v>4.3346773999999998E-2</c:v>
                </c:pt>
                <c:pt idx="332">
                  <c:v>6.6413661999999998E-2</c:v>
                </c:pt>
                <c:pt idx="333">
                  <c:v>0.10094637200000001</c:v>
                </c:pt>
                <c:pt idx="334">
                  <c:v>2.189781E-2</c:v>
                </c:pt>
                <c:pt idx="335">
                  <c:v>3.4782608999999999E-2</c:v>
                </c:pt>
                <c:pt idx="336">
                  <c:v>4.0767386000000003E-2</c:v>
                </c:pt>
                <c:pt idx="337">
                  <c:v>2.1327013999999998E-2</c:v>
                </c:pt>
                <c:pt idx="338">
                  <c:v>1.6304348E-2</c:v>
                </c:pt>
                <c:pt idx="339">
                  <c:v>3.3333333E-2</c:v>
                </c:pt>
                <c:pt idx="340">
                  <c:v>5.6426332000000003E-2</c:v>
                </c:pt>
                <c:pt idx="341">
                  <c:v>2.9239766E-2</c:v>
                </c:pt>
                <c:pt idx="342">
                  <c:v>8.3109920000000004E-2</c:v>
                </c:pt>
                <c:pt idx="343">
                  <c:v>4.1189930999999999E-2</c:v>
                </c:pt>
                <c:pt idx="344">
                  <c:v>4.7186933E-2</c:v>
                </c:pt>
                <c:pt idx="345">
                  <c:v>4.6228709999999999E-2</c:v>
                </c:pt>
                <c:pt idx="346">
                  <c:v>4.5146726999999998E-2</c:v>
                </c:pt>
                <c:pt idx="347">
                  <c:v>4.9586776999999999E-2</c:v>
                </c:pt>
                <c:pt idx="348">
                  <c:v>4.6448086999999999E-2</c:v>
                </c:pt>
                <c:pt idx="349">
                  <c:v>0.06</c:v>
                </c:pt>
                <c:pt idx="350">
                  <c:v>4.2910447999999997E-2</c:v>
                </c:pt>
                <c:pt idx="351">
                  <c:v>2.5974026000000001E-2</c:v>
                </c:pt>
                <c:pt idx="352">
                  <c:v>2.3255814E-2</c:v>
                </c:pt>
                <c:pt idx="353">
                  <c:v>2.2375215E-2</c:v>
                </c:pt>
                <c:pt idx="354">
                  <c:v>2.1912351E-2</c:v>
                </c:pt>
                <c:pt idx="355">
                  <c:v>1.6333937999999999E-2</c:v>
                </c:pt>
                <c:pt idx="356">
                  <c:v>1.2779553000000001E-2</c:v>
                </c:pt>
                <c:pt idx="357">
                  <c:v>4.8016701000000002E-2</c:v>
                </c:pt>
                <c:pt idx="358">
                  <c:v>1.3937282E-2</c:v>
                </c:pt>
                <c:pt idx="359">
                  <c:v>2.1333332999999999E-2</c:v>
                </c:pt>
                <c:pt idx="360">
                  <c:v>1.7569545999999998E-2</c:v>
                </c:pt>
                <c:pt idx="361">
                  <c:v>2.6836157999999999E-2</c:v>
                </c:pt>
                <c:pt idx="362">
                  <c:v>2.0576132E-2</c:v>
                </c:pt>
                <c:pt idx="363">
                  <c:v>3.3670034000000001E-2</c:v>
                </c:pt>
                <c:pt idx="364">
                  <c:v>3.3928570999999998E-2</c:v>
                </c:pt>
                <c:pt idx="365">
                  <c:v>1.744186E-2</c:v>
                </c:pt>
                <c:pt idx="366">
                  <c:v>1.4263074000000001E-2</c:v>
                </c:pt>
                <c:pt idx="367">
                  <c:v>1.9503546E-2</c:v>
                </c:pt>
                <c:pt idx="368">
                  <c:v>1.8223235000000001E-2</c:v>
                </c:pt>
                <c:pt idx="369">
                  <c:v>1.0548523000000001E-2</c:v>
                </c:pt>
                <c:pt idx="370">
                  <c:v>1.4112903E-2</c:v>
                </c:pt>
                <c:pt idx="371">
                  <c:v>2.6279390999999999E-2</c:v>
                </c:pt>
                <c:pt idx="372">
                  <c:v>1.7811705000000001E-2</c:v>
                </c:pt>
                <c:pt idx="373">
                  <c:v>1.6666667E-2</c:v>
                </c:pt>
                <c:pt idx="374">
                  <c:v>1.9490255000000001E-2</c:v>
                </c:pt>
                <c:pt idx="375">
                  <c:v>1.1070111000000001E-2</c:v>
                </c:pt>
                <c:pt idx="376">
                  <c:v>1.1644833E-2</c:v>
                </c:pt>
                <c:pt idx="377">
                  <c:v>6.906077E-3</c:v>
                </c:pt>
                <c:pt idx="378">
                  <c:v>1.6203703999999999E-2</c:v>
                </c:pt>
                <c:pt idx="379">
                  <c:v>1.985371E-2</c:v>
                </c:pt>
                <c:pt idx="380">
                  <c:v>1.3647642999999999E-2</c:v>
                </c:pt>
                <c:pt idx="381">
                  <c:v>1.459854E-2</c:v>
                </c:pt>
                <c:pt idx="382">
                  <c:v>7.3081609999999997E-3</c:v>
                </c:pt>
                <c:pt idx="383">
                  <c:v>4.0376850000000001E-3</c:v>
                </c:pt>
                <c:pt idx="384">
                  <c:v>5.6338029999999997E-3</c:v>
                </c:pt>
                <c:pt idx="385">
                  <c:v>1.407212E-2</c:v>
                </c:pt>
                <c:pt idx="386">
                  <c:v>5.1440329E-2</c:v>
                </c:pt>
                <c:pt idx="387">
                  <c:v>1.0013351E-2</c:v>
                </c:pt>
                <c:pt idx="388">
                  <c:v>6.4000000000000003E-3</c:v>
                </c:pt>
                <c:pt idx="389">
                  <c:v>1.0934394E-2</c:v>
                </c:pt>
                <c:pt idx="390">
                  <c:v>1.6587678000000002E-2</c:v>
                </c:pt>
                <c:pt idx="391">
                  <c:v>1.2987013E-2</c:v>
                </c:pt>
                <c:pt idx="392">
                  <c:v>2.4370431000000001E-2</c:v>
                </c:pt>
                <c:pt idx="393">
                  <c:v>1.5396458999999999E-2</c:v>
                </c:pt>
                <c:pt idx="394">
                  <c:v>1.5553522E-2</c:v>
                </c:pt>
                <c:pt idx="395">
                  <c:v>1.7902813E-2</c:v>
                </c:pt>
                <c:pt idx="396">
                  <c:v>1.6632016999999999E-2</c:v>
                </c:pt>
                <c:pt idx="397">
                  <c:v>2.0674646000000001E-2</c:v>
                </c:pt>
                <c:pt idx="398">
                  <c:v>1.4285714E-2</c:v>
                </c:pt>
                <c:pt idx="399">
                  <c:v>2.189781E-2</c:v>
                </c:pt>
                <c:pt idx="400">
                  <c:v>8.2901550000000004E-3</c:v>
                </c:pt>
                <c:pt idx="401">
                  <c:v>1.9790453999999999E-2</c:v>
                </c:pt>
                <c:pt idx="402">
                  <c:v>1.9441068999999998E-2</c:v>
                </c:pt>
                <c:pt idx="403">
                  <c:v>1.3636364E-2</c:v>
                </c:pt>
                <c:pt idx="404">
                  <c:v>7.2886299999999999E-3</c:v>
                </c:pt>
                <c:pt idx="405">
                  <c:v>1.1842105E-2</c:v>
                </c:pt>
                <c:pt idx="406">
                  <c:v>3.0188679E-2</c:v>
                </c:pt>
                <c:pt idx="407">
                  <c:v>1.4955135E-2</c:v>
                </c:pt>
                <c:pt idx="408">
                  <c:v>1.304753E-2</c:v>
                </c:pt>
                <c:pt idx="409">
                  <c:v>2.3290759000000001E-2</c:v>
                </c:pt>
                <c:pt idx="410">
                  <c:v>2.1885522000000001E-2</c:v>
                </c:pt>
                <c:pt idx="411">
                  <c:v>1.4258554999999999E-2</c:v>
                </c:pt>
                <c:pt idx="412">
                  <c:v>1.1111111E-2</c:v>
                </c:pt>
                <c:pt idx="413">
                  <c:v>1.0273973E-2</c:v>
                </c:pt>
                <c:pt idx="414">
                  <c:v>2.0938628000000001E-2</c:v>
                </c:pt>
                <c:pt idx="415">
                  <c:v>1.1014949E-2</c:v>
                </c:pt>
                <c:pt idx="416">
                  <c:v>9.4637220000000008E-3</c:v>
                </c:pt>
                <c:pt idx="417">
                  <c:v>1.7513134999999999E-2</c:v>
                </c:pt>
                <c:pt idx="418">
                  <c:v>6.9324089999999996E-3</c:v>
                </c:pt>
                <c:pt idx="419">
                  <c:v>1.3470681E-2</c:v>
                </c:pt>
                <c:pt idx="420">
                  <c:v>9.9833609999999996E-3</c:v>
                </c:pt>
                <c:pt idx="421">
                  <c:v>2.8268550999999999E-2</c:v>
                </c:pt>
                <c:pt idx="422">
                  <c:v>0.02</c:v>
                </c:pt>
                <c:pt idx="423">
                  <c:v>2.4154589000000001E-2</c:v>
                </c:pt>
                <c:pt idx="424">
                  <c:v>1.6291699E-2</c:v>
                </c:pt>
                <c:pt idx="425">
                  <c:v>1.8612521E-2</c:v>
                </c:pt>
                <c:pt idx="426">
                  <c:v>8.3655080000000007E-3</c:v>
                </c:pt>
                <c:pt idx="427">
                  <c:v>1.5475312999999999E-2</c:v>
                </c:pt>
                <c:pt idx="428">
                  <c:v>1.1436741E-2</c:v>
                </c:pt>
                <c:pt idx="429">
                  <c:v>1.0645847999999999E-2</c:v>
                </c:pt>
                <c:pt idx="430">
                  <c:v>6.8233510000000001E-3</c:v>
                </c:pt>
                <c:pt idx="431">
                  <c:v>9.9833609999999996E-3</c:v>
                </c:pt>
                <c:pt idx="432">
                  <c:v>6.0377360000000001E-3</c:v>
                </c:pt>
                <c:pt idx="433">
                  <c:v>1.3610315E-2</c:v>
                </c:pt>
                <c:pt idx="434">
                  <c:v>1.6006098E-2</c:v>
                </c:pt>
                <c:pt idx="435">
                  <c:v>1.2298231999999999E-2</c:v>
                </c:pt>
                <c:pt idx="436">
                  <c:v>2.5280898999999999E-2</c:v>
                </c:pt>
                <c:pt idx="437">
                  <c:v>1.9019751000000001E-2</c:v>
                </c:pt>
                <c:pt idx="438">
                  <c:v>2.0491802999999999E-2</c:v>
                </c:pt>
                <c:pt idx="439">
                  <c:v>1.1333915E-2</c:v>
                </c:pt>
                <c:pt idx="440">
                  <c:v>1.3168724E-2</c:v>
                </c:pt>
                <c:pt idx="441">
                  <c:v>1.5174507E-2</c:v>
                </c:pt>
                <c:pt idx="442">
                  <c:v>1.0303967000000001E-2</c:v>
                </c:pt>
                <c:pt idx="443">
                  <c:v>1.443299E-2</c:v>
                </c:pt>
                <c:pt idx="444">
                  <c:v>2.3809523999999999E-2</c:v>
                </c:pt>
                <c:pt idx="445">
                  <c:v>1.1481056E-2</c:v>
                </c:pt>
                <c:pt idx="446">
                  <c:v>8.7390760000000001E-3</c:v>
                </c:pt>
                <c:pt idx="447">
                  <c:v>1.2401353E-2</c:v>
                </c:pt>
                <c:pt idx="448">
                  <c:v>4.6492658999999999E-2</c:v>
                </c:pt>
                <c:pt idx="449">
                  <c:v>2.3828434999999999E-2</c:v>
                </c:pt>
                <c:pt idx="450">
                  <c:v>1.8652849999999999E-2</c:v>
                </c:pt>
                <c:pt idx="451">
                  <c:v>1.9827586000000001E-2</c:v>
                </c:pt>
                <c:pt idx="452">
                  <c:v>1.3800425E-2</c:v>
                </c:pt>
                <c:pt idx="453">
                  <c:v>1.5081206E-2</c:v>
                </c:pt>
                <c:pt idx="454">
                  <c:v>1.5984016E-2</c:v>
                </c:pt>
                <c:pt idx="455">
                  <c:v>4.1666666999999998E-2</c:v>
                </c:pt>
                <c:pt idx="456">
                  <c:v>1.2371134000000001E-2</c:v>
                </c:pt>
                <c:pt idx="457">
                  <c:v>1.0802469E-2</c:v>
                </c:pt>
                <c:pt idx="458">
                  <c:v>6.6079299999999997E-3</c:v>
                </c:pt>
                <c:pt idx="459">
                  <c:v>1.744186E-2</c:v>
                </c:pt>
                <c:pt idx="460">
                  <c:v>1.9817073000000001E-2</c:v>
                </c:pt>
                <c:pt idx="461">
                  <c:v>1.2594457999999999E-2</c:v>
                </c:pt>
                <c:pt idx="462">
                  <c:v>2.7108434000000001E-2</c:v>
                </c:pt>
                <c:pt idx="463">
                  <c:v>2.1632252000000001E-2</c:v>
                </c:pt>
                <c:pt idx="464">
                  <c:v>1.1587485999999999E-2</c:v>
                </c:pt>
                <c:pt idx="465">
                  <c:v>1.8679950000000001E-2</c:v>
                </c:pt>
                <c:pt idx="466">
                  <c:v>1.9073568999999999E-2</c:v>
                </c:pt>
                <c:pt idx="467">
                  <c:v>1.7264275999999999E-2</c:v>
                </c:pt>
                <c:pt idx="468">
                  <c:v>1.5418502000000001E-2</c:v>
                </c:pt>
                <c:pt idx="469">
                  <c:v>2.6217227999999999E-2</c:v>
                </c:pt>
                <c:pt idx="470">
                  <c:v>2.5896414E-2</c:v>
                </c:pt>
                <c:pt idx="471">
                  <c:v>2.7465667999999999E-2</c:v>
                </c:pt>
                <c:pt idx="472">
                  <c:v>2.0961776000000001E-2</c:v>
                </c:pt>
                <c:pt idx="473">
                  <c:v>1.8648018999999998E-2</c:v>
                </c:pt>
                <c:pt idx="474">
                  <c:v>1.7543860000000001E-2</c:v>
                </c:pt>
                <c:pt idx="475">
                  <c:v>2.3809523999999999E-2</c:v>
                </c:pt>
                <c:pt idx="476">
                  <c:v>2.7281278999999999E-2</c:v>
                </c:pt>
                <c:pt idx="477">
                  <c:v>3.0214425E-2</c:v>
                </c:pt>
                <c:pt idx="478">
                  <c:v>1.8318965999999999E-2</c:v>
                </c:pt>
                <c:pt idx="479">
                  <c:v>1.8962076000000001E-2</c:v>
                </c:pt>
                <c:pt idx="480">
                  <c:v>1.2154696E-2</c:v>
                </c:pt>
                <c:pt idx="481">
                  <c:v>7.8563409999999993E-3</c:v>
                </c:pt>
                <c:pt idx="482">
                  <c:v>1.3374486E-2</c:v>
                </c:pt>
                <c:pt idx="483">
                  <c:v>6.0931899999999997E-2</c:v>
                </c:pt>
                <c:pt idx="484">
                  <c:v>1.5634395999999998E-2</c:v>
                </c:pt>
                <c:pt idx="485">
                  <c:v>1.0113028E-2</c:v>
                </c:pt>
                <c:pt idx="486">
                  <c:v>7.650273E-3</c:v>
                </c:pt>
                <c:pt idx="487">
                  <c:v>1.2430081000000001E-2</c:v>
                </c:pt>
                <c:pt idx="488">
                  <c:v>1.3442868E-2</c:v>
                </c:pt>
                <c:pt idx="489">
                  <c:v>6.7692309999999997E-3</c:v>
                </c:pt>
                <c:pt idx="490">
                  <c:v>1.0526316000000001E-2</c:v>
                </c:pt>
                <c:pt idx="491">
                  <c:v>1.0430248E-2</c:v>
                </c:pt>
                <c:pt idx="492">
                  <c:v>1.4983712999999999E-2</c:v>
                </c:pt>
                <c:pt idx="493">
                  <c:v>1.4583333E-2</c:v>
                </c:pt>
                <c:pt idx="494">
                  <c:v>1.0140405999999999E-2</c:v>
                </c:pt>
                <c:pt idx="495">
                  <c:v>8.6139389999999993E-3</c:v>
                </c:pt>
                <c:pt idx="496">
                  <c:v>1.1267605999999999E-2</c:v>
                </c:pt>
                <c:pt idx="497">
                  <c:v>1.7808958E-2</c:v>
                </c:pt>
                <c:pt idx="498">
                  <c:v>8.9847260000000002E-3</c:v>
                </c:pt>
                <c:pt idx="499">
                  <c:v>1.1424218999999999E-2</c:v>
                </c:pt>
                <c:pt idx="500">
                  <c:v>1.8122507999999999E-2</c:v>
                </c:pt>
                <c:pt idx="501">
                  <c:v>5.5884530000000002E-2</c:v>
                </c:pt>
                <c:pt idx="502">
                  <c:v>5.6594239999999997E-2</c:v>
                </c:pt>
                <c:pt idx="503">
                  <c:v>3.5383319000000003E-2</c:v>
                </c:pt>
                <c:pt idx="504">
                  <c:v>5.6200145E-2</c:v>
                </c:pt>
                <c:pt idx="505">
                  <c:v>4.1613315999999997E-2</c:v>
                </c:pt>
                <c:pt idx="506">
                  <c:v>1.9002374999999998E-2</c:v>
                </c:pt>
                <c:pt idx="507">
                  <c:v>4.1454545000000002E-2</c:v>
                </c:pt>
                <c:pt idx="508">
                  <c:v>2.0779221E-2</c:v>
                </c:pt>
                <c:pt idx="509">
                  <c:v>1.4953271000000001E-2</c:v>
                </c:pt>
                <c:pt idx="510">
                  <c:v>1.1820331E-2</c:v>
                </c:pt>
                <c:pt idx="511">
                  <c:v>5.1454139000000003E-2</c:v>
                </c:pt>
                <c:pt idx="512">
                  <c:v>2.0338983000000001E-2</c:v>
                </c:pt>
                <c:pt idx="513">
                  <c:v>5.6561085999999997E-2</c:v>
                </c:pt>
                <c:pt idx="514">
                  <c:v>3.1876137999999998E-2</c:v>
                </c:pt>
                <c:pt idx="515">
                  <c:v>4.0860214999999998E-2</c:v>
                </c:pt>
                <c:pt idx="516">
                  <c:v>2.6558891000000001E-2</c:v>
                </c:pt>
                <c:pt idx="517">
                  <c:v>1.8253967999999999E-2</c:v>
                </c:pt>
                <c:pt idx="518">
                  <c:v>3.0058650999999999E-2</c:v>
                </c:pt>
                <c:pt idx="519">
                  <c:v>1.9844081999999999E-2</c:v>
                </c:pt>
                <c:pt idx="520">
                  <c:v>1.7844887E-2</c:v>
                </c:pt>
                <c:pt idx="521">
                  <c:v>1.9425019000000002E-2</c:v>
                </c:pt>
                <c:pt idx="522">
                  <c:v>1.5969582E-2</c:v>
                </c:pt>
                <c:pt idx="523">
                  <c:v>1.1673151999999999E-2</c:v>
                </c:pt>
                <c:pt idx="524">
                  <c:v>9.1164100000000001E-3</c:v>
                </c:pt>
                <c:pt idx="525">
                  <c:v>3.4558824000000002E-2</c:v>
                </c:pt>
                <c:pt idx="526">
                  <c:v>1.6447368E-2</c:v>
                </c:pt>
                <c:pt idx="527">
                  <c:v>2.6355422E-2</c:v>
                </c:pt>
                <c:pt idx="528">
                  <c:v>3.0540329000000001E-2</c:v>
                </c:pt>
                <c:pt idx="529">
                  <c:v>3.1481480999999999E-2</c:v>
                </c:pt>
                <c:pt idx="530">
                  <c:v>2.5510204000000002E-2</c:v>
                </c:pt>
                <c:pt idx="531">
                  <c:v>1.1904761999999999E-2</c:v>
                </c:pt>
                <c:pt idx="532">
                  <c:v>3.2462949999999997E-2</c:v>
                </c:pt>
                <c:pt idx="533">
                  <c:v>3.9934799999999999E-2</c:v>
                </c:pt>
                <c:pt idx="534">
                  <c:v>2.1081577000000001E-2</c:v>
                </c:pt>
                <c:pt idx="535">
                  <c:v>4.7227926000000003E-2</c:v>
                </c:pt>
                <c:pt idx="536">
                  <c:v>2.1484375E-2</c:v>
                </c:pt>
                <c:pt idx="537">
                  <c:v>3.8106236000000002E-2</c:v>
                </c:pt>
                <c:pt idx="538">
                  <c:v>2.4900398000000001E-2</c:v>
                </c:pt>
                <c:pt idx="539">
                  <c:v>2.5987526E-2</c:v>
                </c:pt>
                <c:pt idx="540">
                  <c:v>4.0259740000000002E-2</c:v>
                </c:pt>
                <c:pt idx="541">
                  <c:v>1.4975041999999999E-2</c:v>
                </c:pt>
                <c:pt idx="542">
                  <c:v>3.6101082999999999E-2</c:v>
                </c:pt>
                <c:pt idx="543">
                  <c:v>2.6862027E-2</c:v>
                </c:pt>
                <c:pt idx="544">
                  <c:v>2.0169850999999999E-2</c:v>
                </c:pt>
                <c:pt idx="545">
                  <c:v>1.6967125999999999E-2</c:v>
                </c:pt>
                <c:pt idx="546">
                  <c:v>3.8147138999999997E-2</c:v>
                </c:pt>
                <c:pt idx="547">
                  <c:v>1.7518248E-2</c:v>
                </c:pt>
                <c:pt idx="548">
                  <c:v>1.3100436999999999E-2</c:v>
                </c:pt>
                <c:pt idx="549">
                  <c:v>2.2336769999999999E-2</c:v>
                </c:pt>
                <c:pt idx="550">
                  <c:v>1.6281062999999998E-2</c:v>
                </c:pt>
                <c:pt idx="551">
                  <c:v>3.4180543000000001E-2</c:v>
                </c:pt>
                <c:pt idx="552">
                  <c:v>1.5319149000000001E-2</c:v>
                </c:pt>
                <c:pt idx="553">
                  <c:v>1.0221465000000001E-2</c:v>
                </c:pt>
                <c:pt idx="554">
                  <c:v>1.4105418999999999E-2</c:v>
                </c:pt>
                <c:pt idx="555">
                  <c:v>1.3385826999999999E-2</c:v>
                </c:pt>
                <c:pt idx="556">
                  <c:v>1.4705882E-2</c:v>
                </c:pt>
                <c:pt idx="557">
                  <c:v>8.6206900000000003E-3</c:v>
                </c:pt>
                <c:pt idx="558">
                  <c:v>8.3643120000000005E-3</c:v>
                </c:pt>
                <c:pt idx="559">
                  <c:v>2.2727272999999999E-2</c:v>
                </c:pt>
                <c:pt idx="560">
                  <c:v>2.2765599000000001E-2</c:v>
                </c:pt>
                <c:pt idx="561">
                  <c:v>1.3663534999999999E-2</c:v>
                </c:pt>
                <c:pt idx="562">
                  <c:v>2.1256931999999999E-2</c:v>
                </c:pt>
                <c:pt idx="563">
                  <c:v>1.9213174999999999E-2</c:v>
                </c:pt>
                <c:pt idx="564">
                  <c:v>1.5625E-2</c:v>
                </c:pt>
                <c:pt idx="565">
                  <c:v>6.6371679999999997E-3</c:v>
                </c:pt>
                <c:pt idx="566">
                  <c:v>3.6900370000000002E-3</c:v>
                </c:pt>
                <c:pt idx="567">
                  <c:v>1.1247444000000001E-2</c:v>
                </c:pt>
                <c:pt idx="568">
                  <c:v>1.1638317E-2</c:v>
                </c:pt>
                <c:pt idx="569">
                  <c:v>3.1066330999999999E-2</c:v>
                </c:pt>
                <c:pt idx="570">
                  <c:v>1.7636684E-2</c:v>
                </c:pt>
                <c:pt idx="571">
                  <c:v>1.5444015E-2</c:v>
                </c:pt>
                <c:pt idx="572">
                  <c:v>6.0763889999999997E-3</c:v>
                </c:pt>
                <c:pt idx="573">
                  <c:v>5.0872089999999997E-3</c:v>
                </c:pt>
                <c:pt idx="574">
                  <c:v>1.9664966999999998E-2</c:v>
                </c:pt>
                <c:pt idx="575">
                  <c:v>1.2152777999999999E-2</c:v>
                </c:pt>
                <c:pt idx="576">
                  <c:v>1.5075376999999999E-2</c:v>
                </c:pt>
                <c:pt idx="577">
                  <c:v>1.4951627E-2</c:v>
                </c:pt>
                <c:pt idx="578">
                  <c:v>1.2733447E-2</c:v>
                </c:pt>
                <c:pt idx="579">
                  <c:v>8.4911819999999999E-3</c:v>
                </c:pt>
                <c:pt idx="580">
                  <c:v>6.8493149999999999E-3</c:v>
                </c:pt>
                <c:pt idx="581">
                  <c:v>1.1881188000000001E-2</c:v>
                </c:pt>
                <c:pt idx="582">
                  <c:v>1.1453744E-2</c:v>
                </c:pt>
                <c:pt idx="583">
                  <c:v>2.6515152E-2</c:v>
                </c:pt>
                <c:pt idx="584">
                  <c:v>1.5971605999999999E-2</c:v>
                </c:pt>
                <c:pt idx="585">
                  <c:v>1.5794669000000001E-2</c:v>
                </c:pt>
                <c:pt idx="586">
                  <c:v>1.2903226E-2</c:v>
                </c:pt>
                <c:pt idx="587">
                  <c:v>1.6101694999999999E-2</c:v>
                </c:pt>
                <c:pt idx="588">
                  <c:v>3.3367037000000002E-2</c:v>
                </c:pt>
                <c:pt idx="589">
                  <c:v>1.9837692000000001E-2</c:v>
                </c:pt>
                <c:pt idx="590">
                  <c:v>2.0833332999999999E-2</c:v>
                </c:pt>
                <c:pt idx="591">
                  <c:v>1.3224822000000001E-2</c:v>
                </c:pt>
                <c:pt idx="592">
                  <c:v>3.2128513999999997E-2</c:v>
                </c:pt>
                <c:pt idx="593">
                  <c:v>2.2373541E-2</c:v>
                </c:pt>
                <c:pt idx="594">
                  <c:v>1.3648772E-2</c:v>
                </c:pt>
                <c:pt idx="595">
                  <c:v>1.4388489000000001E-2</c:v>
                </c:pt>
                <c:pt idx="596">
                  <c:v>2.1475257000000001E-2</c:v>
                </c:pt>
                <c:pt idx="597">
                  <c:v>1.4732965000000001E-2</c:v>
                </c:pt>
                <c:pt idx="598">
                  <c:v>1.1650485E-2</c:v>
                </c:pt>
                <c:pt idx="599">
                  <c:v>1.4381592E-2</c:v>
                </c:pt>
                <c:pt idx="600">
                  <c:v>1.3157894999999999E-2</c:v>
                </c:pt>
                <c:pt idx="601">
                  <c:v>8.0726540000000003E-3</c:v>
                </c:pt>
                <c:pt idx="602">
                  <c:v>1.2181617E-2</c:v>
                </c:pt>
                <c:pt idx="603">
                  <c:v>1.2643678E-2</c:v>
                </c:pt>
                <c:pt idx="604">
                  <c:v>2.8907922999999999E-2</c:v>
                </c:pt>
                <c:pt idx="605">
                  <c:v>1.0033445E-2</c:v>
                </c:pt>
                <c:pt idx="606">
                  <c:v>5.1388889E-2</c:v>
                </c:pt>
                <c:pt idx="607">
                  <c:v>9.8901100000000006E-3</c:v>
                </c:pt>
                <c:pt idx="608">
                  <c:v>1.620162E-2</c:v>
                </c:pt>
                <c:pt idx="609">
                  <c:v>1.8039216E-2</c:v>
                </c:pt>
                <c:pt idx="610">
                  <c:v>1.7559262999999999E-2</c:v>
                </c:pt>
                <c:pt idx="611">
                  <c:v>2.0040079999999998E-2</c:v>
                </c:pt>
                <c:pt idx="612">
                  <c:v>2.8222013000000001E-2</c:v>
                </c:pt>
                <c:pt idx="613">
                  <c:v>4.6987951999999999E-2</c:v>
                </c:pt>
                <c:pt idx="614">
                  <c:v>1.7634855000000001E-2</c:v>
                </c:pt>
                <c:pt idx="615">
                  <c:v>2.0329138E-2</c:v>
                </c:pt>
                <c:pt idx="616">
                  <c:v>2.0583190000000001E-2</c:v>
                </c:pt>
                <c:pt idx="617">
                  <c:v>9.8379629999999999E-3</c:v>
                </c:pt>
                <c:pt idx="618">
                  <c:v>7.9470200000000008E-3</c:v>
                </c:pt>
                <c:pt idx="619">
                  <c:v>1.0416666999999999E-2</c:v>
                </c:pt>
                <c:pt idx="620">
                  <c:v>1.9027484000000001E-2</c:v>
                </c:pt>
                <c:pt idx="621">
                  <c:v>1.5440509E-2</c:v>
                </c:pt>
                <c:pt idx="622">
                  <c:v>5.1993070000000002E-3</c:v>
                </c:pt>
                <c:pt idx="623">
                  <c:v>9.9337750000000006E-3</c:v>
                </c:pt>
                <c:pt idx="624">
                  <c:v>3.1578947000000003E-2</c:v>
                </c:pt>
                <c:pt idx="625">
                  <c:v>1.3592233E-2</c:v>
                </c:pt>
                <c:pt idx="626">
                  <c:v>1.4388489000000001E-2</c:v>
                </c:pt>
                <c:pt idx="627">
                  <c:v>2.7355622999999999E-2</c:v>
                </c:pt>
                <c:pt idx="628">
                  <c:v>5.4945050000000002E-3</c:v>
                </c:pt>
                <c:pt idx="629">
                  <c:v>5.7636889999999998E-3</c:v>
                </c:pt>
                <c:pt idx="630">
                  <c:v>1.9417475999999999E-2</c:v>
                </c:pt>
                <c:pt idx="631">
                  <c:v>2.8508772000000002E-2</c:v>
                </c:pt>
                <c:pt idx="632">
                  <c:v>4.3749999999999997E-2</c:v>
                </c:pt>
                <c:pt idx="633">
                  <c:v>2.0713464000000001E-2</c:v>
                </c:pt>
                <c:pt idx="634">
                  <c:v>1.8681318999999998E-2</c:v>
                </c:pt>
                <c:pt idx="635">
                  <c:v>7.7605319999999997E-3</c:v>
                </c:pt>
                <c:pt idx="636">
                  <c:v>7.4418599999999998E-3</c:v>
                </c:pt>
                <c:pt idx="637">
                  <c:v>2.8347996E-2</c:v>
                </c:pt>
                <c:pt idx="638">
                  <c:v>7.8125E-3</c:v>
                </c:pt>
                <c:pt idx="639">
                  <c:v>1.6713091999999999E-2</c:v>
                </c:pt>
                <c:pt idx="640">
                  <c:v>1.1009174E-2</c:v>
                </c:pt>
                <c:pt idx="641">
                  <c:v>1.4084507E-2</c:v>
                </c:pt>
                <c:pt idx="642">
                  <c:v>7.9920080000000001E-3</c:v>
                </c:pt>
                <c:pt idx="643">
                  <c:v>2.8662420000000001E-2</c:v>
                </c:pt>
                <c:pt idx="644">
                  <c:v>7.5757580000000001E-3</c:v>
                </c:pt>
                <c:pt idx="645">
                  <c:v>2.0992365999999998E-2</c:v>
                </c:pt>
                <c:pt idx="646">
                  <c:v>2.0496224E-2</c:v>
                </c:pt>
                <c:pt idx="647">
                  <c:v>1.2059369E-2</c:v>
                </c:pt>
                <c:pt idx="648">
                  <c:v>8.3234239999999994E-3</c:v>
                </c:pt>
                <c:pt idx="649">
                  <c:v>1.0688836E-2</c:v>
                </c:pt>
                <c:pt idx="650">
                  <c:v>1.9271949E-2</c:v>
                </c:pt>
                <c:pt idx="651">
                  <c:v>6.2992129999999997E-3</c:v>
                </c:pt>
                <c:pt idx="652">
                  <c:v>9.3896710000000005E-3</c:v>
                </c:pt>
                <c:pt idx="653">
                  <c:v>1.1686144000000001E-2</c:v>
                </c:pt>
                <c:pt idx="654">
                  <c:v>9.9367659999999997E-3</c:v>
                </c:pt>
                <c:pt idx="655">
                  <c:v>4.0598291000000002E-2</c:v>
                </c:pt>
                <c:pt idx="656">
                  <c:v>1.7595308E-2</c:v>
                </c:pt>
                <c:pt idx="657">
                  <c:v>1.9427402999999999E-2</c:v>
                </c:pt>
                <c:pt idx="658">
                  <c:v>1.9633508000000001E-2</c:v>
                </c:pt>
                <c:pt idx="659">
                  <c:v>3.1111111E-2</c:v>
                </c:pt>
                <c:pt idx="660">
                  <c:v>2.2047244000000001E-2</c:v>
                </c:pt>
                <c:pt idx="661">
                  <c:v>2.2033898E-2</c:v>
                </c:pt>
                <c:pt idx="662">
                  <c:v>2.0900321999999999E-2</c:v>
                </c:pt>
                <c:pt idx="663">
                  <c:v>5.227656E-2</c:v>
                </c:pt>
                <c:pt idx="664">
                  <c:v>1.2307692E-2</c:v>
                </c:pt>
                <c:pt idx="665">
                  <c:v>3.2835821000000001E-2</c:v>
                </c:pt>
                <c:pt idx="666">
                  <c:v>1.7915309000000001E-2</c:v>
                </c:pt>
                <c:pt idx="667">
                  <c:v>3.4690799000000001E-2</c:v>
                </c:pt>
                <c:pt idx="668">
                  <c:v>3.5211267999999997E-2</c:v>
                </c:pt>
                <c:pt idx="669">
                  <c:v>2.489019E-2</c:v>
                </c:pt>
                <c:pt idx="670">
                  <c:v>2.2184300000000001E-2</c:v>
                </c:pt>
                <c:pt idx="671">
                  <c:v>1.8922853E-2</c:v>
                </c:pt>
                <c:pt idx="672">
                  <c:v>3.6809816000000002E-2</c:v>
                </c:pt>
                <c:pt idx="673">
                  <c:v>3.0997304999999999E-2</c:v>
                </c:pt>
                <c:pt idx="674">
                  <c:v>2.7243590000000002E-2</c:v>
                </c:pt>
                <c:pt idx="675">
                  <c:v>2.7303754E-2</c:v>
                </c:pt>
                <c:pt idx="676">
                  <c:v>3.1045751999999999E-2</c:v>
                </c:pt>
                <c:pt idx="677">
                  <c:v>1.2841091000000001E-2</c:v>
                </c:pt>
                <c:pt idx="678">
                  <c:v>1.8032787000000002E-2</c:v>
                </c:pt>
                <c:pt idx="679">
                  <c:v>2.9904305999999999E-2</c:v>
                </c:pt>
                <c:pt idx="680">
                  <c:v>1.9943019999999999E-2</c:v>
                </c:pt>
                <c:pt idx="681">
                  <c:v>3.6682616000000001E-2</c:v>
                </c:pt>
                <c:pt idx="682">
                  <c:v>3.4391534000000001E-2</c:v>
                </c:pt>
                <c:pt idx="683">
                  <c:v>2.6392961999999999E-2</c:v>
                </c:pt>
                <c:pt idx="684">
                  <c:v>3.0995106000000001E-2</c:v>
                </c:pt>
                <c:pt idx="685">
                  <c:v>1.9138756E-2</c:v>
                </c:pt>
                <c:pt idx="686">
                  <c:v>2.5110783000000001E-2</c:v>
                </c:pt>
                <c:pt idx="687">
                  <c:v>3.1645569999999998E-2</c:v>
                </c:pt>
                <c:pt idx="688">
                  <c:v>2.3715415E-2</c:v>
                </c:pt>
                <c:pt idx="689">
                  <c:v>4.2081102000000002E-2</c:v>
                </c:pt>
                <c:pt idx="690">
                  <c:v>3.5440047000000002E-2</c:v>
                </c:pt>
                <c:pt idx="691">
                  <c:v>2.7002700000000001E-2</c:v>
                </c:pt>
                <c:pt idx="692">
                  <c:v>3.1441047999999999E-2</c:v>
                </c:pt>
                <c:pt idx="693">
                  <c:v>4.6547710999999999E-2</c:v>
                </c:pt>
                <c:pt idx="694">
                  <c:v>2.9783394000000001E-2</c:v>
                </c:pt>
                <c:pt idx="695">
                  <c:v>2.7667984E-2</c:v>
                </c:pt>
                <c:pt idx="696">
                  <c:v>3.6534446999999998E-2</c:v>
                </c:pt>
                <c:pt idx="697">
                  <c:v>3.7499999999999999E-2</c:v>
                </c:pt>
                <c:pt idx="698">
                  <c:v>2.756654E-2</c:v>
                </c:pt>
                <c:pt idx="699">
                  <c:v>4.6028881000000001E-2</c:v>
                </c:pt>
                <c:pt idx="700">
                  <c:v>5.3333332999999997E-2</c:v>
                </c:pt>
                <c:pt idx="701">
                  <c:v>1.0688836E-2</c:v>
                </c:pt>
                <c:pt idx="702">
                  <c:v>9.7588980000000002E-3</c:v>
                </c:pt>
                <c:pt idx="703">
                  <c:v>1.7358958000000001E-2</c:v>
                </c:pt>
                <c:pt idx="704">
                  <c:v>1.0324484E-2</c:v>
                </c:pt>
                <c:pt idx="705">
                  <c:v>1.2093726000000001E-2</c:v>
                </c:pt>
                <c:pt idx="706">
                  <c:v>5.8962260000000001E-3</c:v>
                </c:pt>
                <c:pt idx="707">
                  <c:v>2.0632737000000002E-2</c:v>
                </c:pt>
                <c:pt idx="708">
                  <c:v>9.5744679999999992E-3</c:v>
                </c:pt>
                <c:pt idx="709">
                  <c:v>2.3645320000000001E-2</c:v>
                </c:pt>
                <c:pt idx="710">
                  <c:v>1.7421603000000001E-2</c:v>
                </c:pt>
                <c:pt idx="711">
                  <c:v>3.8974359E-2</c:v>
                </c:pt>
                <c:pt idx="712">
                  <c:v>2.8856825999999999E-2</c:v>
                </c:pt>
                <c:pt idx="713">
                  <c:v>3.1135531000000001E-2</c:v>
                </c:pt>
                <c:pt idx="714">
                  <c:v>2.8854824000000001E-2</c:v>
                </c:pt>
                <c:pt idx="715">
                  <c:v>2.748227E-2</c:v>
                </c:pt>
                <c:pt idx="716">
                  <c:v>2.4038462E-2</c:v>
                </c:pt>
                <c:pt idx="717">
                  <c:v>1.8949181999999998E-2</c:v>
                </c:pt>
                <c:pt idx="718">
                  <c:v>1.8276761999999998E-2</c:v>
                </c:pt>
                <c:pt idx="719">
                  <c:v>1.7759562999999999E-2</c:v>
                </c:pt>
                <c:pt idx="720">
                  <c:v>2.0325203E-2</c:v>
                </c:pt>
                <c:pt idx="721">
                  <c:v>1.7989418E-2</c:v>
                </c:pt>
                <c:pt idx="722">
                  <c:v>4.4117649999999998E-3</c:v>
                </c:pt>
                <c:pt idx="723">
                  <c:v>1.1220196E-2</c:v>
                </c:pt>
                <c:pt idx="724">
                  <c:v>1.9718309999999999E-2</c:v>
                </c:pt>
                <c:pt idx="725">
                  <c:v>1.6717325000000002E-2</c:v>
                </c:pt>
                <c:pt idx="726">
                  <c:v>7.2780199999999996E-3</c:v>
                </c:pt>
                <c:pt idx="727">
                  <c:v>9.5759230000000001E-3</c:v>
                </c:pt>
                <c:pt idx="728">
                  <c:v>3.5573122999999998E-2</c:v>
                </c:pt>
                <c:pt idx="729">
                  <c:v>3.2098765000000001E-2</c:v>
                </c:pt>
                <c:pt idx="730">
                  <c:v>2.0533881E-2</c:v>
                </c:pt>
                <c:pt idx="731">
                  <c:v>2.3255814E-2</c:v>
                </c:pt>
                <c:pt idx="732">
                  <c:v>3.2504779999999997E-2</c:v>
                </c:pt>
                <c:pt idx="733">
                  <c:v>1.9960080000000002E-2</c:v>
                </c:pt>
                <c:pt idx="734">
                  <c:v>1.7921146999999998E-2</c:v>
                </c:pt>
                <c:pt idx="735">
                  <c:v>2.9661017000000001E-2</c:v>
                </c:pt>
                <c:pt idx="736">
                  <c:v>3.3175354999999997E-2</c:v>
                </c:pt>
                <c:pt idx="737">
                  <c:v>1.8205461999999999E-2</c:v>
                </c:pt>
                <c:pt idx="738">
                  <c:v>2.0576132E-2</c:v>
                </c:pt>
                <c:pt idx="739">
                  <c:v>1.6348774E-2</c:v>
                </c:pt>
                <c:pt idx="740">
                  <c:v>1.7341039999999999E-2</c:v>
                </c:pt>
                <c:pt idx="741">
                  <c:v>2.3696682E-2</c:v>
                </c:pt>
                <c:pt idx="742">
                  <c:v>2.8753994000000001E-2</c:v>
                </c:pt>
                <c:pt idx="743">
                  <c:v>2.2678185999999999E-2</c:v>
                </c:pt>
                <c:pt idx="744">
                  <c:v>2.3929471000000001E-2</c:v>
                </c:pt>
                <c:pt idx="745">
                  <c:v>3.6342320999999997E-2</c:v>
                </c:pt>
                <c:pt idx="746">
                  <c:v>2.1024966999999999E-2</c:v>
                </c:pt>
                <c:pt idx="747">
                  <c:v>1.8404908000000001E-2</c:v>
                </c:pt>
                <c:pt idx="748">
                  <c:v>1.1454753999999999E-2</c:v>
                </c:pt>
                <c:pt idx="749">
                  <c:v>2.9934518E-2</c:v>
                </c:pt>
                <c:pt idx="750">
                  <c:v>1.7241379000000001E-2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40-8B41-A49A-1FDAD141B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741455"/>
        <c:axId val="1787363951"/>
      </c:lineChart>
      <c:dateAx>
        <c:axId val="177927673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86481215"/>
        <c:crosses val="autoZero"/>
        <c:auto val="1"/>
        <c:lblOffset val="100"/>
        <c:baseTimeUnit val="days"/>
      </c:dateAx>
      <c:valAx>
        <c:axId val="1786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79276735"/>
        <c:crosses val="autoZero"/>
        <c:crossBetween val="between"/>
      </c:valAx>
      <c:valAx>
        <c:axId val="17873639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87741455"/>
        <c:crosses val="max"/>
        <c:crossBetween val="between"/>
      </c:valAx>
      <c:dateAx>
        <c:axId val="1787741455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787363951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Data2!$H$1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Data2!$H$2:$H$1188</c:f>
              <c:numCache>
                <c:formatCode>_-* #,##0_-;\-* #,##0_-;_-* "-"??_-;_-@_-</c:formatCode>
                <c:ptCount val="1187"/>
                <c:pt idx="0">
                  <c:v>5681</c:v>
                </c:pt>
                <c:pt idx="1">
                  <c:v>8275</c:v>
                </c:pt>
                <c:pt idx="2">
                  <c:v>6034</c:v>
                </c:pt>
                <c:pt idx="3">
                  <c:v>10861</c:v>
                </c:pt>
                <c:pt idx="4">
                  <c:v>1207</c:v>
                </c:pt>
                <c:pt idx="5">
                  <c:v>1207</c:v>
                </c:pt>
                <c:pt idx="6">
                  <c:v>3388</c:v>
                </c:pt>
                <c:pt idx="7">
                  <c:v>9654</c:v>
                </c:pt>
                <c:pt idx="8">
                  <c:v>3500</c:v>
                </c:pt>
                <c:pt idx="9">
                  <c:v>1034</c:v>
                </c:pt>
                <c:pt idx="10">
                  <c:v>4827</c:v>
                </c:pt>
                <c:pt idx="11">
                  <c:v>2414</c:v>
                </c:pt>
                <c:pt idx="12">
                  <c:v>1207</c:v>
                </c:pt>
                <c:pt idx="13">
                  <c:v>1207</c:v>
                </c:pt>
                <c:pt idx="14">
                  <c:v>1207</c:v>
                </c:pt>
                <c:pt idx="15">
                  <c:v>1034</c:v>
                </c:pt>
                <c:pt idx="16">
                  <c:v>2414</c:v>
                </c:pt>
                <c:pt idx="17">
                  <c:v>1207</c:v>
                </c:pt>
                <c:pt idx="18">
                  <c:v>0</c:v>
                </c:pt>
                <c:pt idx="19">
                  <c:v>3620</c:v>
                </c:pt>
                <c:pt idx="20">
                  <c:v>3620</c:v>
                </c:pt>
                <c:pt idx="22">
                  <c:v>3620</c:v>
                </c:pt>
                <c:pt idx="23">
                  <c:v>2414</c:v>
                </c:pt>
                <c:pt idx="25">
                  <c:v>0</c:v>
                </c:pt>
                <c:pt idx="29">
                  <c:v>1207</c:v>
                </c:pt>
                <c:pt idx="30">
                  <c:v>7069</c:v>
                </c:pt>
                <c:pt idx="31">
                  <c:v>4284</c:v>
                </c:pt>
                <c:pt idx="32">
                  <c:v>1146</c:v>
                </c:pt>
                <c:pt idx="33">
                  <c:v>3620</c:v>
                </c:pt>
                <c:pt idx="34">
                  <c:v>10861</c:v>
                </c:pt>
                <c:pt idx="35">
                  <c:v>1207</c:v>
                </c:pt>
                <c:pt idx="36">
                  <c:v>1207</c:v>
                </c:pt>
                <c:pt idx="37">
                  <c:v>4767</c:v>
                </c:pt>
                <c:pt idx="38">
                  <c:v>1207</c:v>
                </c:pt>
                <c:pt idx="39">
                  <c:v>7241</c:v>
                </c:pt>
                <c:pt idx="41">
                  <c:v>3620</c:v>
                </c:pt>
                <c:pt idx="42">
                  <c:v>20021</c:v>
                </c:pt>
                <c:pt idx="43">
                  <c:v>7724</c:v>
                </c:pt>
                <c:pt idx="44">
                  <c:v>15241</c:v>
                </c:pt>
                <c:pt idx="45">
                  <c:v>10621</c:v>
                </c:pt>
                <c:pt idx="46">
                  <c:v>7724</c:v>
                </c:pt>
                <c:pt idx="47">
                  <c:v>13310</c:v>
                </c:pt>
                <c:pt idx="48">
                  <c:v>8690</c:v>
                </c:pt>
                <c:pt idx="49">
                  <c:v>19862</c:v>
                </c:pt>
                <c:pt idx="50">
                  <c:v>1207</c:v>
                </c:pt>
                <c:pt idx="51">
                  <c:v>3190</c:v>
                </c:pt>
                <c:pt idx="52">
                  <c:v>2241</c:v>
                </c:pt>
                <c:pt idx="53">
                  <c:v>4103</c:v>
                </c:pt>
                <c:pt idx="54">
                  <c:v>8733</c:v>
                </c:pt>
                <c:pt idx="55">
                  <c:v>2052</c:v>
                </c:pt>
                <c:pt idx="56">
                  <c:v>10810</c:v>
                </c:pt>
                <c:pt idx="57">
                  <c:v>2052</c:v>
                </c:pt>
                <c:pt idx="58">
                  <c:v>2233</c:v>
                </c:pt>
                <c:pt idx="59">
                  <c:v>7181</c:v>
                </c:pt>
                <c:pt idx="60">
                  <c:v>7181</c:v>
                </c:pt>
                <c:pt idx="61">
                  <c:v>11525</c:v>
                </c:pt>
                <c:pt idx="62">
                  <c:v>2414</c:v>
                </c:pt>
                <c:pt idx="63">
                  <c:v>8448</c:v>
                </c:pt>
                <c:pt idx="64">
                  <c:v>7120</c:v>
                </c:pt>
                <c:pt idx="65">
                  <c:v>4767</c:v>
                </c:pt>
                <c:pt idx="66">
                  <c:v>1724</c:v>
                </c:pt>
                <c:pt idx="67">
                  <c:v>1207</c:v>
                </c:pt>
                <c:pt idx="68">
                  <c:v>2414</c:v>
                </c:pt>
                <c:pt idx="69">
                  <c:v>3620</c:v>
                </c:pt>
                <c:pt idx="70">
                  <c:v>2698</c:v>
                </c:pt>
                <c:pt idx="71">
                  <c:v>1026</c:v>
                </c:pt>
                <c:pt idx="72">
                  <c:v>2414</c:v>
                </c:pt>
                <c:pt idx="73">
                  <c:v>1207</c:v>
                </c:pt>
                <c:pt idx="74">
                  <c:v>2414</c:v>
                </c:pt>
                <c:pt idx="75">
                  <c:v>3620</c:v>
                </c:pt>
                <c:pt idx="76">
                  <c:v>4646</c:v>
                </c:pt>
                <c:pt idx="77">
                  <c:v>9759</c:v>
                </c:pt>
                <c:pt idx="78">
                  <c:v>8207</c:v>
                </c:pt>
                <c:pt idx="79">
                  <c:v>14914</c:v>
                </c:pt>
                <c:pt idx="80">
                  <c:v>6681</c:v>
                </c:pt>
                <c:pt idx="81">
                  <c:v>2052</c:v>
                </c:pt>
                <c:pt idx="82">
                  <c:v>2578</c:v>
                </c:pt>
                <c:pt idx="83">
                  <c:v>4103</c:v>
                </c:pt>
                <c:pt idx="84">
                  <c:v>6681</c:v>
                </c:pt>
                <c:pt idx="85">
                  <c:v>3603</c:v>
                </c:pt>
                <c:pt idx="86">
                  <c:v>3603</c:v>
                </c:pt>
                <c:pt idx="87">
                  <c:v>4629</c:v>
                </c:pt>
                <c:pt idx="88">
                  <c:v>1552</c:v>
                </c:pt>
                <c:pt idx="89">
                  <c:v>2052</c:v>
                </c:pt>
                <c:pt idx="91">
                  <c:v>2052</c:v>
                </c:pt>
                <c:pt idx="92">
                  <c:v>8233</c:v>
                </c:pt>
                <c:pt idx="93">
                  <c:v>7207</c:v>
                </c:pt>
                <c:pt idx="94">
                  <c:v>6000</c:v>
                </c:pt>
                <c:pt idx="95">
                  <c:v>9181</c:v>
                </c:pt>
                <c:pt idx="96">
                  <c:v>3078</c:v>
                </c:pt>
                <c:pt idx="97">
                  <c:v>2052</c:v>
                </c:pt>
                <c:pt idx="98">
                  <c:v>3896</c:v>
                </c:pt>
                <c:pt idx="99">
                  <c:v>1207</c:v>
                </c:pt>
                <c:pt idx="100">
                  <c:v>7758</c:v>
                </c:pt>
                <c:pt idx="105">
                  <c:v>5344</c:v>
                </c:pt>
                <c:pt idx="106">
                  <c:v>1207</c:v>
                </c:pt>
                <c:pt idx="107">
                  <c:v>3276</c:v>
                </c:pt>
                <c:pt idx="108">
                  <c:v>4138</c:v>
                </c:pt>
                <c:pt idx="109">
                  <c:v>1207</c:v>
                </c:pt>
                <c:pt idx="110">
                  <c:v>4655</c:v>
                </c:pt>
                <c:pt idx="111">
                  <c:v>1207</c:v>
                </c:pt>
                <c:pt idx="112">
                  <c:v>2414</c:v>
                </c:pt>
                <c:pt idx="113">
                  <c:v>3276</c:v>
                </c:pt>
                <c:pt idx="114">
                  <c:v>1034</c:v>
                </c:pt>
                <c:pt idx="115">
                  <c:v>2233</c:v>
                </c:pt>
                <c:pt idx="116">
                  <c:v>6293</c:v>
                </c:pt>
                <c:pt idx="117">
                  <c:v>4474</c:v>
                </c:pt>
                <c:pt idx="118">
                  <c:v>2414</c:v>
                </c:pt>
                <c:pt idx="119">
                  <c:v>3620</c:v>
                </c:pt>
                <c:pt idx="120">
                  <c:v>4827</c:v>
                </c:pt>
                <c:pt idx="121">
                  <c:v>2414</c:v>
                </c:pt>
                <c:pt idx="122">
                  <c:v>2931</c:v>
                </c:pt>
                <c:pt idx="123">
                  <c:v>4310</c:v>
                </c:pt>
                <c:pt idx="124">
                  <c:v>1207</c:v>
                </c:pt>
                <c:pt idx="126">
                  <c:v>1207</c:v>
                </c:pt>
                <c:pt idx="127">
                  <c:v>1034</c:v>
                </c:pt>
                <c:pt idx="128">
                  <c:v>1724</c:v>
                </c:pt>
                <c:pt idx="129">
                  <c:v>1034</c:v>
                </c:pt>
                <c:pt idx="130">
                  <c:v>0</c:v>
                </c:pt>
                <c:pt idx="131">
                  <c:v>4827</c:v>
                </c:pt>
                <c:pt idx="132">
                  <c:v>2414</c:v>
                </c:pt>
                <c:pt idx="133">
                  <c:v>2672</c:v>
                </c:pt>
                <c:pt idx="134">
                  <c:v>3957</c:v>
                </c:pt>
                <c:pt idx="135">
                  <c:v>4138</c:v>
                </c:pt>
                <c:pt idx="136">
                  <c:v>0</c:v>
                </c:pt>
                <c:pt idx="137">
                  <c:v>3198</c:v>
                </c:pt>
                <c:pt idx="138">
                  <c:v>1121</c:v>
                </c:pt>
                <c:pt idx="140">
                  <c:v>2172</c:v>
                </c:pt>
                <c:pt idx="141">
                  <c:v>3353</c:v>
                </c:pt>
                <c:pt idx="142">
                  <c:v>3112</c:v>
                </c:pt>
                <c:pt idx="143">
                  <c:v>1207</c:v>
                </c:pt>
                <c:pt idx="144">
                  <c:v>1078</c:v>
                </c:pt>
                <c:pt idx="146">
                  <c:v>1552</c:v>
                </c:pt>
                <c:pt idx="147">
                  <c:v>3922</c:v>
                </c:pt>
                <c:pt idx="148">
                  <c:v>3793</c:v>
                </c:pt>
                <c:pt idx="149">
                  <c:v>4077</c:v>
                </c:pt>
                <c:pt idx="150">
                  <c:v>4560</c:v>
                </c:pt>
                <c:pt idx="151">
                  <c:v>2353</c:v>
                </c:pt>
                <c:pt idx="153">
                  <c:v>1086</c:v>
                </c:pt>
                <c:pt idx="154">
                  <c:v>3155</c:v>
                </c:pt>
                <c:pt idx="155">
                  <c:v>3215</c:v>
                </c:pt>
                <c:pt idx="156">
                  <c:v>1146</c:v>
                </c:pt>
                <c:pt idx="157">
                  <c:v>2327</c:v>
                </c:pt>
                <c:pt idx="159">
                  <c:v>3870</c:v>
                </c:pt>
                <c:pt idx="160">
                  <c:v>2155</c:v>
                </c:pt>
                <c:pt idx="161">
                  <c:v>7163</c:v>
                </c:pt>
                <c:pt idx="162">
                  <c:v>4594</c:v>
                </c:pt>
                <c:pt idx="163">
                  <c:v>8663</c:v>
                </c:pt>
                <c:pt idx="164">
                  <c:v>1207</c:v>
                </c:pt>
                <c:pt idx="166">
                  <c:v>3448</c:v>
                </c:pt>
                <c:pt idx="167">
                  <c:v>2629</c:v>
                </c:pt>
                <c:pt idx="168">
                  <c:v>3405</c:v>
                </c:pt>
                <c:pt idx="169">
                  <c:v>6319</c:v>
                </c:pt>
                <c:pt idx="170">
                  <c:v>1164</c:v>
                </c:pt>
                <c:pt idx="171">
                  <c:v>4827</c:v>
                </c:pt>
                <c:pt idx="172">
                  <c:v>2586</c:v>
                </c:pt>
                <c:pt idx="173">
                  <c:v>5138</c:v>
                </c:pt>
                <c:pt idx="174">
                  <c:v>4301</c:v>
                </c:pt>
                <c:pt idx="175">
                  <c:v>3353</c:v>
                </c:pt>
                <c:pt idx="176">
                  <c:v>1207</c:v>
                </c:pt>
                <c:pt idx="177">
                  <c:v>6715</c:v>
                </c:pt>
                <c:pt idx="178">
                  <c:v>3474</c:v>
                </c:pt>
                <c:pt idx="179">
                  <c:v>1026</c:v>
                </c:pt>
                <c:pt idx="180">
                  <c:v>2233</c:v>
                </c:pt>
                <c:pt idx="182">
                  <c:v>5043</c:v>
                </c:pt>
                <c:pt idx="183">
                  <c:v>5793</c:v>
                </c:pt>
                <c:pt idx="184">
                  <c:v>3491</c:v>
                </c:pt>
                <c:pt idx="185">
                  <c:v>1207</c:v>
                </c:pt>
                <c:pt idx="186">
                  <c:v>3448</c:v>
                </c:pt>
                <c:pt idx="188">
                  <c:v>3534</c:v>
                </c:pt>
                <c:pt idx="189">
                  <c:v>7362</c:v>
                </c:pt>
                <c:pt idx="190">
                  <c:v>5767</c:v>
                </c:pt>
                <c:pt idx="191">
                  <c:v>2672</c:v>
                </c:pt>
                <c:pt idx="192">
                  <c:v>3500</c:v>
                </c:pt>
                <c:pt idx="193">
                  <c:v>1034</c:v>
                </c:pt>
                <c:pt idx="195">
                  <c:v>2233</c:v>
                </c:pt>
                <c:pt idx="196">
                  <c:v>2414</c:v>
                </c:pt>
                <c:pt idx="197">
                  <c:v>10232</c:v>
                </c:pt>
                <c:pt idx="198">
                  <c:v>1086</c:v>
                </c:pt>
                <c:pt idx="199">
                  <c:v>2758</c:v>
                </c:pt>
                <c:pt idx="200">
                  <c:v>2250</c:v>
                </c:pt>
                <c:pt idx="201">
                  <c:v>7732</c:v>
                </c:pt>
                <c:pt idx="202">
                  <c:v>3241</c:v>
                </c:pt>
                <c:pt idx="203">
                  <c:v>4465</c:v>
                </c:pt>
                <c:pt idx="204">
                  <c:v>5819</c:v>
                </c:pt>
                <c:pt idx="205">
                  <c:v>3836</c:v>
                </c:pt>
                <c:pt idx="206">
                  <c:v>4741</c:v>
                </c:pt>
                <c:pt idx="207">
                  <c:v>4827</c:v>
                </c:pt>
                <c:pt idx="208">
                  <c:v>2293</c:v>
                </c:pt>
                <c:pt idx="209">
                  <c:v>8353</c:v>
                </c:pt>
                <c:pt idx="210">
                  <c:v>4828</c:v>
                </c:pt>
                <c:pt idx="212">
                  <c:v>7577</c:v>
                </c:pt>
                <c:pt idx="213">
                  <c:v>9904</c:v>
                </c:pt>
                <c:pt idx="214">
                  <c:v>4301</c:v>
                </c:pt>
                <c:pt idx="215">
                  <c:v>2190</c:v>
                </c:pt>
                <c:pt idx="216">
                  <c:v>1207</c:v>
                </c:pt>
                <c:pt idx="217">
                  <c:v>5913</c:v>
                </c:pt>
                <c:pt idx="218">
                  <c:v>9775</c:v>
                </c:pt>
                <c:pt idx="219">
                  <c:v>10077</c:v>
                </c:pt>
                <c:pt idx="220">
                  <c:v>9430</c:v>
                </c:pt>
                <c:pt idx="221">
                  <c:v>4362</c:v>
                </c:pt>
                <c:pt idx="222">
                  <c:v>9758</c:v>
                </c:pt>
                <c:pt idx="223">
                  <c:v>10215</c:v>
                </c:pt>
                <c:pt idx="224">
                  <c:v>8189</c:v>
                </c:pt>
                <c:pt idx="225">
                  <c:v>3620</c:v>
                </c:pt>
                <c:pt idx="226">
                  <c:v>12266</c:v>
                </c:pt>
                <c:pt idx="227">
                  <c:v>8672</c:v>
                </c:pt>
                <c:pt idx="228">
                  <c:v>3689</c:v>
                </c:pt>
                <c:pt idx="229">
                  <c:v>8534</c:v>
                </c:pt>
                <c:pt idx="230">
                  <c:v>6000</c:v>
                </c:pt>
                <c:pt idx="231">
                  <c:v>6905</c:v>
                </c:pt>
                <c:pt idx="232">
                  <c:v>5396</c:v>
                </c:pt>
                <c:pt idx="233">
                  <c:v>4707</c:v>
                </c:pt>
                <c:pt idx="234">
                  <c:v>2207</c:v>
                </c:pt>
                <c:pt idx="235">
                  <c:v>10646</c:v>
                </c:pt>
                <c:pt idx="236">
                  <c:v>2069</c:v>
                </c:pt>
                <c:pt idx="237">
                  <c:v>4179</c:v>
                </c:pt>
                <c:pt idx="238">
                  <c:v>36155</c:v>
                </c:pt>
                <c:pt idx="239">
                  <c:v>23259</c:v>
                </c:pt>
                <c:pt idx="240">
                  <c:v>21138</c:v>
                </c:pt>
                <c:pt idx="241">
                  <c:v>17810</c:v>
                </c:pt>
                <c:pt idx="242">
                  <c:v>24931</c:v>
                </c:pt>
                <c:pt idx="243">
                  <c:v>6448</c:v>
                </c:pt>
                <c:pt idx="244">
                  <c:v>1207</c:v>
                </c:pt>
                <c:pt idx="245">
                  <c:v>1146</c:v>
                </c:pt>
                <c:pt idx="246">
                  <c:v>7206</c:v>
                </c:pt>
                <c:pt idx="247">
                  <c:v>1638</c:v>
                </c:pt>
                <c:pt idx="248">
                  <c:v>3620</c:v>
                </c:pt>
                <c:pt idx="250">
                  <c:v>11844</c:v>
                </c:pt>
                <c:pt idx="251">
                  <c:v>2578</c:v>
                </c:pt>
                <c:pt idx="252">
                  <c:v>11810</c:v>
                </c:pt>
                <c:pt idx="253">
                  <c:v>13284</c:v>
                </c:pt>
                <c:pt idx="254">
                  <c:v>10259</c:v>
                </c:pt>
                <c:pt idx="255">
                  <c:v>5655</c:v>
                </c:pt>
                <c:pt idx="256">
                  <c:v>13284</c:v>
                </c:pt>
                <c:pt idx="257">
                  <c:v>13207</c:v>
                </c:pt>
                <c:pt idx="258">
                  <c:v>13284</c:v>
                </c:pt>
                <c:pt idx="259">
                  <c:v>4517</c:v>
                </c:pt>
                <c:pt idx="260">
                  <c:v>5974</c:v>
                </c:pt>
                <c:pt idx="261">
                  <c:v>3698</c:v>
                </c:pt>
                <c:pt idx="262">
                  <c:v>3439</c:v>
                </c:pt>
                <c:pt idx="263">
                  <c:v>8999</c:v>
                </c:pt>
                <c:pt idx="265">
                  <c:v>1724</c:v>
                </c:pt>
                <c:pt idx="266">
                  <c:v>4077</c:v>
                </c:pt>
                <c:pt idx="267">
                  <c:v>4448</c:v>
                </c:pt>
                <c:pt idx="268">
                  <c:v>2284</c:v>
                </c:pt>
                <c:pt idx="269">
                  <c:v>3491</c:v>
                </c:pt>
                <c:pt idx="271">
                  <c:v>2233</c:v>
                </c:pt>
                <c:pt idx="273">
                  <c:v>8275</c:v>
                </c:pt>
                <c:pt idx="274">
                  <c:v>10086</c:v>
                </c:pt>
                <c:pt idx="275">
                  <c:v>6948</c:v>
                </c:pt>
                <c:pt idx="276">
                  <c:v>7887</c:v>
                </c:pt>
                <c:pt idx="277">
                  <c:v>3362</c:v>
                </c:pt>
                <c:pt idx="278">
                  <c:v>4138</c:v>
                </c:pt>
                <c:pt idx="279">
                  <c:v>3620</c:v>
                </c:pt>
                <c:pt idx="280">
                  <c:v>6586</c:v>
                </c:pt>
                <c:pt idx="281">
                  <c:v>8189</c:v>
                </c:pt>
                <c:pt idx="282">
                  <c:v>16714</c:v>
                </c:pt>
                <c:pt idx="283">
                  <c:v>5655</c:v>
                </c:pt>
                <c:pt idx="284">
                  <c:v>12068</c:v>
                </c:pt>
                <c:pt idx="285">
                  <c:v>6422</c:v>
                </c:pt>
                <c:pt idx="286">
                  <c:v>5982</c:v>
                </c:pt>
                <c:pt idx="287">
                  <c:v>2327</c:v>
                </c:pt>
                <c:pt idx="288">
                  <c:v>3758</c:v>
                </c:pt>
                <c:pt idx="289">
                  <c:v>14775</c:v>
                </c:pt>
                <c:pt idx="290">
                  <c:v>3577</c:v>
                </c:pt>
                <c:pt idx="291">
                  <c:v>2638</c:v>
                </c:pt>
                <c:pt idx="292">
                  <c:v>1552</c:v>
                </c:pt>
                <c:pt idx="293">
                  <c:v>4957</c:v>
                </c:pt>
                <c:pt idx="294">
                  <c:v>5431</c:v>
                </c:pt>
                <c:pt idx="295">
                  <c:v>5810</c:v>
                </c:pt>
                <c:pt idx="296">
                  <c:v>2284</c:v>
                </c:pt>
                <c:pt idx="297">
                  <c:v>4163</c:v>
                </c:pt>
                <c:pt idx="298">
                  <c:v>5232</c:v>
                </c:pt>
                <c:pt idx="299">
                  <c:v>2293</c:v>
                </c:pt>
                <c:pt idx="300">
                  <c:v>4500</c:v>
                </c:pt>
                <c:pt idx="301">
                  <c:v>1405</c:v>
                </c:pt>
                <c:pt idx="302">
                  <c:v>6362</c:v>
                </c:pt>
                <c:pt idx="303">
                  <c:v>7327</c:v>
                </c:pt>
                <c:pt idx="304">
                  <c:v>7896</c:v>
                </c:pt>
                <c:pt idx="305">
                  <c:v>2241</c:v>
                </c:pt>
                <c:pt idx="306">
                  <c:v>3043</c:v>
                </c:pt>
                <c:pt idx="307">
                  <c:v>3750</c:v>
                </c:pt>
                <c:pt idx="308">
                  <c:v>14577</c:v>
                </c:pt>
                <c:pt idx="309">
                  <c:v>7060</c:v>
                </c:pt>
                <c:pt idx="310">
                  <c:v>14172</c:v>
                </c:pt>
                <c:pt idx="311">
                  <c:v>1028</c:v>
                </c:pt>
                <c:pt idx="312">
                  <c:v>6275</c:v>
                </c:pt>
                <c:pt idx="313">
                  <c:v>6474</c:v>
                </c:pt>
                <c:pt idx="314">
                  <c:v>4798</c:v>
                </c:pt>
                <c:pt idx="315">
                  <c:v>8360</c:v>
                </c:pt>
                <c:pt idx="316">
                  <c:v>6246</c:v>
                </c:pt>
                <c:pt idx="317">
                  <c:v>3660</c:v>
                </c:pt>
                <c:pt idx="318">
                  <c:v>8280</c:v>
                </c:pt>
                <c:pt idx="319">
                  <c:v>3905</c:v>
                </c:pt>
                <c:pt idx="320">
                  <c:v>6751</c:v>
                </c:pt>
                <c:pt idx="321">
                  <c:v>8475</c:v>
                </c:pt>
                <c:pt idx="322">
                  <c:v>20247</c:v>
                </c:pt>
                <c:pt idx="323">
                  <c:v>8679</c:v>
                </c:pt>
                <c:pt idx="324">
                  <c:v>16458</c:v>
                </c:pt>
                <c:pt idx="325">
                  <c:v>15090</c:v>
                </c:pt>
                <c:pt idx="326">
                  <c:v>1552</c:v>
                </c:pt>
                <c:pt idx="327">
                  <c:v>8229</c:v>
                </c:pt>
                <c:pt idx="328">
                  <c:v>1552</c:v>
                </c:pt>
                <c:pt idx="329">
                  <c:v>8505</c:v>
                </c:pt>
                <c:pt idx="330">
                  <c:v>5112</c:v>
                </c:pt>
                <c:pt idx="331">
                  <c:v>5624</c:v>
                </c:pt>
                <c:pt idx="332">
                  <c:v>10511</c:v>
                </c:pt>
                <c:pt idx="333">
                  <c:v>6996</c:v>
                </c:pt>
                <c:pt idx="334">
                  <c:v>4069</c:v>
                </c:pt>
                <c:pt idx="335">
                  <c:v>1086</c:v>
                </c:pt>
                <c:pt idx="336">
                  <c:v>7568</c:v>
                </c:pt>
                <c:pt idx="337">
                  <c:v>3845</c:v>
                </c:pt>
                <c:pt idx="338">
                  <c:v>10489</c:v>
                </c:pt>
                <c:pt idx="339">
                  <c:v>6143</c:v>
                </c:pt>
                <c:pt idx="340">
                  <c:v>4095</c:v>
                </c:pt>
                <c:pt idx="341">
                  <c:v>9005</c:v>
                </c:pt>
                <c:pt idx="342">
                  <c:v>12266</c:v>
                </c:pt>
                <c:pt idx="343">
                  <c:v>7579</c:v>
                </c:pt>
                <c:pt idx="344">
                  <c:v>13518</c:v>
                </c:pt>
                <c:pt idx="345">
                  <c:v>8806</c:v>
                </c:pt>
                <c:pt idx="346">
                  <c:v>6651</c:v>
                </c:pt>
                <c:pt idx="347">
                  <c:v>15721</c:v>
                </c:pt>
                <c:pt idx="348">
                  <c:v>11780</c:v>
                </c:pt>
                <c:pt idx="349">
                  <c:v>16920</c:v>
                </c:pt>
                <c:pt idx="350">
                  <c:v>24811</c:v>
                </c:pt>
                <c:pt idx="351">
                  <c:v>7924</c:v>
                </c:pt>
                <c:pt idx="352">
                  <c:v>11837</c:v>
                </c:pt>
                <c:pt idx="353">
                  <c:v>17845</c:v>
                </c:pt>
                <c:pt idx="354">
                  <c:v>10060</c:v>
                </c:pt>
                <c:pt idx="355">
                  <c:v>11565</c:v>
                </c:pt>
                <c:pt idx="356">
                  <c:v>9134</c:v>
                </c:pt>
                <c:pt idx="357">
                  <c:v>21102</c:v>
                </c:pt>
                <c:pt idx="358">
                  <c:v>15901</c:v>
                </c:pt>
                <c:pt idx="359">
                  <c:v>13818</c:v>
                </c:pt>
                <c:pt idx="360">
                  <c:v>11630</c:v>
                </c:pt>
                <c:pt idx="361">
                  <c:v>8936</c:v>
                </c:pt>
                <c:pt idx="362">
                  <c:v>8501</c:v>
                </c:pt>
                <c:pt idx="363">
                  <c:v>7699</c:v>
                </c:pt>
                <c:pt idx="364">
                  <c:v>17463</c:v>
                </c:pt>
                <c:pt idx="365">
                  <c:v>19599</c:v>
                </c:pt>
                <c:pt idx="366">
                  <c:v>11142</c:v>
                </c:pt>
                <c:pt idx="367">
                  <c:v>15065</c:v>
                </c:pt>
                <c:pt idx="368">
                  <c:v>7074</c:v>
                </c:pt>
                <c:pt idx="369">
                  <c:v>11668</c:v>
                </c:pt>
                <c:pt idx="370">
                  <c:v>15889</c:v>
                </c:pt>
                <c:pt idx="371">
                  <c:v>8186</c:v>
                </c:pt>
                <c:pt idx="372">
                  <c:v>18492</c:v>
                </c:pt>
                <c:pt idx="373">
                  <c:v>9880</c:v>
                </c:pt>
                <c:pt idx="374">
                  <c:v>16668</c:v>
                </c:pt>
                <c:pt idx="375">
                  <c:v>18914</c:v>
                </c:pt>
                <c:pt idx="376">
                  <c:v>7479</c:v>
                </c:pt>
                <c:pt idx="377">
                  <c:v>3793</c:v>
                </c:pt>
                <c:pt idx="378">
                  <c:v>24471</c:v>
                </c:pt>
                <c:pt idx="379">
                  <c:v>13420</c:v>
                </c:pt>
                <c:pt idx="380">
                  <c:v>12854</c:v>
                </c:pt>
                <c:pt idx="381">
                  <c:v>15628</c:v>
                </c:pt>
                <c:pt idx="382">
                  <c:v>16418</c:v>
                </c:pt>
                <c:pt idx="383">
                  <c:v>14466</c:v>
                </c:pt>
                <c:pt idx="384">
                  <c:v>23505</c:v>
                </c:pt>
                <c:pt idx="385">
                  <c:v>7379</c:v>
                </c:pt>
                <c:pt idx="386">
                  <c:v>12527</c:v>
                </c:pt>
                <c:pt idx="387">
                  <c:v>20161</c:v>
                </c:pt>
                <c:pt idx="388">
                  <c:v>19937</c:v>
                </c:pt>
                <c:pt idx="389">
                  <c:v>16337</c:v>
                </c:pt>
                <c:pt idx="390">
                  <c:v>9024</c:v>
                </c:pt>
                <c:pt idx="391">
                  <c:v>11561</c:v>
                </c:pt>
                <c:pt idx="392">
                  <c:v>16142</c:v>
                </c:pt>
                <c:pt idx="393">
                  <c:v>30717</c:v>
                </c:pt>
                <c:pt idx="394">
                  <c:v>16542</c:v>
                </c:pt>
                <c:pt idx="395">
                  <c:v>18189</c:v>
                </c:pt>
                <c:pt idx="396">
                  <c:v>8125</c:v>
                </c:pt>
                <c:pt idx="397">
                  <c:v>10754</c:v>
                </c:pt>
                <c:pt idx="398">
                  <c:v>17170</c:v>
                </c:pt>
                <c:pt idx="399">
                  <c:v>19197</c:v>
                </c:pt>
                <c:pt idx="400">
                  <c:v>22704</c:v>
                </c:pt>
                <c:pt idx="401">
                  <c:v>14821</c:v>
                </c:pt>
                <c:pt idx="402">
                  <c:v>10298</c:v>
                </c:pt>
                <c:pt idx="403">
                  <c:v>23043</c:v>
                </c:pt>
                <c:pt idx="404">
                  <c:v>7479</c:v>
                </c:pt>
                <c:pt idx="405">
                  <c:v>11858</c:v>
                </c:pt>
                <c:pt idx="406">
                  <c:v>24721</c:v>
                </c:pt>
                <c:pt idx="407">
                  <c:v>16228</c:v>
                </c:pt>
                <c:pt idx="408">
                  <c:v>13825</c:v>
                </c:pt>
                <c:pt idx="409">
                  <c:v>27137</c:v>
                </c:pt>
                <c:pt idx="410">
                  <c:v>93018</c:v>
                </c:pt>
                <c:pt idx="411">
                  <c:v>74636</c:v>
                </c:pt>
                <c:pt idx="412">
                  <c:v>48820</c:v>
                </c:pt>
                <c:pt idx="413">
                  <c:v>97288</c:v>
                </c:pt>
                <c:pt idx="414">
                  <c:v>35959</c:v>
                </c:pt>
                <c:pt idx="415">
                  <c:v>15887</c:v>
                </c:pt>
                <c:pt idx="416">
                  <c:v>20667</c:v>
                </c:pt>
                <c:pt idx="417">
                  <c:v>26374</c:v>
                </c:pt>
                <c:pt idx="418">
                  <c:v>25794</c:v>
                </c:pt>
                <c:pt idx="419">
                  <c:v>9637</c:v>
                </c:pt>
                <c:pt idx="420">
                  <c:v>30278</c:v>
                </c:pt>
                <c:pt idx="421">
                  <c:v>4927</c:v>
                </c:pt>
                <c:pt idx="422">
                  <c:v>12780</c:v>
                </c:pt>
                <c:pt idx="423">
                  <c:v>10013</c:v>
                </c:pt>
                <c:pt idx="424">
                  <c:v>3793</c:v>
                </c:pt>
                <c:pt idx="425">
                  <c:v>8039</c:v>
                </c:pt>
                <c:pt idx="426">
                  <c:v>11439</c:v>
                </c:pt>
                <c:pt idx="427">
                  <c:v>8367</c:v>
                </c:pt>
                <c:pt idx="428">
                  <c:v>9324</c:v>
                </c:pt>
                <c:pt idx="429">
                  <c:v>3303</c:v>
                </c:pt>
                <c:pt idx="430">
                  <c:v>5803</c:v>
                </c:pt>
                <c:pt idx="431">
                  <c:v>12099</c:v>
                </c:pt>
                <c:pt idx="432">
                  <c:v>15249</c:v>
                </c:pt>
                <c:pt idx="433">
                  <c:v>17177</c:v>
                </c:pt>
                <c:pt idx="434">
                  <c:v>13989</c:v>
                </c:pt>
                <c:pt idx="435">
                  <c:v>24305</c:v>
                </c:pt>
                <c:pt idx="436">
                  <c:v>17282</c:v>
                </c:pt>
                <c:pt idx="437">
                  <c:v>21628</c:v>
                </c:pt>
                <c:pt idx="438">
                  <c:v>23197</c:v>
                </c:pt>
                <c:pt idx="439">
                  <c:v>10741</c:v>
                </c:pt>
                <c:pt idx="440">
                  <c:v>12217</c:v>
                </c:pt>
                <c:pt idx="441">
                  <c:v>24694</c:v>
                </c:pt>
                <c:pt idx="442">
                  <c:v>26950</c:v>
                </c:pt>
                <c:pt idx="443">
                  <c:v>29180</c:v>
                </c:pt>
                <c:pt idx="444">
                  <c:v>19306</c:v>
                </c:pt>
                <c:pt idx="445">
                  <c:v>16913</c:v>
                </c:pt>
                <c:pt idx="446">
                  <c:v>13668</c:v>
                </c:pt>
                <c:pt idx="447">
                  <c:v>8182</c:v>
                </c:pt>
                <c:pt idx="448">
                  <c:v>11237</c:v>
                </c:pt>
                <c:pt idx="449">
                  <c:v>6474</c:v>
                </c:pt>
                <c:pt idx="450">
                  <c:v>12985</c:v>
                </c:pt>
                <c:pt idx="451">
                  <c:v>9745</c:v>
                </c:pt>
                <c:pt idx="452">
                  <c:v>11082</c:v>
                </c:pt>
                <c:pt idx="453">
                  <c:v>11315</c:v>
                </c:pt>
                <c:pt idx="454">
                  <c:v>4474</c:v>
                </c:pt>
                <c:pt idx="455">
                  <c:v>16599</c:v>
                </c:pt>
                <c:pt idx="456">
                  <c:v>8260</c:v>
                </c:pt>
                <c:pt idx="457">
                  <c:v>19815</c:v>
                </c:pt>
                <c:pt idx="458">
                  <c:v>28112</c:v>
                </c:pt>
                <c:pt idx="459">
                  <c:v>13171</c:v>
                </c:pt>
                <c:pt idx="460">
                  <c:v>12033</c:v>
                </c:pt>
                <c:pt idx="461">
                  <c:v>17534</c:v>
                </c:pt>
                <c:pt idx="462">
                  <c:v>10573</c:v>
                </c:pt>
                <c:pt idx="463">
                  <c:v>14915</c:v>
                </c:pt>
                <c:pt idx="464">
                  <c:v>5177</c:v>
                </c:pt>
                <c:pt idx="465">
                  <c:v>7381</c:v>
                </c:pt>
                <c:pt idx="466">
                  <c:v>9779</c:v>
                </c:pt>
                <c:pt idx="467">
                  <c:v>11469.26</c:v>
                </c:pt>
                <c:pt idx="468">
                  <c:v>16948.8</c:v>
                </c:pt>
                <c:pt idx="469">
                  <c:v>8019.41</c:v>
                </c:pt>
                <c:pt idx="470">
                  <c:v>9839.2999999999993</c:v>
                </c:pt>
                <c:pt idx="471">
                  <c:v>15148.92</c:v>
                </c:pt>
                <c:pt idx="472">
                  <c:v>24678.42</c:v>
                </c:pt>
                <c:pt idx="473">
                  <c:v>18248.8</c:v>
                </c:pt>
                <c:pt idx="474">
                  <c:v>14429.01</c:v>
                </c:pt>
                <c:pt idx="475">
                  <c:v>29198.01</c:v>
                </c:pt>
                <c:pt idx="476">
                  <c:v>21758.61</c:v>
                </c:pt>
                <c:pt idx="477">
                  <c:v>20928.63</c:v>
                </c:pt>
                <c:pt idx="478">
                  <c:v>11959.22</c:v>
                </c:pt>
                <c:pt idx="479">
                  <c:v>5809.61</c:v>
                </c:pt>
                <c:pt idx="480">
                  <c:v>12679.12</c:v>
                </c:pt>
                <c:pt idx="481">
                  <c:v>10629.3</c:v>
                </c:pt>
                <c:pt idx="482">
                  <c:v>13999.01</c:v>
                </c:pt>
                <c:pt idx="483">
                  <c:v>15029.01</c:v>
                </c:pt>
                <c:pt idx="484">
                  <c:v>12223.19</c:v>
                </c:pt>
                <c:pt idx="485">
                  <c:v>9249.4</c:v>
                </c:pt>
                <c:pt idx="486">
                  <c:v>11199.2</c:v>
                </c:pt>
                <c:pt idx="487">
                  <c:v>10296.32</c:v>
                </c:pt>
                <c:pt idx="488">
                  <c:v>7799.52</c:v>
                </c:pt>
                <c:pt idx="489">
                  <c:v>9929.4</c:v>
                </c:pt>
                <c:pt idx="490">
                  <c:v>20135.59</c:v>
                </c:pt>
                <c:pt idx="491">
                  <c:v>17698.830000000002</c:v>
                </c:pt>
                <c:pt idx="492">
                  <c:v>15403.91</c:v>
                </c:pt>
                <c:pt idx="493">
                  <c:v>23198.43</c:v>
                </c:pt>
                <c:pt idx="494">
                  <c:v>9609.31</c:v>
                </c:pt>
                <c:pt idx="495">
                  <c:v>2749.8</c:v>
                </c:pt>
                <c:pt idx="496">
                  <c:v>25158.21</c:v>
                </c:pt>
                <c:pt idx="497">
                  <c:v>24028.400000000001</c:v>
                </c:pt>
                <c:pt idx="498">
                  <c:v>29488.03</c:v>
                </c:pt>
                <c:pt idx="499">
                  <c:v>40417.33</c:v>
                </c:pt>
                <c:pt idx="500">
                  <c:v>25665.200000000001</c:v>
                </c:pt>
                <c:pt idx="501">
                  <c:v>19638.73</c:v>
                </c:pt>
                <c:pt idx="502">
                  <c:v>23028.54</c:v>
                </c:pt>
                <c:pt idx="503">
                  <c:v>20688.72</c:v>
                </c:pt>
                <c:pt idx="504">
                  <c:v>25738.26</c:v>
                </c:pt>
                <c:pt idx="505">
                  <c:v>28968.12</c:v>
                </c:pt>
                <c:pt idx="506">
                  <c:v>12199.2</c:v>
                </c:pt>
                <c:pt idx="507">
                  <c:v>14129.11</c:v>
                </c:pt>
                <c:pt idx="508">
                  <c:v>17808.82</c:v>
                </c:pt>
                <c:pt idx="509">
                  <c:v>9799.4</c:v>
                </c:pt>
                <c:pt idx="510">
                  <c:v>20788.509999999998</c:v>
                </c:pt>
                <c:pt idx="511">
                  <c:v>26628.400000000001</c:v>
                </c:pt>
                <c:pt idx="512">
                  <c:v>15589.02</c:v>
                </c:pt>
                <c:pt idx="513">
                  <c:v>13629.11</c:v>
                </c:pt>
                <c:pt idx="514">
                  <c:v>29745.11</c:v>
                </c:pt>
                <c:pt idx="515">
                  <c:v>12959.11</c:v>
                </c:pt>
                <c:pt idx="516">
                  <c:v>27915.19</c:v>
                </c:pt>
                <c:pt idx="517">
                  <c:v>26312.21</c:v>
                </c:pt>
                <c:pt idx="518">
                  <c:v>10019.33</c:v>
                </c:pt>
                <c:pt idx="519">
                  <c:v>21898.6</c:v>
                </c:pt>
                <c:pt idx="520">
                  <c:v>15599.1</c:v>
                </c:pt>
                <c:pt idx="521">
                  <c:v>15189.01</c:v>
                </c:pt>
                <c:pt idx="522">
                  <c:v>12309.11</c:v>
                </c:pt>
                <c:pt idx="523">
                  <c:v>21558.65</c:v>
                </c:pt>
                <c:pt idx="524">
                  <c:v>17408.939999999999</c:v>
                </c:pt>
                <c:pt idx="525">
                  <c:v>29947.94</c:v>
                </c:pt>
                <c:pt idx="526">
                  <c:v>42887.02</c:v>
                </c:pt>
                <c:pt idx="527">
                  <c:v>7086.49</c:v>
                </c:pt>
                <c:pt idx="528">
                  <c:v>25608.32</c:v>
                </c:pt>
                <c:pt idx="529">
                  <c:v>25288.21</c:v>
                </c:pt>
                <c:pt idx="530">
                  <c:v>16928.919999999998</c:v>
                </c:pt>
                <c:pt idx="531">
                  <c:v>20032.689999999999</c:v>
                </c:pt>
                <c:pt idx="532">
                  <c:v>25452.39</c:v>
                </c:pt>
                <c:pt idx="533">
                  <c:v>19528.7</c:v>
                </c:pt>
                <c:pt idx="534">
                  <c:v>27848.15</c:v>
                </c:pt>
                <c:pt idx="535">
                  <c:v>16428.919999999998</c:v>
                </c:pt>
                <c:pt idx="536">
                  <c:v>20078.64</c:v>
                </c:pt>
                <c:pt idx="537">
                  <c:v>7449.53</c:v>
                </c:pt>
                <c:pt idx="538">
                  <c:v>17438.82</c:v>
                </c:pt>
                <c:pt idx="539">
                  <c:v>27798.080000000002</c:v>
                </c:pt>
                <c:pt idx="540">
                  <c:v>16428.900000000001</c:v>
                </c:pt>
                <c:pt idx="541">
                  <c:v>21998.55</c:v>
                </c:pt>
                <c:pt idx="542">
                  <c:v>32548.02</c:v>
                </c:pt>
                <c:pt idx="543">
                  <c:v>8499.5</c:v>
                </c:pt>
                <c:pt idx="544">
                  <c:v>12349.2</c:v>
                </c:pt>
                <c:pt idx="545">
                  <c:v>21778.61</c:v>
                </c:pt>
                <c:pt idx="546">
                  <c:v>26438.31</c:v>
                </c:pt>
                <c:pt idx="547">
                  <c:v>17367.82</c:v>
                </c:pt>
                <c:pt idx="548">
                  <c:v>21328.560000000001</c:v>
                </c:pt>
                <c:pt idx="549">
                  <c:v>30928.1</c:v>
                </c:pt>
                <c:pt idx="550">
                  <c:v>20638.61</c:v>
                </c:pt>
                <c:pt idx="551">
                  <c:v>20742.7</c:v>
                </c:pt>
                <c:pt idx="552">
                  <c:v>15998</c:v>
                </c:pt>
                <c:pt idx="553">
                  <c:v>16978.84</c:v>
                </c:pt>
                <c:pt idx="554">
                  <c:v>25688.31</c:v>
                </c:pt>
                <c:pt idx="555">
                  <c:v>27058.14</c:v>
                </c:pt>
                <c:pt idx="556">
                  <c:v>15437.92</c:v>
                </c:pt>
                <c:pt idx="557">
                  <c:v>18207.71</c:v>
                </c:pt>
                <c:pt idx="558">
                  <c:v>25843.43</c:v>
                </c:pt>
                <c:pt idx="559">
                  <c:v>18817.72</c:v>
                </c:pt>
                <c:pt idx="560">
                  <c:v>21652.34</c:v>
                </c:pt>
                <c:pt idx="561">
                  <c:v>11889.22</c:v>
                </c:pt>
                <c:pt idx="562">
                  <c:v>8329.41</c:v>
                </c:pt>
                <c:pt idx="563">
                  <c:v>12039.2</c:v>
                </c:pt>
                <c:pt idx="564">
                  <c:v>10908.21</c:v>
                </c:pt>
                <c:pt idx="565">
                  <c:v>11585.2</c:v>
                </c:pt>
                <c:pt idx="566">
                  <c:v>6999.5</c:v>
                </c:pt>
                <c:pt idx="567">
                  <c:v>16147.92</c:v>
                </c:pt>
                <c:pt idx="568">
                  <c:v>40254.339999999997</c:v>
                </c:pt>
                <c:pt idx="569">
                  <c:v>13469.09</c:v>
                </c:pt>
                <c:pt idx="570">
                  <c:v>14317.02</c:v>
                </c:pt>
                <c:pt idx="571">
                  <c:v>22188.53</c:v>
                </c:pt>
                <c:pt idx="572">
                  <c:v>18403.72</c:v>
                </c:pt>
                <c:pt idx="573">
                  <c:v>36016.699999999997</c:v>
                </c:pt>
                <c:pt idx="574">
                  <c:v>18108.849999999999</c:v>
                </c:pt>
                <c:pt idx="575">
                  <c:v>24088.23</c:v>
                </c:pt>
                <c:pt idx="576">
                  <c:v>21046.63</c:v>
                </c:pt>
                <c:pt idx="577">
                  <c:v>24507.34</c:v>
                </c:pt>
                <c:pt idx="578">
                  <c:v>14919.02</c:v>
                </c:pt>
                <c:pt idx="579">
                  <c:v>25601.23</c:v>
                </c:pt>
                <c:pt idx="580">
                  <c:v>13115.11</c:v>
                </c:pt>
                <c:pt idx="581">
                  <c:v>4599.7</c:v>
                </c:pt>
                <c:pt idx="582">
                  <c:v>13769.1</c:v>
                </c:pt>
                <c:pt idx="583">
                  <c:v>4199.7</c:v>
                </c:pt>
                <c:pt idx="584">
                  <c:v>17808.810000000001</c:v>
                </c:pt>
                <c:pt idx="585">
                  <c:v>7457.3</c:v>
                </c:pt>
                <c:pt idx="586">
                  <c:v>9565.4</c:v>
                </c:pt>
                <c:pt idx="587">
                  <c:v>17605.71</c:v>
                </c:pt>
                <c:pt idx="588">
                  <c:v>18038.810000000001</c:v>
                </c:pt>
                <c:pt idx="589">
                  <c:v>18728.71</c:v>
                </c:pt>
                <c:pt idx="590">
                  <c:v>18661.62</c:v>
                </c:pt>
                <c:pt idx="591">
                  <c:v>25457.42</c:v>
                </c:pt>
                <c:pt idx="592">
                  <c:v>17006.810000000001</c:v>
                </c:pt>
                <c:pt idx="593">
                  <c:v>14505.01</c:v>
                </c:pt>
                <c:pt idx="594">
                  <c:v>27470.95</c:v>
                </c:pt>
                <c:pt idx="595">
                  <c:v>20695.62</c:v>
                </c:pt>
                <c:pt idx="596">
                  <c:v>14299.01</c:v>
                </c:pt>
                <c:pt idx="597">
                  <c:v>14733.94</c:v>
                </c:pt>
                <c:pt idx="598">
                  <c:v>17129.009999999998</c:v>
                </c:pt>
                <c:pt idx="599">
                  <c:v>17396.8</c:v>
                </c:pt>
                <c:pt idx="600">
                  <c:v>22578.6</c:v>
                </c:pt>
                <c:pt idx="601">
                  <c:v>98598.99</c:v>
                </c:pt>
                <c:pt idx="602">
                  <c:v>103384.99</c:v>
                </c:pt>
                <c:pt idx="603">
                  <c:v>87119</c:v>
                </c:pt>
                <c:pt idx="604">
                  <c:v>53000</c:v>
                </c:pt>
                <c:pt idx="605">
                  <c:v>112257</c:v>
                </c:pt>
                <c:pt idx="606">
                  <c:v>143374</c:v>
                </c:pt>
                <c:pt idx="607">
                  <c:v>10959.8</c:v>
                </c:pt>
                <c:pt idx="608">
                  <c:v>17748.8</c:v>
                </c:pt>
                <c:pt idx="609">
                  <c:v>4799.7</c:v>
                </c:pt>
                <c:pt idx="610">
                  <c:v>12188.2</c:v>
                </c:pt>
                <c:pt idx="611">
                  <c:v>4724.5200000000004</c:v>
                </c:pt>
                <c:pt idx="612">
                  <c:v>13139.9</c:v>
                </c:pt>
                <c:pt idx="613">
                  <c:v>19000</c:v>
                </c:pt>
                <c:pt idx="614">
                  <c:v>16602</c:v>
                </c:pt>
                <c:pt idx="615">
                  <c:v>21667</c:v>
                </c:pt>
                <c:pt idx="616">
                  <c:v>16910</c:v>
                </c:pt>
                <c:pt idx="617">
                  <c:v>29338</c:v>
                </c:pt>
                <c:pt idx="618">
                  <c:v>15459</c:v>
                </c:pt>
                <c:pt idx="619">
                  <c:v>28464</c:v>
                </c:pt>
                <c:pt idx="620">
                  <c:v>21059</c:v>
                </c:pt>
                <c:pt idx="621">
                  <c:v>27003</c:v>
                </c:pt>
                <c:pt idx="622">
                  <c:v>39718</c:v>
                </c:pt>
                <c:pt idx="623">
                  <c:v>24058</c:v>
                </c:pt>
                <c:pt idx="624">
                  <c:v>16279</c:v>
                </c:pt>
                <c:pt idx="625">
                  <c:v>17444</c:v>
                </c:pt>
                <c:pt idx="626">
                  <c:v>13739</c:v>
                </c:pt>
                <c:pt idx="627">
                  <c:v>7919</c:v>
                </c:pt>
                <c:pt idx="628">
                  <c:v>16679</c:v>
                </c:pt>
                <c:pt idx="629">
                  <c:v>15134.5</c:v>
                </c:pt>
                <c:pt idx="630">
                  <c:v>15004.5</c:v>
                </c:pt>
                <c:pt idx="631">
                  <c:v>10560</c:v>
                </c:pt>
                <c:pt idx="632">
                  <c:v>20479</c:v>
                </c:pt>
                <c:pt idx="633">
                  <c:v>18843.5</c:v>
                </c:pt>
                <c:pt idx="634">
                  <c:v>21065</c:v>
                </c:pt>
                <c:pt idx="635">
                  <c:v>14762.5</c:v>
                </c:pt>
                <c:pt idx="636">
                  <c:v>19809.5</c:v>
                </c:pt>
                <c:pt idx="637">
                  <c:v>29767.4</c:v>
                </c:pt>
                <c:pt idx="638">
                  <c:v>22028.6</c:v>
                </c:pt>
                <c:pt idx="639">
                  <c:v>7809.4</c:v>
                </c:pt>
                <c:pt idx="640">
                  <c:v>9968.36</c:v>
                </c:pt>
                <c:pt idx="641">
                  <c:v>16939.099999999999</c:v>
                </c:pt>
                <c:pt idx="642">
                  <c:v>5609.71</c:v>
                </c:pt>
                <c:pt idx="643">
                  <c:v>4919.7</c:v>
                </c:pt>
                <c:pt idx="644">
                  <c:v>25608.43</c:v>
                </c:pt>
                <c:pt idx="645">
                  <c:v>18608.86</c:v>
                </c:pt>
                <c:pt idx="646">
                  <c:v>16748.939999999999</c:v>
                </c:pt>
                <c:pt idx="647">
                  <c:v>14198.91</c:v>
                </c:pt>
                <c:pt idx="648">
                  <c:v>9269.2999999999993</c:v>
                </c:pt>
                <c:pt idx="649">
                  <c:v>15039.08</c:v>
                </c:pt>
                <c:pt idx="650">
                  <c:v>10659.31</c:v>
                </c:pt>
                <c:pt idx="651">
                  <c:v>18297.98</c:v>
                </c:pt>
                <c:pt idx="652">
                  <c:v>29651.73</c:v>
                </c:pt>
                <c:pt idx="653">
                  <c:v>11717.21</c:v>
                </c:pt>
                <c:pt idx="654">
                  <c:v>24236.52</c:v>
                </c:pt>
                <c:pt idx="655">
                  <c:v>7799.5</c:v>
                </c:pt>
                <c:pt idx="656">
                  <c:v>4097.7</c:v>
                </c:pt>
                <c:pt idx="657">
                  <c:v>7318.52</c:v>
                </c:pt>
                <c:pt idx="658">
                  <c:v>24135.5</c:v>
                </c:pt>
                <c:pt idx="659">
                  <c:v>26037.41</c:v>
                </c:pt>
                <c:pt idx="660">
                  <c:v>17414.91</c:v>
                </c:pt>
                <c:pt idx="661">
                  <c:v>13219.1</c:v>
                </c:pt>
                <c:pt idx="662">
                  <c:v>18317.7</c:v>
                </c:pt>
                <c:pt idx="663">
                  <c:v>24642.22</c:v>
                </c:pt>
                <c:pt idx="664">
                  <c:v>21175.61</c:v>
                </c:pt>
                <c:pt idx="665">
                  <c:v>38096.519999999997</c:v>
                </c:pt>
                <c:pt idx="666">
                  <c:v>31657.9</c:v>
                </c:pt>
                <c:pt idx="667">
                  <c:v>32828.019999999997</c:v>
                </c:pt>
                <c:pt idx="668">
                  <c:v>29342.77</c:v>
                </c:pt>
                <c:pt idx="669">
                  <c:v>27367.25</c:v>
                </c:pt>
                <c:pt idx="670">
                  <c:v>28786.1</c:v>
                </c:pt>
                <c:pt idx="671">
                  <c:v>22067.63</c:v>
                </c:pt>
                <c:pt idx="672">
                  <c:v>31738.04</c:v>
                </c:pt>
                <c:pt idx="673">
                  <c:v>12869.1</c:v>
                </c:pt>
                <c:pt idx="674">
                  <c:v>27851.94</c:v>
                </c:pt>
                <c:pt idx="675">
                  <c:v>15758.21</c:v>
                </c:pt>
                <c:pt idx="676">
                  <c:v>11999.1</c:v>
                </c:pt>
                <c:pt idx="677">
                  <c:v>8638.4</c:v>
                </c:pt>
                <c:pt idx="678">
                  <c:v>14388.01</c:v>
                </c:pt>
                <c:pt idx="679">
                  <c:v>21087.9</c:v>
                </c:pt>
                <c:pt idx="680">
                  <c:v>24028.62</c:v>
                </c:pt>
                <c:pt idx="681">
                  <c:v>21868.61</c:v>
                </c:pt>
                <c:pt idx="682">
                  <c:v>42205.4</c:v>
                </c:pt>
                <c:pt idx="683">
                  <c:v>39304.42</c:v>
                </c:pt>
                <c:pt idx="684">
                  <c:v>28632.33</c:v>
                </c:pt>
                <c:pt idx="685">
                  <c:v>24477.4</c:v>
                </c:pt>
                <c:pt idx="686">
                  <c:v>22707.8</c:v>
                </c:pt>
                <c:pt idx="687">
                  <c:v>39385.71</c:v>
                </c:pt>
                <c:pt idx="688">
                  <c:v>17898.8</c:v>
                </c:pt>
                <c:pt idx="689">
                  <c:v>18457.8</c:v>
                </c:pt>
                <c:pt idx="690">
                  <c:v>28597</c:v>
                </c:pt>
                <c:pt idx="691">
                  <c:v>13197.2</c:v>
                </c:pt>
                <c:pt idx="692">
                  <c:v>27715.3</c:v>
                </c:pt>
                <c:pt idx="693">
                  <c:v>17099</c:v>
                </c:pt>
                <c:pt idx="694">
                  <c:v>16807.919999999998</c:v>
                </c:pt>
                <c:pt idx="695">
                  <c:v>36537.61</c:v>
                </c:pt>
                <c:pt idx="696">
                  <c:v>34461.800000000003</c:v>
                </c:pt>
                <c:pt idx="697">
                  <c:v>31116.91</c:v>
                </c:pt>
                <c:pt idx="698">
                  <c:v>21386.6</c:v>
                </c:pt>
                <c:pt idx="699">
                  <c:v>19257.599999999999</c:v>
                </c:pt>
                <c:pt idx="700">
                  <c:v>25288.17</c:v>
                </c:pt>
                <c:pt idx="701">
                  <c:v>27527.24</c:v>
                </c:pt>
                <c:pt idx="702">
                  <c:v>21297.61</c:v>
                </c:pt>
                <c:pt idx="703">
                  <c:v>12682.93</c:v>
                </c:pt>
                <c:pt idx="704">
                  <c:v>13839.2</c:v>
                </c:pt>
                <c:pt idx="705">
                  <c:v>12584.2</c:v>
                </c:pt>
                <c:pt idx="706">
                  <c:v>29896.2</c:v>
                </c:pt>
                <c:pt idx="707">
                  <c:v>29107.8</c:v>
                </c:pt>
                <c:pt idx="708">
                  <c:v>23067.13</c:v>
                </c:pt>
                <c:pt idx="709">
                  <c:v>33035.910000000003</c:v>
                </c:pt>
                <c:pt idx="710">
                  <c:v>32062.01</c:v>
                </c:pt>
                <c:pt idx="711">
                  <c:v>34496.400000000001</c:v>
                </c:pt>
                <c:pt idx="712">
                  <c:v>17128.2</c:v>
                </c:pt>
                <c:pt idx="713">
                  <c:v>26396.3</c:v>
                </c:pt>
                <c:pt idx="714">
                  <c:v>26648.32</c:v>
                </c:pt>
                <c:pt idx="715">
                  <c:v>24077.31</c:v>
                </c:pt>
                <c:pt idx="716">
                  <c:v>20148.61</c:v>
                </c:pt>
                <c:pt idx="717">
                  <c:v>35346.019999999997</c:v>
                </c:pt>
                <c:pt idx="718">
                  <c:v>15189.11</c:v>
                </c:pt>
                <c:pt idx="719">
                  <c:v>9408.51</c:v>
                </c:pt>
                <c:pt idx="720">
                  <c:v>17498.900000000001</c:v>
                </c:pt>
                <c:pt idx="721">
                  <c:v>41744.910000000003</c:v>
                </c:pt>
                <c:pt idx="722">
                  <c:v>43127.01</c:v>
                </c:pt>
                <c:pt idx="723">
                  <c:v>27458.02</c:v>
                </c:pt>
                <c:pt idx="724">
                  <c:v>26308.41</c:v>
                </c:pt>
                <c:pt idx="725">
                  <c:v>17878.71</c:v>
                </c:pt>
                <c:pt idx="726">
                  <c:v>19324.71</c:v>
                </c:pt>
                <c:pt idx="727">
                  <c:v>24078.21</c:v>
                </c:pt>
                <c:pt idx="728">
                  <c:v>41847.199999999997</c:v>
                </c:pt>
                <c:pt idx="729">
                  <c:v>16588.919999999998</c:v>
                </c:pt>
                <c:pt idx="730">
                  <c:v>15478.94</c:v>
                </c:pt>
                <c:pt idx="731">
                  <c:v>8379.41</c:v>
                </c:pt>
                <c:pt idx="732">
                  <c:v>12239.41</c:v>
                </c:pt>
                <c:pt idx="733">
                  <c:v>22108.7</c:v>
                </c:pt>
                <c:pt idx="734">
                  <c:v>16117.9</c:v>
                </c:pt>
                <c:pt idx="735">
                  <c:v>27598.41</c:v>
                </c:pt>
                <c:pt idx="736">
                  <c:v>27566.31</c:v>
                </c:pt>
                <c:pt idx="737">
                  <c:v>15303.12</c:v>
                </c:pt>
                <c:pt idx="738">
                  <c:v>20567.71</c:v>
                </c:pt>
                <c:pt idx="739">
                  <c:v>16746.7</c:v>
                </c:pt>
                <c:pt idx="740">
                  <c:v>18207.919999999998</c:v>
                </c:pt>
                <c:pt idx="741">
                  <c:v>23868.31</c:v>
                </c:pt>
                <c:pt idx="742">
                  <c:v>24798.9</c:v>
                </c:pt>
                <c:pt idx="743">
                  <c:v>35871.129999999997</c:v>
                </c:pt>
                <c:pt idx="744">
                  <c:v>35815.17</c:v>
                </c:pt>
                <c:pt idx="745">
                  <c:v>18427.12</c:v>
                </c:pt>
                <c:pt idx="746">
                  <c:v>22828.71</c:v>
                </c:pt>
                <c:pt idx="747">
                  <c:v>24276.41</c:v>
                </c:pt>
                <c:pt idx="748">
                  <c:v>29356.33</c:v>
                </c:pt>
                <c:pt idx="749">
                  <c:v>42526.27</c:v>
                </c:pt>
                <c:pt idx="750">
                  <c:v>41566.81</c:v>
                </c:pt>
                <c:pt idx="751">
                  <c:v>22375.8</c:v>
                </c:pt>
                <c:pt idx="752">
                  <c:v>24177.5</c:v>
                </c:pt>
                <c:pt idx="753">
                  <c:v>13099.3</c:v>
                </c:pt>
                <c:pt idx="754">
                  <c:v>12136.31</c:v>
                </c:pt>
                <c:pt idx="755">
                  <c:v>20547.91</c:v>
                </c:pt>
                <c:pt idx="756">
                  <c:v>16928.099999999999</c:v>
                </c:pt>
                <c:pt idx="757">
                  <c:v>38965.93</c:v>
                </c:pt>
                <c:pt idx="758">
                  <c:v>24988.34</c:v>
                </c:pt>
                <c:pt idx="759">
                  <c:v>17423.73</c:v>
                </c:pt>
                <c:pt idx="760">
                  <c:v>27191.439999999999</c:v>
                </c:pt>
                <c:pt idx="761">
                  <c:v>30688.25</c:v>
                </c:pt>
                <c:pt idx="762">
                  <c:v>18198.21</c:v>
                </c:pt>
                <c:pt idx="763">
                  <c:v>25558.400000000001</c:v>
                </c:pt>
                <c:pt idx="764">
                  <c:v>21967</c:v>
                </c:pt>
                <c:pt idx="765">
                  <c:v>31591.33</c:v>
                </c:pt>
                <c:pt idx="766">
                  <c:v>33627.72</c:v>
                </c:pt>
                <c:pt idx="767">
                  <c:v>18938</c:v>
                </c:pt>
                <c:pt idx="768">
                  <c:v>17118.099999999999</c:v>
                </c:pt>
                <c:pt idx="769">
                  <c:v>27172.81</c:v>
                </c:pt>
                <c:pt idx="770">
                  <c:v>23873.52</c:v>
                </c:pt>
                <c:pt idx="771">
                  <c:v>21517.81</c:v>
                </c:pt>
                <c:pt idx="772">
                  <c:v>23071.32</c:v>
                </c:pt>
                <c:pt idx="773">
                  <c:v>76775</c:v>
                </c:pt>
                <c:pt idx="774">
                  <c:v>228973.7</c:v>
                </c:pt>
                <c:pt idx="775">
                  <c:v>165814.79999999999</c:v>
                </c:pt>
                <c:pt idx="776">
                  <c:v>119389.8</c:v>
                </c:pt>
                <c:pt idx="777">
                  <c:v>235975.7</c:v>
                </c:pt>
                <c:pt idx="778">
                  <c:v>85923.9</c:v>
                </c:pt>
                <c:pt idx="779">
                  <c:v>29575</c:v>
                </c:pt>
                <c:pt idx="780">
                  <c:v>38702.800000000003</c:v>
                </c:pt>
                <c:pt idx="781">
                  <c:v>30227</c:v>
                </c:pt>
                <c:pt idx="782">
                  <c:v>24696.9</c:v>
                </c:pt>
                <c:pt idx="783">
                  <c:v>23101.9</c:v>
                </c:pt>
                <c:pt idx="784">
                  <c:v>21673</c:v>
                </c:pt>
                <c:pt idx="785">
                  <c:v>27618</c:v>
                </c:pt>
                <c:pt idx="786">
                  <c:v>31338</c:v>
                </c:pt>
                <c:pt idx="787">
                  <c:v>38612.5</c:v>
                </c:pt>
                <c:pt idx="788">
                  <c:v>49964.7</c:v>
                </c:pt>
                <c:pt idx="789">
                  <c:v>33874</c:v>
                </c:pt>
                <c:pt idx="790">
                  <c:v>32939.9</c:v>
                </c:pt>
                <c:pt idx="791">
                  <c:v>46665</c:v>
                </c:pt>
                <c:pt idx="792">
                  <c:v>17798.900000000001</c:v>
                </c:pt>
                <c:pt idx="793">
                  <c:v>29173.9</c:v>
                </c:pt>
                <c:pt idx="794">
                  <c:v>36453.9</c:v>
                </c:pt>
                <c:pt idx="795">
                  <c:v>25836.9</c:v>
                </c:pt>
                <c:pt idx="796">
                  <c:v>20570</c:v>
                </c:pt>
                <c:pt idx="797">
                  <c:v>18309</c:v>
                </c:pt>
                <c:pt idx="798">
                  <c:v>34036.5</c:v>
                </c:pt>
                <c:pt idx="799">
                  <c:v>32689.8</c:v>
                </c:pt>
                <c:pt idx="800">
                  <c:v>42784.9</c:v>
                </c:pt>
                <c:pt idx="801">
                  <c:v>46967.8</c:v>
                </c:pt>
                <c:pt idx="802">
                  <c:v>37710</c:v>
                </c:pt>
                <c:pt idx="803">
                  <c:v>45836.2</c:v>
                </c:pt>
                <c:pt idx="804">
                  <c:v>17444.7</c:v>
                </c:pt>
                <c:pt idx="805">
                  <c:v>36917.800000000003</c:v>
                </c:pt>
                <c:pt idx="806">
                  <c:v>67111.7</c:v>
                </c:pt>
                <c:pt idx="807">
                  <c:v>22825</c:v>
                </c:pt>
                <c:pt idx="808">
                  <c:v>43661.9</c:v>
                </c:pt>
                <c:pt idx="809">
                  <c:v>25758</c:v>
                </c:pt>
                <c:pt idx="810">
                  <c:v>50393.7</c:v>
                </c:pt>
                <c:pt idx="811">
                  <c:v>44796.4</c:v>
                </c:pt>
                <c:pt idx="812">
                  <c:v>30858.799999999999</c:v>
                </c:pt>
                <c:pt idx="813">
                  <c:v>41458.9</c:v>
                </c:pt>
                <c:pt idx="814">
                  <c:v>16729.900000000001</c:v>
                </c:pt>
                <c:pt idx="815">
                  <c:v>20237.900000000001</c:v>
                </c:pt>
                <c:pt idx="816">
                  <c:v>31736.799999999999</c:v>
                </c:pt>
                <c:pt idx="817">
                  <c:v>26454.9</c:v>
                </c:pt>
                <c:pt idx="818">
                  <c:v>24329.7</c:v>
                </c:pt>
                <c:pt idx="819">
                  <c:v>39641.9</c:v>
                </c:pt>
                <c:pt idx="820">
                  <c:v>17310</c:v>
                </c:pt>
                <c:pt idx="821">
                  <c:v>24800</c:v>
                </c:pt>
                <c:pt idx="822">
                  <c:v>27817.9</c:v>
                </c:pt>
                <c:pt idx="823">
                  <c:v>23829.9</c:v>
                </c:pt>
                <c:pt idx="824">
                  <c:v>25026.9</c:v>
                </c:pt>
                <c:pt idx="825">
                  <c:v>24090.75</c:v>
                </c:pt>
                <c:pt idx="826">
                  <c:v>17469.3</c:v>
                </c:pt>
                <c:pt idx="827">
                  <c:v>17979.13</c:v>
                </c:pt>
                <c:pt idx="828">
                  <c:v>25403.65</c:v>
                </c:pt>
                <c:pt idx="829">
                  <c:v>17251.54</c:v>
                </c:pt>
                <c:pt idx="830">
                  <c:v>12294.61</c:v>
                </c:pt>
                <c:pt idx="831">
                  <c:v>10914.51</c:v>
                </c:pt>
                <c:pt idx="832">
                  <c:v>19693.11</c:v>
                </c:pt>
                <c:pt idx="833">
                  <c:v>31516.2</c:v>
                </c:pt>
                <c:pt idx="834">
                  <c:v>23141.63</c:v>
                </c:pt>
                <c:pt idx="835">
                  <c:v>17853.91</c:v>
                </c:pt>
                <c:pt idx="836">
                  <c:v>23658.92</c:v>
                </c:pt>
                <c:pt idx="837">
                  <c:v>17808.02</c:v>
                </c:pt>
                <c:pt idx="838">
                  <c:v>9249.2999999999993</c:v>
                </c:pt>
                <c:pt idx="839">
                  <c:v>5798.7</c:v>
                </c:pt>
                <c:pt idx="840">
                  <c:v>13169.21</c:v>
                </c:pt>
                <c:pt idx="841">
                  <c:v>20028.16</c:v>
                </c:pt>
                <c:pt idx="842">
                  <c:v>27057.93</c:v>
                </c:pt>
                <c:pt idx="843">
                  <c:v>31563.64</c:v>
                </c:pt>
                <c:pt idx="844">
                  <c:v>19840.52</c:v>
                </c:pt>
                <c:pt idx="845">
                  <c:v>9838.7199999999993</c:v>
                </c:pt>
                <c:pt idx="846">
                  <c:v>10649.3</c:v>
                </c:pt>
                <c:pt idx="847">
                  <c:v>18689.12</c:v>
                </c:pt>
                <c:pt idx="848">
                  <c:v>15279.11</c:v>
                </c:pt>
                <c:pt idx="849">
                  <c:v>24303.43</c:v>
                </c:pt>
                <c:pt idx="850">
                  <c:v>24232.54</c:v>
                </c:pt>
                <c:pt idx="851">
                  <c:v>20943.72</c:v>
                </c:pt>
                <c:pt idx="852">
                  <c:v>18197.93</c:v>
                </c:pt>
                <c:pt idx="853">
                  <c:v>12499.42</c:v>
                </c:pt>
                <c:pt idx="854">
                  <c:v>12134.41</c:v>
                </c:pt>
                <c:pt idx="855">
                  <c:v>17273.03</c:v>
                </c:pt>
                <c:pt idx="856">
                  <c:v>29447.22</c:v>
                </c:pt>
                <c:pt idx="857">
                  <c:v>25876.400000000001</c:v>
                </c:pt>
                <c:pt idx="858">
                  <c:v>21826.720000000001</c:v>
                </c:pt>
                <c:pt idx="859">
                  <c:v>17975.82</c:v>
                </c:pt>
                <c:pt idx="860">
                  <c:v>30488.04</c:v>
                </c:pt>
                <c:pt idx="861">
                  <c:v>22437.52</c:v>
                </c:pt>
                <c:pt idx="862">
                  <c:v>27811.040000000001</c:v>
                </c:pt>
                <c:pt idx="863">
                  <c:v>31687.14</c:v>
                </c:pt>
                <c:pt idx="864">
                  <c:v>19767.7</c:v>
                </c:pt>
                <c:pt idx="865">
                  <c:v>29307.05</c:v>
                </c:pt>
                <c:pt idx="866">
                  <c:v>40855.230000000003</c:v>
                </c:pt>
                <c:pt idx="867">
                  <c:v>20776.63</c:v>
                </c:pt>
                <c:pt idx="868">
                  <c:v>26127.37</c:v>
                </c:pt>
                <c:pt idx="869">
                  <c:v>23198.41</c:v>
                </c:pt>
                <c:pt idx="870">
                  <c:v>21247.54</c:v>
                </c:pt>
                <c:pt idx="871">
                  <c:v>23793.35</c:v>
                </c:pt>
                <c:pt idx="872">
                  <c:v>16308.83</c:v>
                </c:pt>
                <c:pt idx="873">
                  <c:v>18667.7</c:v>
                </c:pt>
                <c:pt idx="874">
                  <c:v>11949.2</c:v>
                </c:pt>
                <c:pt idx="875">
                  <c:v>13699.1</c:v>
                </c:pt>
                <c:pt idx="876">
                  <c:v>12249.21</c:v>
                </c:pt>
                <c:pt idx="877">
                  <c:v>42152.25</c:v>
                </c:pt>
                <c:pt idx="878">
                  <c:v>16147.93</c:v>
                </c:pt>
                <c:pt idx="879">
                  <c:v>18397.72</c:v>
                </c:pt>
                <c:pt idx="880">
                  <c:v>13546.2</c:v>
                </c:pt>
                <c:pt idx="881">
                  <c:v>25927.21</c:v>
                </c:pt>
                <c:pt idx="882">
                  <c:v>34980.559999999998</c:v>
                </c:pt>
                <c:pt idx="883">
                  <c:v>25989.72</c:v>
                </c:pt>
                <c:pt idx="884">
                  <c:v>29246.93</c:v>
                </c:pt>
                <c:pt idx="885">
                  <c:v>30813.33</c:v>
                </c:pt>
                <c:pt idx="886">
                  <c:v>32146.7</c:v>
                </c:pt>
                <c:pt idx="887">
                  <c:v>24570.240000000002</c:v>
                </c:pt>
                <c:pt idx="888">
                  <c:v>30167.33</c:v>
                </c:pt>
                <c:pt idx="889">
                  <c:v>27391.119999999999</c:v>
                </c:pt>
                <c:pt idx="890">
                  <c:v>20318.599999999999</c:v>
                </c:pt>
                <c:pt idx="891">
                  <c:v>15118.9</c:v>
                </c:pt>
                <c:pt idx="892">
                  <c:v>16968.919999999998</c:v>
                </c:pt>
                <c:pt idx="893">
                  <c:v>23673.33</c:v>
                </c:pt>
                <c:pt idx="894">
                  <c:v>24167.21</c:v>
                </c:pt>
                <c:pt idx="895">
                  <c:v>8199.4</c:v>
                </c:pt>
                <c:pt idx="896">
                  <c:v>16607.810000000001</c:v>
                </c:pt>
                <c:pt idx="897">
                  <c:v>10014.23</c:v>
                </c:pt>
                <c:pt idx="898">
                  <c:v>16532.82</c:v>
                </c:pt>
                <c:pt idx="899">
                  <c:v>16217.82</c:v>
                </c:pt>
                <c:pt idx="900">
                  <c:v>31399.38</c:v>
                </c:pt>
                <c:pt idx="901">
                  <c:v>6724.52</c:v>
                </c:pt>
                <c:pt idx="902">
                  <c:v>8069.42</c:v>
                </c:pt>
                <c:pt idx="903">
                  <c:v>22382.7</c:v>
                </c:pt>
                <c:pt idx="904">
                  <c:v>34176.199999999997</c:v>
                </c:pt>
                <c:pt idx="905">
                  <c:v>23562.2</c:v>
                </c:pt>
                <c:pt idx="906">
                  <c:v>17462.7</c:v>
                </c:pt>
                <c:pt idx="907">
                  <c:v>19806.3</c:v>
                </c:pt>
                <c:pt idx="908">
                  <c:v>11291.8</c:v>
                </c:pt>
                <c:pt idx="909">
                  <c:v>11700</c:v>
                </c:pt>
                <c:pt idx="910">
                  <c:v>17697.7</c:v>
                </c:pt>
                <c:pt idx="911">
                  <c:v>12411.8</c:v>
                </c:pt>
                <c:pt idx="912">
                  <c:v>29405.4</c:v>
                </c:pt>
                <c:pt idx="913">
                  <c:v>16484.5</c:v>
                </c:pt>
                <c:pt idx="914">
                  <c:v>21121.72</c:v>
                </c:pt>
                <c:pt idx="915">
                  <c:v>10895.9</c:v>
                </c:pt>
                <c:pt idx="916">
                  <c:v>29177.5</c:v>
                </c:pt>
                <c:pt idx="917">
                  <c:v>11001.8</c:v>
                </c:pt>
                <c:pt idx="918">
                  <c:v>29109.9</c:v>
                </c:pt>
                <c:pt idx="919">
                  <c:v>11120.9</c:v>
                </c:pt>
                <c:pt idx="920">
                  <c:v>17052.7</c:v>
                </c:pt>
                <c:pt idx="921">
                  <c:v>8330.9</c:v>
                </c:pt>
                <c:pt idx="922">
                  <c:v>15042.7</c:v>
                </c:pt>
                <c:pt idx="923">
                  <c:v>26669.96</c:v>
                </c:pt>
                <c:pt idx="924">
                  <c:v>9014.9</c:v>
                </c:pt>
                <c:pt idx="925">
                  <c:v>21085.4</c:v>
                </c:pt>
                <c:pt idx="926">
                  <c:v>17270.900000000001</c:v>
                </c:pt>
                <c:pt idx="927">
                  <c:v>14758.15</c:v>
                </c:pt>
                <c:pt idx="928">
                  <c:v>15888.11</c:v>
                </c:pt>
                <c:pt idx="929">
                  <c:v>23256.3</c:v>
                </c:pt>
                <c:pt idx="930">
                  <c:v>24103.1</c:v>
                </c:pt>
                <c:pt idx="931">
                  <c:v>19508.150000000001</c:v>
                </c:pt>
                <c:pt idx="932">
                  <c:v>30051.96</c:v>
                </c:pt>
                <c:pt idx="933">
                  <c:v>16159.5</c:v>
                </c:pt>
                <c:pt idx="934">
                  <c:v>17265.400000000001</c:v>
                </c:pt>
                <c:pt idx="935">
                  <c:v>12204.5</c:v>
                </c:pt>
                <c:pt idx="936">
                  <c:v>9846.7999999999993</c:v>
                </c:pt>
                <c:pt idx="937">
                  <c:v>11561.8</c:v>
                </c:pt>
                <c:pt idx="938">
                  <c:v>33575.800000000003</c:v>
                </c:pt>
                <c:pt idx="939">
                  <c:v>13988.6</c:v>
                </c:pt>
                <c:pt idx="940">
                  <c:v>22217.200000000001</c:v>
                </c:pt>
                <c:pt idx="941">
                  <c:v>19521.8</c:v>
                </c:pt>
                <c:pt idx="942">
                  <c:v>22598</c:v>
                </c:pt>
                <c:pt idx="943">
                  <c:v>17335.3</c:v>
                </c:pt>
                <c:pt idx="944">
                  <c:v>20395.87</c:v>
                </c:pt>
                <c:pt idx="945">
                  <c:v>20924.91</c:v>
                </c:pt>
                <c:pt idx="946">
                  <c:v>28152.2</c:v>
                </c:pt>
                <c:pt idx="947">
                  <c:v>24431.27</c:v>
                </c:pt>
                <c:pt idx="948">
                  <c:v>13959.5</c:v>
                </c:pt>
                <c:pt idx="949">
                  <c:v>27462.6</c:v>
                </c:pt>
                <c:pt idx="950">
                  <c:v>10600.4</c:v>
                </c:pt>
                <c:pt idx="951">
                  <c:v>12612.7</c:v>
                </c:pt>
                <c:pt idx="952">
                  <c:v>26001.3</c:v>
                </c:pt>
                <c:pt idx="953">
                  <c:v>20303.580000000002</c:v>
                </c:pt>
                <c:pt idx="954">
                  <c:v>30583.5</c:v>
                </c:pt>
                <c:pt idx="955">
                  <c:v>23425.4</c:v>
                </c:pt>
                <c:pt idx="956">
                  <c:v>25143.57</c:v>
                </c:pt>
                <c:pt idx="957">
                  <c:v>28185.37</c:v>
                </c:pt>
                <c:pt idx="958">
                  <c:v>21189.5</c:v>
                </c:pt>
                <c:pt idx="959">
                  <c:v>20703.099999999999</c:v>
                </c:pt>
                <c:pt idx="960">
                  <c:v>21546.3</c:v>
                </c:pt>
                <c:pt idx="961">
                  <c:v>23460.400000000001</c:v>
                </c:pt>
                <c:pt idx="962">
                  <c:v>58225.2</c:v>
                </c:pt>
                <c:pt idx="963">
                  <c:v>80815</c:v>
                </c:pt>
                <c:pt idx="964">
                  <c:v>43672</c:v>
                </c:pt>
                <c:pt idx="965">
                  <c:v>46110</c:v>
                </c:pt>
                <c:pt idx="966">
                  <c:v>65575.25</c:v>
                </c:pt>
                <c:pt idx="967">
                  <c:v>41540</c:v>
                </c:pt>
                <c:pt idx="968">
                  <c:v>26365</c:v>
                </c:pt>
                <c:pt idx="969">
                  <c:v>27060</c:v>
                </c:pt>
                <c:pt idx="970">
                  <c:v>44325</c:v>
                </c:pt>
                <c:pt idx="971">
                  <c:v>41553</c:v>
                </c:pt>
                <c:pt idx="972">
                  <c:v>54220.25</c:v>
                </c:pt>
                <c:pt idx="973">
                  <c:v>82724</c:v>
                </c:pt>
                <c:pt idx="974">
                  <c:v>20425.13</c:v>
                </c:pt>
                <c:pt idx="975">
                  <c:v>28986.75</c:v>
                </c:pt>
                <c:pt idx="976">
                  <c:v>24744.43</c:v>
                </c:pt>
                <c:pt idx="977">
                  <c:v>18415.009999999998</c:v>
                </c:pt>
                <c:pt idx="978">
                  <c:v>23278.6</c:v>
                </c:pt>
                <c:pt idx="979">
                  <c:v>18246.13</c:v>
                </c:pt>
                <c:pt idx="980">
                  <c:v>31265.54</c:v>
                </c:pt>
                <c:pt idx="981">
                  <c:v>13219.21</c:v>
                </c:pt>
                <c:pt idx="982">
                  <c:v>17293.259999999998</c:v>
                </c:pt>
                <c:pt idx="983">
                  <c:v>26934.97</c:v>
                </c:pt>
                <c:pt idx="984">
                  <c:v>39848.019999999997</c:v>
                </c:pt>
                <c:pt idx="985">
                  <c:v>34067.74</c:v>
                </c:pt>
                <c:pt idx="986">
                  <c:v>37583.68</c:v>
                </c:pt>
                <c:pt idx="987">
                  <c:v>39637.78</c:v>
                </c:pt>
                <c:pt idx="988">
                  <c:v>30698.09</c:v>
                </c:pt>
                <c:pt idx="989">
                  <c:v>36648.800000000003</c:v>
                </c:pt>
                <c:pt idx="990">
                  <c:v>18947.04</c:v>
                </c:pt>
                <c:pt idx="991">
                  <c:v>11419.3</c:v>
                </c:pt>
                <c:pt idx="992">
                  <c:v>15443.29</c:v>
                </c:pt>
                <c:pt idx="993">
                  <c:v>17963.990000000002</c:v>
                </c:pt>
                <c:pt idx="994">
                  <c:v>11720.34</c:v>
                </c:pt>
                <c:pt idx="995">
                  <c:v>2589.9</c:v>
                </c:pt>
                <c:pt idx="996">
                  <c:v>5989.7</c:v>
                </c:pt>
                <c:pt idx="997">
                  <c:v>10400.5</c:v>
                </c:pt>
                <c:pt idx="998">
                  <c:v>15419.2</c:v>
                </c:pt>
                <c:pt idx="999">
                  <c:v>6789.53</c:v>
                </c:pt>
                <c:pt idx="1000">
                  <c:v>9358.7000000000007</c:v>
                </c:pt>
                <c:pt idx="1001">
                  <c:v>9783.51</c:v>
                </c:pt>
                <c:pt idx="1002">
                  <c:v>13434.71</c:v>
                </c:pt>
                <c:pt idx="1003">
                  <c:v>14009.73</c:v>
                </c:pt>
                <c:pt idx="1004">
                  <c:v>9069.6</c:v>
                </c:pt>
                <c:pt idx="1005">
                  <c:v>22453.919999999998</c:v>
                </c:pt>
                <c:pt idx="1006">
                  <c:v>14848.9</c:v>
                </c:pt>
                <c:pt idx="1007">
                  <c:v>13364.01</c:v>
                </c:pt>
                <c:pt idx="1008">
                  <c:v>37424.93</c:v>
                </c:pt>
                <c:pt idx="1009">
                  <c:v>37282.339999999997</c:v>
                </c:pt>
                <c:pt idx="1010">
                  <c:v>13364.01</c:v>
                </c:pt>
                <c:pt idx="1011">
                  <c:v>14673.92</c:v>
                </c:pt>
                <c:pt idx="1012">
                  <c:v>14462.01</c:v>
                </c:pt>
                <c:pt idx="1013">
                  <c:v>14839.12</c:v>
                </c:pt>
                <c:pt idx="1014">
                  <c:v>6649.5</c:v>
                </c:pt>
                <c:pt idx="1015">
                  <c:v>27734.45</c:v>
                </c:pt>
                <c:pt idx="1016">
                  <c:v>31075.360000000001</c:v>
                </c:pt>
                <c:pt idx="1017">
                  <c:v>26544.63</c:v>
                </c:pt>
                <c:pt idx="1018">
                  <c:v>39092.239999999998</c:v>
                </c:pt>
                <c:pt idx="1019">
                  <c:v>20603.61</c:v>
                </c:pt>
                <c:pt idx="1020">
                  <c:v>21503.52</c:v>
                </c:pt>
                <c:pt idx="1021">
                  <c:v>9481.81</c:v>
                </c:pt>
                <c:pt idx="1022">
                  <c:v>40621.019999999997</c:v>
                </c:pt>
                <c:pt idx="1023">
                  <c:v>2699.8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A-5546-AFC1-814503E48784}"/>
            </c:ext>
          </c:extLst>
        </c:ser>
        <c:ser>
          <c:idx val="1"/>
          <c:order val="1"/>
          <c:tx>
            <c:strRef>
              <c:f>Data2!$I$1</c:f>
              <c:strCache>
                <c:ptCount val="1"/>
                <c:pt idx="0">
                  <c:v>forecast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Data2!$I$2:$I$1188</c:f>
              <c:numCache>
                <c:formatCode>General</c:formatCode>
                <c:ptCount val="1187"/>
                <c:pt idx="1024" formatCode="_-* #,##0_-;\-* #,##0_-;_-* &quot;-&quot;??_-;_-@_-">
                  <c:v>18893.279997958602</c:v>
                </c:pt>
                <c:pt idx="1025" formatCode="_-* #,##0_-;\-* #,##0_-;_-* &quot;-&quot;??_-;_-@_-">
                  <c:v>20875.407392995901</c:v>
                </c:pt>
                <c:pt idx="1026" formatCode="_-* #,##0_-;\-* #,##0_-;_-* &quot;-&quot;??_-;_-@_-">
                  <c:v>21956.227356751398</c:v>
                </c:pt>
                <c:pt idx="1027" formatCode="_-* #,##0_-;\-* #,##0_-;_-* &quot;-&quot;??_-;_-@_-">
                  <c:v>17590.434229938299</c:v>
                </c:pt>
                <c:pt idx="1028" formatCode="_-* #,##0_-;\-* #,##0_-;_-* &quot;-&quot;??_-;_-@_-">
                  <c:v>18142.579492214401</c:v>
                </c:pt>
                <c:pt idx="1029" formatCode="_-* #,##0_-;\-* #,##0_-;_-* &quot;-&quot;??_-;_-@_-">
                  <c:v>23648.2110440494</c:v>
                </c:pt>
                <c:pt idx="1030" formatCode="_-* #,##0_-;\-* #,##0_-;_-* &quot;-&quot;??_-;_-@_-">
                  <c:v>20920.8135059247</c:v>
                </c:pt>
                <c:pt idx="1031" formatCode="_-* #,##0_-;\-* #,##0_-;_-* &quot;-&quot;??_-;_-@_-">
                  <c:v>18681.343744008602</c:v>
                </c:pt>
                <c:pt idx="1032" formatCode="_-* #,##0_-;\-* #,##0_-;_-* &quot;-&quot;??_-;_-@_-">
                  <c:v>20908.878672731498</c:v>
                </c:pt>
                <c:pt idx="1033" formatCode="_-* #,##0_-;\-* #,##0_-;_-* &quot;-&quot;??_-;_-@_-">
                  <c:v>22282.063305136599</c:v>
                </c:pt>
                <c:pt idx="1034" formatCode="_-* #,##0_-;\-* #,##0_-;_-* &quot;-&quot;??_-;_-@_-">
                  <c:v>18214.085749019301</c:v>
                </c:pt>
                <c:pt idx="1035" formatCode="_-* #,##0_-;\-* #,##0_-;_-* &quot;-&quot;??_-;_-@_-">
                  <c:v>19137.658617183501</c:v>
                </c:pt>
                <c:pt idx="1036" formatCode="_-* #,##0_-;\-* #,##0_-;_-* &quot;-&quot;??_-;_-@_-">
                  <c:v>25078.2653985945</c:v>
                </c:pt>
                <c:pt idx="1037" formatCode="_-* #,##0_-;\-* #,##0_-;_-* &quot;-&quot;??_-;_-@_-">
                  <c:v>22740.296164812298</c:v>
                </c:pt>
                <c:pt idx="1038" formatCode="_-* #,##0_-;\-* #,##0_-;_-* &quot;-&quot;??_-;_-@_-">
                  <c:v>20897.859292244499</c:v>
                </c:pt>
                <c:pt idx="1039" formatCode="_-* #,##0_-;\-* #,##0_-;_-* &quot;-&quot;??_-;_-@_-">
                  <c:v>23547.483660424801</c:v>
                </c:pt>
                <c:pt idx="1040" formatCode="_-* #,##0_-;\-* #,##0_-;_-* &quot;-&quot;??_-;_-@_-">
                  <c:v>25316.336680740998</c:v>
                </c:pt>
                <c:pt idx="1041" formatCode="_-* #,##0_-;\-* #,##0_-;_-* &quot;-&quot;??_-;_-@_-">
                  <c:v>21572.0465521761</c:v>
                </c:pt>
                <c:pt idx="1042" formatCode="_-* #,##0_-;\-* #,##0_-;_-* &quot;-&quot;??_-;_-@_-">
                  <c:v>22813.4328691013</c:v>
                </c:pt>
                <c:pt idx="1043" formatCode="_-* #,##0_-;\-* #,##0_-;_-* &quot;-&quot;??_-;_-@_-">
                  <c:v>29055.9263561843</c:v>
                </c:pt>
                <c:pt idx="1044" formatCode="_-* #,##0_-;\-* #,##0_-;_-* &quot;-&quot;??_-;_-@_-">
                  <c:v>26896.915573807401</c:v>
                </c:pt>
                <c:pt idx="1045" formatCode="_-* #,##0_-;\-* #,##0_-;_-* &quot;-&quot;??_-;_-@_-">
                  <c:v>25167.798998308299</c:v>
                </c:pt>
                <c:pt idx="1046" formatCode="_-* #,##0_-;\-* #,##0_-;_-* &quot;-&quot;??_-;_-@_-">
                  <c:v>27888.654838591599</c:v>
                </c:pt>
                <c:pt idx="1047" formatCode="_-* #,##0_-;\-* #,##0_-;_-* &quot;-&quot;??_-;_-@_-">
                  <c:v>29643.0930527889</c:v>
                </c:pt>
                <c:pt idx="1048" formatCode="_-* #,##0_-;\-* #,##0_-;_-* &quot;-&quot;??_-;_-@_-">
                  <c:v>25762.742589085901</c:v>
                </c:pt>
                <c:pt idx="1049" formatCode="_-* #,##0_-;\-* #,##0_-;_-* &quot;-&quot;??_-;_-@_-">
                  <c:v>26823.5067043573</c:v>
                </c:pt>
                <c:pt idx="1050" formatCode="_-* #,##0_-;\-* #,##0_-;_-* &quot;-&quot;??_-;_-@_-">
                  <c:v>32842.8944874972</c:v>
                </c:pt>
                <c:pt idx="1051" formatCode="_-* #,##0_-;\-* #,##0_-;_-* &quot;-&quot;??_-;_-@_-">
                  <c:v>30324.285963180799</c:v>
                </c:pt>
                <c:pt idx="1052" formatCode="_-* #,##0_-;\-* #,##0_-;_-* &quot;-&quot;??_-;_-@_-">
                  <c:v>28169.907767007098</c:v>
                </c:pt>
                <c:pt idx="1053" formatCode="_-* #,##0_-;\-* #,##0_-;_-* &quot;-&quot;??_-;_-@_-">
                  <c:v>30437.1371604571</c:v>
                </c:pt>
                <c:pt idx="1054" formatCode="_-* #,##0_-;\-* #,##0_-;_-* &quot;-&quot;??_-;_-@_-">
                  <c:v>31679.645930393199</c:v>
                </c:pt>
                <c:pt idx="1055" formatCode="_-* #,##0_-;\-* #,##0_-;_-* &quot;-&quot;??_-;_-@_-">
                  <c:v>27206.2100781798</c:v>
                </c:pt>
                <c:pt idx="1056" formatCode="_-* #,##0_-;\-* #,##0_-;_-* &quot;-&quot;??_-;_-@_-">
                  <c:v>27682.1552163009</c:v>
                </c:pt>
                <c:pt idx="1057" formatCode="_-* #,##0_-;\-* #,##0_-;_-* &quot;-&quot;??_-;_-@_-">
                  <c:v>33138.281374121099</c:v>
                </c:pt>
                <c:pt idx="1058" formatCode="_-* #,##0_-;\-* #,##0_-;_-* &quot;-&quot;??_-;_-@_-">
                  <c:v>29993.7520297997</c:v>
                </c:pt>
                <c:pt idx="1059" formatCode="_-* #,##0_-;\-* #,##0_-;_-* &quot;-&quot;??_-;_-@_-">
                  <c:v>27229.730350450998</c:v>
                </c:pt>
                <c:pt idx="1060" formatCode="_-* #,##0_-;\-* #,##0_-;_-* &quot;-&quot;??_-;_-@_-">
                  <c:v>28947.092534085201</c:v>
                </c:pt>
                <c:pt idx="1061" formatCode="_-* #,##0_-;\-* #,##0_-;_-* &quot;-&quot;??_-;_-@_-">
                  <c:v>29673.682744232701</c:v>
                </c:pt>
                <c:pt idx="1062" formatCode="_-* #,##0_-;\-* #,##0_-;_-* &quot;-&quot;??_-;_-@_-">
                  <c:v>24697.313286827401</c:v>
                </c:pt>
                <c:pt idx="1063" formatCode="_-* #,##0_-;\-* #,##0_-;_-* &quot;-&quot;??_-;_-@_-">
                  <c:v>24772.3207492826</c:v>
                </c:pt>
                <c:pt idx="1064" formatCode="_-* #,##0_-;\-* #,##0_-;_-* &quot;-&quot;??_-;_-@_-">
                  <c:v>29940.059890521501</c:v>
                </c:pt>
                <c:pt idx="1065" formatCode="_-* #,##0_-;\-* #,##0_-;_-* &quot;-&quot;??_-;_-@_-">
                  <c:v>26530.448754446999</c:v>
                </c:pt>
                <c:pt idx="1066" formatCode="_-* #,##0_-;\-* #,##0_-;_-* &quot;-&quot;??_-;_-@_-">
                  <c:v>23596.3538583097</c:v>
                </c:pt>
                <c:pt idx="1067" formatCode="_-* #,##0_-;\-* #,##0_-;_-* &quot;-&quot;??_-;_-@_-">
                  <c:v>25272.856003527999</c:v>
                </c:pt>
                <c:pt idx="1068" formatCode="_-* #,##0_-;\-* #,##0_-;_-* &quot;-&quot;??_-;_-@_-">
                  <c:v>26050.811351413398</c:v>
                </c:pt>
                <c:pt idx="1069" formatCode="_-* #,##0_-;\-* #,##0_-;_-* &quot;-&quot;??_-;_-@_-">
                  <c:v>21184.285091109999</c:v>
                </c:pt>
                <c:pt idx="1070" formatCode="_-* #,##0_-;\-* #,##0_-;_-* &quot;-&quot;??_-;_-@_-">
                  <c:v>21502.5039690999</c:v>
                </c:pt>
                <c:pt idx="1071" formatCode="_-* #,##0_-;\-* #,##0_-;_-* &quot;-&quot;??_-;_-@_-">
                  <c:v>27042.241229457901</c:v>
                </c:pt>
                <c:pt idx="1072" formatCode="_-* #,##0_-;\-* #,##0_-;_-* &quot;-&quot;??_-;_-@_-">
                  <c:v>24028.368833788201</c:v>
                </c:pt>
                <c:pt idx="1073" formatCode="_-* #,##0_-;\-* #,##0_-;_-* &quot;-&quot;??_-;_-@_-">
                  <c:v>21569.363650787302</c:v>
                </c:pt>
                <c:pt idx="1074" formatCode="_-* #,##0_-;\-* #,##0_-;_-* &quot;-&quot;??_-;_-@_-">
                  <c:v>23818.510199238499</c:v>
                </c:pt>
                <c:pt idx="1075" formatCode="_-* #,##0_-;\-* #,##0_-;_-* &quot;-&quot;??_-;_-@_-">
                  <c:v>25214.155730398099</c:v>
                </c:pt>
                <c:pt idx="1076" formatCode="_-* #,##0_-;\-* #,##0_-;_-* &quot;-&quot;??_-;_-@_-">
                  <c:v>20961.9594657831</c:v>
                </c:pt>
                <c:pt idx="1077" formatCode="_-* #,##0_-;\-* #,##0_-;_-* &quot;-&quot;??_-;_-@_-">
                  <c:v>21952.608654993099</c:v>
                </c:pt>
                <c:pt idx="1078" formatCode="_-* #,##0_-;\-* #,##0_-;_-* &quot;-&quot;??_-;_-@_-">
                  <c:v>28206.437858637899</c:v>
                </c:pt>
                <c:pt idx="1079" formatCode="_-* #,##0_-;\-* #,##0_-;_-* &quot;-&quot;??_-;_-@_-">
                  <c:v>33560.179415738698</c:v>
                </c:pt>
                <c:pt idx="1080" formatCode="_-* #,##0_-;\-* #,##0_-;_-* &quot;-&quot;??_-;_-@_-">
                  <c:v>28647.191346853098</c:v>
                </c:pt>
                <c:pt idx="1081" formatCode="_-* #,##0_-;\-* #,##0_-;_-* &quot;-&quot;??_-;_-@_-">
                  <c:v>33272.622780643003</c:v>
                </c:pt>
                <c:pt idx="1082" formatCode="_-* #,##0_-;\-* #,##0_-;_-* &quot;-&quot;??_-;_-@_-">
                  <c:v>26475.993837826099</c:v>
                </c:pt>
                <c:pt idx="1083" formatCode="_-* #,##0_-;\-* #,##0_-;_-* &quot;-&quot;??_-;_-@_-">
                  <c:v>24935.897065429599</c:v>
                </c:pt>
                <c:pt idx="1084" formatCode="_-* #,##0_-;\-* #,##0_-;_-* &quot;-&quot;??_-;_-@_-">
                  <c:v>26290.9744100799</c:v>
                </c:pt>
                <c:pt idx="1085" formatCode="_-* #,##0_-;\-* #,##0_-;_-* &quot;-&quot;??_-;_-@_-">
                  <c:v>32845.0936169782</c:v>
                </c:pt>
                <c:pt idx="1086" formatCode="_-* #,##0_-;\-* #,##0_-;_-* &quot;-&quot;??_-;_-@_-">
                  <c:v>30600.909524310598</c:v>
                </c:pt>
                <c:pt idx="1087" formatCode="_-* #,##0_-;\-* #,##0_-;_-* &quot;-&quot;??_-;_-@_-">
                  <c:v>28772.797195879699</c:v>
                </c:pt>
                <c:pt idx="1088" formatCode="_-* #,##0_-;\-* #,##0_-;_-* &quot;-&quot;??_-;_-@_-">
                  <c:v>31552.179071478098</c:v>
                </c:pt>
                <c:pt idx="1089" formatCode="_-* #,##0_-;\-* #,##0_-;_-* &quot;-&quot;??_-;_-@_-">
                  <c:v>33281.256262803203</c:v>
                </c:pt>
                <c:pt idx="1090" formatCode="_-* #,##0_-;\-* #,##0_-;_-* &quot;-&quot;??_-;_-@_-">
                  <c:v>29084.810502190401</c:v>
                </c:pt>
                <c:pt idx="1091" formatCode="_-* #,##0_-;\-* #,##0_-;_-* &quot;-&quot;??_-;_-@_-">
                  <c:v>29999.201755202699</c:v>
                </c:pt>
                <c:pt idx="1092" formatCode="_-* #,##0_-;\-* #,##0_-;_-* &quot;-&quot;??_-;_-@_-">
                  <c:v>36041.047063914397</c:v>
                </c:pt>
                <c:pt idx="1093" formatCode="_-* #,##0_-;\-* #,##0_-;_-* &quot;-&quot;??_-;_-@_-">
                  <c:v>33125.1616560162</c:v>
                </c:pt>
                <c:pt idx="1094" formatCode="_-* #,##0_-;\-* #,##0_-;_-* &quot;-&quot;??_-;_-@_-">
                  <c:v>30543.530219674802</c:v>
                </c:pt>
                <c:pt idx="1095" formatCode="_-* #,##0_-;\-* #,##0_-;_-* &quot;-&quot;??_-;_-@_-">
                  <c:v>32532.1507983218</c:v>
                </c:pt>
                <c:pt idx="1096" formatCode="_-* #,##0_-;\-* #,##0_-;_-* &quot;-&quot;??_-;_-@_-">
                  <c:v>33410.930561066198</c:v>
                </c:pt>
                <c:pt idx="1097" formatCode="_-* #,##0_-;\-* #,##0_-;_-* &quot;-&quot;??_-;_-@_-">
                  <c:v>28289.675115490401</c:v>
                </c:pt>
                <c:pt idx="1098" formatCode="_-* #,##0_-;\-* #,##0_-;_-* &quot;-&quot;??_-;_-@_-">
                  <c:v>28302.135858597299</c:v>
                </c:pt>
                <c:pt idx="1099" formatCode="_-* #,##0_-;\-* #,##0_-;_-* &quot;-&quot;??_-;_-@_-">
                  <c:v>33486.1390218284</c:v>
                </c:pt>
                <c:pt idx="1100" formatCode="_-* #,##0_-;\-* #,##0_-;_-* &quot;-&quot;??_-;_-@_-">
                  <c:v>29680.0074458944</c:v>
                </c:pt>
                <c:pt idx="1101" formatCode="_-* #,##0_-;\-* #,##0_-;_-* &quot;-&quot;??_-;_-@_-">
                  <c:v>26262.051533449401</c:v>
                </c:pt>
                <c:pt idx="1102" formatCode="_-* #,##0_-;\-* #,##0_-;_-* &quot;-&quot;??_-;_-@_-">
                  <c:v>27518.686463169699</c:v>
                </c:pt>
                <c:pt idx="1103" formatCode="_-* #,##0_-;\-* #,##0_-;_-* &quot;-&quot;??_-;_-@_-">
                  <c:v>27750.310272949398</c:v>
                </c:pt>
                <c:pt idx="1104" formatCode="_-* #,##0_-;\-* #,##0_-;_-* &quot;-&quot;??_-;_-@_-">
                  <c:v>22051.364486583301</c:v>
                </c:pt>
                <c:pt idx="1105" formatCode="_-* #,##0_-;\-* #,##0_-;_-* &quot;-&quot;??_-;_-@_-">
                  <c:v>21649.384660028802</c:v>
                </c:pt>
                <c:pt idx="1106" formatCode="_-* #,##0_-;\-* #,##0_-;_-* &quot;-&quot;??_-;_-@_-">
                  <c:v>26596.6044473822</c:v>
                </c:pt>
                <c:pt idx="1107" formatCode="_-* #,##0_-;\-* #,##0_-;_-* &quot;-&quot;??_-;_-@_-">
                  <c:v>22644.954481638499</c:v>
                </c:pt>
                <c:pt idx="1108" formatCode="_-* #,##0_-;\-* #,##0_-;_-* &quot;-&quot;??_-;_-@_-">
                  <c:v>19246.239710943501</c:v>
                </c:pt>
                <c:pt idx="1109" formatCode="_-* #,##0_-;\-* #,##0_-;_-* &quot;-&quot;??_-;_-@_-">
                  <c:v>20721.763949721299</c:v>
                </c:pt>
                <c:pt idx="1110" formatCode="_-* #,##0_-;\-* #,##0_-;_-* &quot;-&quot;??_-;_-@_-">
                  <c:v>21334.4871098804</c:v>
                </c:pt>
                <c:pt idx="1111" formatCode="_-* #,##0_-;\-* #,##0_-;_-* &quot;-&quot;??_-;_-@_-">
                  <c:v>16143.5108453476</c:v>
                </c:pt>
                <c:pt idx="1112" formatCode="_-* #,##0_-;\-* #,##0_-;_-* &quot;-&quot;??_-;_-@_-">
                  <c:v>16448.535589692001</c:v>
                </c:pt>
                <c:pt idx="1113" formatCode="_-* #,##0_-;\-* #,##0_-;_-* &quot;-&quot;??_-;_-@_-">
                  <c:v>22293.384079507799</c:v>
                </c:pt>
                <c:pt idx="1114" formatCode="_-* #,##0_-;\-* #,##0_-;_-* &quot;-&quot;??_-;_-@_-">
                  <c:v>19320.053474174201</c:v>
                </c:pt>
                <c:pt idx="1115" formatCode="_-* #,##0_-;\-* #,##0_-;_-* &quot;-&quot;??_-;_-@_-">
                  <c:v>17030.076675035802</c:v>
                </c:pt>
                <c:pt idx="1116" formatCode="_-* #,##0_-;\-* #,##0_-;_-* &quot;-&quot;??_-;_-@_-">
                  <c:v>19756.162487720499</c:v>
                </c:pt>
                <c:pt idx="1117" formatCode="_-* #,##0_-;\-* #,##0_-;_-* &quot;-&quot;??_-;_-@_-">
                  <c:v>21701.139836047299</c:v>
                </c:pt>
                <c:pt idx="1118" formatCode="_-* #,##0_-;\-* #,##0_-;_-* &quot;-&quot;??_-;_-@_-">
                  <c:v>17867.364630196302</c:v>
                </c:pt>
                <c:pt idx="1119" formatCode="_-* #,##0_-;\-* #,##0_-;_-* &quot;-&quot;??_-;_-@_-">
                  <c:v>19607.056859791301</c:v>
                </c:pt>
                <c:pt idx="1120" formatCode="_-* #,##0_-;\-* #,##0_-;_-* &quot;-&quot;??_-;_-@_-">
                  <c:v>26938.183906826798</c:v>
                </c:pt>
                <c:pt idx="1121" formatCode="_-* #,##0_-;\-* #,##0_-;_-* &quot;-&quot;??_-;_-@_-">
                  <c:v>25377.9630791573</c:v>
                </c:pt>
                <c:pt idx="1122" formatCode="_-* #,##0_-;\-* #,##0_-;_-* &quot;-&quot;??_-;_-@_-">
                  <c:v>24465.751892829401</c:v>
                </c:pt>
                <c:pt idx="1123" formatCode="_-* #,##0_-;\-* #,##0_-;_-* &quot;-&quot;??_-;_-@_-">
                  <c:v>28536.988691607701</c:v>
                </c:pt>
                <c:pt idx="1124" formatCode="_-* #,##0_-;\-* #,##0_-;_-* &quot;-&quot;??_-;_-@_-">
                  <c:v>31729.141894774799</c:v>
                </c:pt>
                <c:pt idx="1125" formatCode="_-* #,##0_-;\-* #,##0_-;_-* &quot;-&quot;??_-;_-@_-">
                  <c:v>28986.184120523401</c:v>
                </c:pt>
                <c:pt idx="1126" formatCode="_-* #,##0_-;\-* #,##0_-;_-* &quot;-&quot;??_-;_-@_-">
                  <c:v>31714.879679356702</c:v>
                </c:pt>
                <c:pt idx="1127" formatCode="_-* #,##0_-;\-* #,##0_-;_-* &quot;-&quot;??_-;_-@_-">
                  <c:v>39913.020316228598</c:v>
                </c:pt>
                <c:pt idx="1128" formatCode="_-* #,##0_-;\-* #,##0_-;_-* &quot;-&quot;??_-;_-@_-">
                  <c:v>38982.292773837798</c:v>
                </c:pt>
                <c:pt idx="1129" formatCode="_-* #,##0_-;\-* #,##0_-;_-* &quot;-&quot;??_-;_-@_-">
                  <c:v>38512.536026173999</c:v>
                </c:pt>
                <c:pt idx="1130" formatCode="_-* #,##0_-;\-* #,##0_-;_-* &quot;-&quot;??_-;_-@_-">
                  <c:v>42857.746802635404</c:v>
                </c:pt>
                <c:pt idx="1131" formatCode="_-* #,##0_-;\-* #,##0_-;_-* &quot;-&quot;??_-;_-@_-">
                  <c:v>46108.729491290404</c:v>
                </c:pt>
                <c:pt idx="1132" formatCode="_-* #,##0_-;\-* #,##0_-;_-* &quot;-&quot;??_-;_-@_-">
                  <c:v>43172.270558607503</c:v>
                </c:pt>
                <c:pt idx="1133" formatCode="_-* #,##0_-;\-* #,##0_-;_-* &quot;-&quot;??_-;_-@_-">
                  <c:v>45532.954545353299</c:v>
                </c:pt>
                <c:pt idx="1134" formatCode="_-* #,##0_-;\-* #,##0_-;_-* &quot;-&quot;??_-;_-@_-">
                  <c:v>53193.284274949197</c:v>
                </c:pt>
                <c:pt idx="1135" formatCode="_-* #,##0_-;\-* #,##0_-;_-* &quot;-&quot;??_-;_-@_-">
                  <c:v>51465.409329003</c:v>
                </c:pt>
                <c:pt idx="1136" formatCode="_-* #,##0_-;\-* #,##0_-;_-* &quot;-&quot;??_-;_-@_-">
                  <c:v>50016.2206945816</c:v>
                </c:pt>
                <c:pt idx="1137" formatCode="_-* #,##0_-;\-* #,##0_-;_-* &quot;-&quot;??_-;_-@_-">
                  <c:v>53244.877554299397</c:v>
                </c:pt>
                <c:pt idx="1138" formatCode="_-* #,##0_-;\-* #,##0_-;_-* &quot;-&quot;??_-;_-@_-">
                  <c:v>55221.611761895998</c:v>
                </c:pt>
                <c:pt idx="1139" formatCode="_-* #,##0_-;\-* #,##0_-;_-* &quot;-&quot;??_-;_-@_-">
                  <c:v>50841.065767175402</c:v>
                </c:pt>
                <c:pt idx="1140" formatCode="_-* #,##0_-;\-* #,##0_-;_-* &quot;-&quot;??_-;_-@_-">
                  <c:v>51689.121171813</c:v>
                </c:pt>
                <c:pt idx="1141" formatCode="_-* #,##0_-;\-* #,##0_-;_-* &quot;-&quot;??_-;_-@_-">
                  <c:v>57794.4194304103</c:v>
                </c:pt>
                <c:pt idx="1142" formatCode="_-* #,##0_-;\-* #,##0_-;_-* &quot;-&quot;??_-;_-@_-">
                  <c:v>54398.509674198503</c:v>
                </c:pt>
                <c:pt idx="1143" formatCode="_-* #,##0_-;\-* #,##0_-;_-* &quot;-&quot;??_-;_-@_-">
                  <c:v>184516.36312769799</c:v>
                </c:pt>
                <c:pt idx="1144" formatCode="_-* #,##0_-;\-* #,##0_-;_-* &quot;-&quot;??_-;_-@_-">
                  <c:v>93061.674090509099</c:v>
                </c:pt>
                <c:pt idx="1145" formatCode="_-* #,##0_-;\-* #,##0_-;_-* &quot;-&quot;??_-;_-@_-">
                  <c:v>37020.354351823298</c:v>
                </c:pt>
                <c:pt idx="1146" formatCode="_-* #,##0_-;\-* #,##0_-;_-* &quot;-&quot;??_-;_-@_-">
                  <c:v>29202.918274318301</c:v>
                </c:pt>
                <c:pt idx="1147" formatCode="_-* #,##0_-;\-* #,##0_-;_-* &quot;-&quot;??_-;_-@_-">
                  <c:v>23735.718337247501</c:v>
                </c:pt>
                <c:pt idx="1148" formatCode="_-* #,##0_-;\-* #,##0_-;_-* &quot;-&quot;??_-;_-@_-">
                  <c:v>31253.221274990501</c:v>
                </c:pt>
                <c:pt idx="1149" formatCode="_-* #,##0_-;\-* #,##0_-;_-* &quot;-&quot;??_-;_-@_-">
                  <c:v>46700.275432303701</c:v>
                </c:pt>
                <c:pt idx="1150" formatCode="_-* #,##0_-;\-* #,##0_-;_-* &quot;-&quot;??_-;_-@_-">
                  <c:v>42459.8964388944</c:v>
                </c:pt>
                <c:pt idx="1151" formatCode="_-* #,##0_-;\-* #,##0_-;_-* &quot;-&quot;??_-;_-@_-">
                  <c:v>43136.4514758035</c:v>
                </c:pt>
                <c:pt idx="1152" formatCode="_-* #,##0_-;\-* #,##0_-;_-* &quot;-&quot;??_-;_-@_-">
                  <c:v>42761.947792646002</c:v>
                </c:pt>
                <c:pt idx="1153" formatCode="_-* #,##0_-;\-* #,##0_-;_-* &quot;-&quot;??_-;_-@_-">
                  <c:v>36199.526314673203</c:v>
                </c:pt>
                <c:pt idx="1154" formatCode="_-* #,##0_-;\-* #,##0_-;_-* &quot;-&quot;??_-;_-@_-">
                  <c:v>35220.489791373897</c:v>
                </c:pt>
                <c:pt idx="1155" formatCode="_-* #,##0_-;\-* #,##0_-;_-* &quot;-&quot;??_-;_-@_-">
                  <c:v>39879.007170532001</c:v>
                </c:pt>
                <c:pt idx="1156" formatCode="_-* #,##0_-;\-* #,##0_-;_-* &quot;-&quot;??_-;_-@_-">
                  <c:v>35239.682486413498</c:v>
                </c:pt>
                <c:pt idx="1157" formatCode="_-* #,##0_-;\-* #,##0_-;_-* &quot;-&quot;??_-;_-@_-">
                  <c:v>31204.762051797501</c:v>
                </c:pt>
                <c:pt idx="1158" formatCode="_-* #,##0_-;\-* #,##0_-;_-* &quot;-&quot;??_-;_-@_-">
                  <c:v>32296.176288136401</c:v>
                </c:pt>
                <c:pt idx="1159" formatCode="_-* #,##0_-;\-* #,##0_-;_-* &quot;-&quot;??_-;_-@_-">
                  <c:v>32493.110821907201</c:v>
                </c:pt>
                <c:pt idx="1160" formatCode="_-* #,##0_-;\-* #,##0_-;_-* &quot;-&quot;??_-;_-@_-">
                  <c:v>26608.482609247101</c:v>
                </c:pt>
                <c:pt idx="1161" formatCode="_-* #,##0_-;\-* #,##0_-;_-* &quot;-&quot;??_-;_-@_-">
                  <c:v>26471.7843128077</c:v>
                </c:pt>
                <c:pt idx="1162" formatCode="_-* #,##0_-;\-* #,##0_-;_-* &quot;-&quot;??_-;_-@_-">
                  <c:v>32116.093633392698</c:v>
                </c:pt>
                <c:pt idx="1163" formatCode="_-* #,##0_-;\-* #,##0_-;_-* &quot;-&quot;??_-;_-@_-">
                  <c:v>28485.0472515658</c:v>
                </c:pt>
                <c:pt idx="1164" formatCode="_-* #,##0_-;\-* #,##0_-;_-* &quot;-&quot;??_-;_-@_-">
                  <c:v>25521.541501515101</c:v>
                </c:pt>
                <c:pt idx="1165" formatCode="_-* #,##0_-;\-* #,##0_-;_-* &quot;-&quot;??_-;_-@_-">
                  <c:v>27752.0493949474</c:v>
                </c:pt>
                <c:pt idx="1166" formatCode="_-* #,##0_-;\-* #,##0_-;_-* &quot;-&quot;??_-;_-@_-">
                  <c:v>29091.181972927501</c:v>
                </c:pt>
                <c:pt idx="1167" formatCode="_-* #,##0_-;\-* #,##0_-;_-* &quot;-&quot;??_-;_-@_-">
                  <c:v>24293.2275857038</c:v>
                </c:pt>
                <c:pt idx="1168" formatCode="_-* #,##0_-;\-* #,##0_-;_-* &quot;-&quot;??_-;_-@_-">
                  <c:v>25240.953365393802</c:v>
                </c:pt>
                <c:pt idx="1169" formatCode="_-* #,##0_-;\-* #,##0_-;_-* &quot;-&quot;??_-;_-@_-">
                  <c:v>31944.984512665102</c:v>
                </c:pt>
                <c:pt idx="1170" formatCode="_-* #,##0_-;\-* #,##0_-;_-* &quot;-&quot;??_-;_-@_-">
                  <c:v>29230.171573498199</c:v>
                </c:pt>
                <c:pt idx="1171" formatCode="_-* #,##0_-;\-* #,##0_-;_-* &quot;-&quot;??_-;_-@_-">
                  <c:v>27085.697007490398</c:v>
                </c:pt>
                <c:pt idx="1172" formatCode="_-* #,##0_-;\-* #,##0_-;_-* &quot;-&quot;??_-;_-@_-">
                  <c:v>30051.506458334399</c:v>
                </c:pt>
                <c:pt idx="1173" formatCode="_-* #,##0_-;\-* #,##0_-;_-* &quot;-&quot;??_-;_-@_-">
                  <c:v>31989.630160848199</c:v>
                </c:pt>
                <c:pt idx="1174" formatCode="_-* #,##0_-;\-* #,##0_-;_-* &quot;-&quot;??_-;_-@_-">
                  <c:v>27610.491526866099</c:v>
                </c:pt>
                <c:pt idx="1175" formatCode="_-* #,##0_-;\-* #,##0_-;_-* &quot;-&quot;??_-;_-@_-">
                  <c:v>28867.3151800653</c:v>
                </c:pt>
                <c:pt idx="1176" formatCode="_-* #,##0_-;\-* #,##0_-;_-* &quot;-&quot;??_-;_-@_-">
                  <c:v>35767.477143499098</c:v>
                </c:pt>
                <c:pt idx="1177" formatCode="_-* #,##0_-;\-* #,##0_-;_-* &quot;-&quot;??_-;_-@_-">
                  <c:v>33037.827047082297</c:v>
                </c:pt>
                <c:pt idx="1178" formatCode="_-* #,##0_-;\-* #,##0_-;_-* &quot;-&quot;??_-;_-@_-">
                  <c:v>30735.732802137802</c:v>
                </c:pt>
                <c:pt idx="1179" formatCode="_-* #,##0_-;\-* #,##0_-;_-* &quot;-&quot;??_-;_-@_-">
                  <c:v>34300.415709044901</c:v>
                </c:pt>
                <c:pt idx="1180" formatCode="_-* #,##0_-;\-* #,##0_-;_-* &quot;-&quot;??_-;_-@_-">
                  <c:v>18834.915162334601</c:v>
                </c:pt>
                <c:pt idx="1181" formatCode="_-* #,##0_-;\-* #,##0_-;_-* &quot;-&quot;??_-;_-@_-">
                  <c:v>17323.198131248999</c:v>
                </c:pt>
                <c:pt idx="1182" formatCode="_-* #,##0_-;\-* #,##0_-;_-* &quot;-&quot;??_-;_-@_-">
                  <c:v>23563.553313912402</c:v>
                </c:pt>
                <c:pt idx="1183" formatCode="_-* #,##0_-;\-* #,##0_-;_-* &quot;-&quot;??_-;_-@_-">
                  <c:v>36891.760465779102</c:v>
                </c:pt>
                <c:pt idx="1184" formatCode="_-* #,##0_-;\-* #,##0_-;_-* &quot;-&quot;??_-;_-@_-">
                  <c:v>33358.004727496002</c:v>
                </c:pt>
                <c:pt idx="1185" formatCode="_-* #,##0_-;\-* #,##0_-;_-* &quot;-&quot;??_-;_-@_-">
                  <c:v>30207.404561931198</c:v>
                </c:pt>
                <c:pt idx="1186" formatCode="_-* #,##0_-;\-* #,##0_-;_-* &quot;-&quot;??_-;_-@_-">
                  <c:v>18518.666102641098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A-5546-AFC1-814503E48784}"/>
            </c:ext>
          </c:extLst>
        </c:ser>
        <c:ser>
          <c:idx val="2"/>
          <c:order val="2"/>
          <c:tx>
            <c:strRef>
              <c:f>Data2!$J$1</c:f>
              <c:strCache>
                <c:ptCount val="1"/>
                <c:pt idx="0">
                  <c:v>forecast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Data2!$J$2:$J$1188</c:f>
              <c:numCache>
                <c:formatCode>General</c:formatCode>
                <c:ptCount val="1187"/>
                <c:pt idx="1024" formatCode="_-* #,##0_-;\-* #,##0_-;_-* &quot;-&quot;??_-;_-@_-">
                  <c:v>22784.531333721599</c:v>
                </c:pt>
                <c:pt idx="1025" formatCode="_-* #,##0_-;\-* #,##0_-;_-* &quot;-&quot;??_-;_-@_-">
                  <c:v>21906.673315254</c:v>
                </c:pt>
                <c:pt idx="1026" formatCode="_-* #,##0_-;\-* #,##0_-;_-* &quot;-&quot;??_-;_-@_-">
                  <c:v>21825.156365592298</c:v>
                </c:pt>
                <c:pt idx="1027" formatCode="_-* #,##0_-;\-* #,##0_-;_-* &quot;-&quot;??_-;_-@_-">
                  <c:v>17814.524795706198</c:v>
                </c:pt>
                <c:pt idx="1028" formatCode="_-* #,##0_-;\-* #,##0_-;_-* &quot;-&quot;??_-;_-@_-">
                  <c:v>18099.493341330199</c:v>
                </c:pt>
                <c:pt idx="1029" formatCode="_-* #,##0_-;\-* #,##0_-;_-* &quot;-&quot;??_-;_-@_-">
                  <c:v>25692.463791961902</c:v>
                </c:pt>
                <c:pt idx="1030" formatCode="_-* #,##0_-;\-* #,##0_-;_-* &quot;-&quot;??_-;_-@_-">
                  <c:v>22516.967488205799</c:v>
                </c:pt>
                <c:pt idx="1031" formatCode="_-* #,##0_-;\-* #,##0_-;_-* &quot;-&quot;??_-;_-@_-">
                  <c:v>19659.4818789294</c:v>
                </c:pt>
                <c:pt idx="1032" formatCode="_-* #,##0_-;\-* #,##0_-;_-* &quot;-&quot;??_-;_-@_-">
                  <c:v>24231.188081415901</c:v>
                </c:pt>
                <c:pt idx="1033" formatCode="_-* #,##0_-;\-* #,##0_-;_-* &quot;-&quot;??_-;_-@_-">
                  <c:v>25565.362365032601</c:v>
                </c:pt>
                <c:pt idx="1034" formatCode="_-* #,##0_-;\-* #,##0_-;_-* &quot;-&quot;??_-;_-@_-">
                  <c:v>19290.2545558614</c:v>
                </c:pt>
                <c:pt idx="1035" formatCode="_-* #,##0_-;\-* #,##0_-;_-* &quot;-&quot;??_-;_-@_-">
                  <c:v>18850.526694110598</c:v>
                </c:pt>
                <c:pt idx="1036" formatCode="_-* #,##0_-;\-* #,##0_-;_-* &quot;-&quot;??_-;_-@_-">
                  <c:v>22557.559326663999</c:v>
                </c:pt>
                <c:pt idx="1037" formatCode="_-* #,##0_-;\-* #,##0_-;_-* &quot;-&quot;??_-;_-@_-">
                  <c:v>19773.956190817898</c:v>
                </c:pt>
                <c:pt idx="1038" formatCode="_-* #,##0_-;\-* #,##0_-;_-* &quot;-&quot;??_-;_-@_-">
                  <c:v>19156.987329708601</c:v>
                </c:pt>
                <c:pt idx="1039" formatCode="_-* #,##0_-;\-* #,##0_-;_-* &quot;-&quot;??_-;_-@_-">
                  <c:v>19105.166121018199</c:v>
                </c:pt>
                <c:pt idx="1040" formatCode="_-* #,##0_-;\-* #,##0_-;_-* &quot;-&quot;??_-;_-@_-">
                  <c:v>21537.548422288201</c:v>
                </c:pt>
                <c:pt idx="1041" formatCode="_-* #,##0_-;\-* #,##0_-;_-* &quot;-&quot;??_-;_-@_-">
                  <c:v>18869.4266389693</c:v>
                </c:pt>
                <c:pt idx="1042" formatCode="_-* #,##0_-;\-* #,##0_-;_-* &quot;-&quot;??_-;_-@_-">
                  <c:v>18253.2381694338</c:v>
                </c:pt>
                <c:pt idx="1043" formatCode="_-* #,##0_-;\-* #,##0_-;_-* &quot;-&quot;??_-;_-@_-">
                  <c:v>25207.7533028246</c:v>
                </c:pt>
                <c:pt idx="1044" formatCode="_-* #,##0_-;\-* #,##0_-;_-* &quot;-&quot;??_-;_-@_-">
                  <c:v>22279.705365013</c:v>
                </c:pt>
                <c:pt idx="1045" formatCode="_-* #,##0_-;\-* #,##0_-;_-* &quot;-&quot;??_-;_-@_-">
                  <c:v>23252.7371221389</c:v>
                </c:pt>
                <c:pt idx="1046" formatCode="_-* #,##0_-;\-* #,##0_-;_-* &quot;-&quot;??_-;_-@_-">
                  <c:v>26793.425787472701</c:v>
                </c:pt>
                <c:pt idx="1047" formatCode="_-* #,##0_-;\-* #,##0_-;_-* &quot;-&quot;??_-;_-@_-">
                  <c:v>26564.4457311675</c:v>
                </c:pt>
                <c:pt idx="1048" formatCode="_-* #,##0_-;\-* #,##0_-;_-* &quot;-&quot;??_-;_-@_-">
                  <c:v>28958.3572749901</c:v>
                </c:pt>
                <c:pt idx="1049" formatCode="_-* #,##0_-;\-* #,##0_-;_-* &quot;-&quot;??_-;_-@_-">
                  <c:v>31606.125094684699</c:v>
                </c:pt>
                <c:pt idx="1050" formatCode="_-* #,##0_-;\-* #,##0_-;_-* &quot;-&quot;??_-;_-@_-">
                  <c:v>33792.093652368698</c:v>
                </c:pt>
                <c:pt idx="1051" formatCode="_-* #,##0_-;\-* #,##0_-;_-* &quot;-&quot;??_-;_-@_-">
                  <c:v>33292.602652885798</c:v>
                </c:pt>
                <c:pt idx="1052" formatCode="_-* #,##0_-;\-* #,##0_-;_-* &quot;-&quot;??_-;_-@_-">
                  <c:v>30735.492548471299</c:v>
                </c:pt>
                <c:pt idx="1053" formatCode="_-* #,##0_-;\-* #,##0_-;_-* &quot;-&quot;??_-;_-@_-">
                  <c:v>28646.9762314748</c:v>
                </c:pt>
                <c:pt idx="1054" formatCode="_-* #,##0_-;\-* #,##0_-;_-* &quot;-&quot;??_-;_-@_-">
                  <c:v>30227.967541254598</c:v>
                </c:pt>
                <c:pt idx="1055" formatCode="_-* #,##0_-;\-* #,##0_-;_-* &quot;-&quot;??_-;_-@_-">
                  <c:v>26521.353742192801</c:v>
                </c:pt>
                <c:pt idx="1056" formatCode="_-* #,##0_-;\-* #,##0_-;_-* &quot;-&quot;??_-;_-@_-">
                  <c:v>25726.336109014399</c:v>
                </c:pt>
                <c:pt idx="1057" formatCode="_-* #,##0_-;\-* #,##0_-;_-* &quot;-&quot;??_-;_-@_-">
                  <c:v>30264.981073503299</c:v>
                </c:pt>
                <c:pt idx="1058" formatCode="_-* #,##0_-;\-* #,##0_-;_-* &quot;-&quot;??_-;_-@_-">
                  <c:v>25872.675039007499</c:v>
                </c:pt>
                <c:pt idx="1059" formatCode="_-* #,##0_-;\-* #,##0_-;_-* &quot;-&quot;??_-;_-@_-">
                  <c:v>25464.240712074901</c:v>
                </c:pt>
                <c:pt idx="1060" formatCode="_-* #,##0_-;\-* #,##0_-;_-* &quot;-&quot;??_-;_-@_-">
                  <c:v>28255.7870061141</c:v>
                </c:pt>
                <c:pt idx="1061" formatCode="_-* #,##0_-;\-* #,##0_-;_-* &quot;-&quot;??_-;_-@_-">
                  <c:v>27034.181011217799</c:v>
                </c:pt>
                <c:pt idx="1062" formatCode="_-* #,##0_-;\-* #,##0_-;_-* &quot;-&quot;??_-;_-@_-">
                  <c:v>25226.280672396901</c:v>
                </c:pt>
                <c:pt idx="1063" formatCode="_-* #,##0_-;\-* #,##0_-;_-* &quot;-&quot;??_-;_-@_-">
                  <c:v>28843.0683615169</c:v>
                </c:pt>
                <c:pt idx="1064" formatCode="_-* #,##0_-;\-* #,##0_-;_-* &quot;-&quot;??_-;_-@_-">
                  <c:v>31203.381927588998</c:v>
                </c:pt>
                <c:pt idx="1065" formatCode="_-* #,##0_-;\-* #,##0_-;_-* &quot;-&quot;??_-;_-@_-">
                  <c:v>25276.371518251799</c:v>
                </c:pt>
                <c:pt idx="1066" formatCode="_-* #,##0_-;\-* #,##0_-;_-* &quot;-&quot;??_-;_-@_-">
                  <c:v>22177.225083113099</c:v>
                </c:pt>
                <c:pt idx="1067" formatCode="_-* #,##0_-;\-* #,##0_-;_-* &quot;-&quot;??_-;_-@_-">
                  <c:v>21577.832944023601</c:v>
                </c:pt>
                <c:pt idx="1068" formatCode="_-* #,##0_-;\-* #,##0_-;_-* &quot;-&quot;??_-;_-@_-">
                  <c:v>23179.968119226502</c:v>
                </c:pt>
                <c:pt idx="1069" formatCode="_-* #,##0_-;\-* #,##0_-;_-* &quot;-&quot;??_-;_-@_-">
                  <c:v>19393.0666369098</c:v>
                </c:pt>
                <c:pt idx="1070" formatCode="_-* #,##0_-;\-* #,##0_-;_-* &quot;-&quot;??_-;_-@_-">
                  <c:v>19515.646701414302</c:v>
                </c:pt>
                <c:pt idx="1071" formatCode="_-* #,##0_-;\-* #,##0_-;_-* &quot;-&quot;??_-;_-@_-">
                  <c:v>26026.144809507601</c:v>
                </c:pt>
                <c:pt idx="1072" formatCode="_-* #,##0_-;\-* #,##0_-;_-* &quot;-&quot;??_-;_-@_-">
                  <c:v>20949.640483564301</c:v>
                </c:pt>
                <c:pt idx="1073" formatCode="_-* #,##0_-;\-* #,##0_-;_-* &quot;-&quot;??_-;_-@_-">
                  <c:v>19396.784576383401</c:v>
                </c:pt>
                <c:pt idx="1074" formatCode="_-* #,##0_-;\-* #,##0_-;_-* &quot;-&quot;??_-;_-@_-">
                  <c:v>21324.429859570599</c:v>
                </c:pt>
                <c:pt idx="1075" formatCode="_-* #,##0_-;\-* #,##0_-;_-* &quot;-&quot;??_-;_-@_-">
                  <c:v>22289.185056109302</c:v>
                </c:pt>
                <c:pt idx="1076" formatCode="_-* #,##0_-;\-* #,##0_-;_-* &quot;-&quot;??_-;_-@_-">
                  <c:v>23147.6756366603</c:v>
                </c:pt>
                <c:pt idx="1077" formatCode="_-* #,##0_-;\-* #,##0_-;_-* &quot;-&quot;??_-;_-@_-">
                  <c:v>23394.728275930302</c:v>
                </c:pt>
                <c:pt idx="1078" formatCode="_-* #,##0_-;\-* #,##0_-;_-* &quot;-&quot;??_-;_-@_-">
                  <c:v>30235.59737295</c:v>
                </c:pt>
                <c:pt idx="1079" formatCode="_-* #,##0_-;\-* #,##0_-;_-* &quot;-&quot;??_-;_-@_-">
                  <c:v>33108.1355798406</c:v>
                </c:pt>
                <c:pt idx="1080" formatCode="_-* #,##0_-;\-* #,##0_-;_-* &quot;-&quot;??_-;_-@_-">
                  <c:v>29474.216843649301</c:v>
                </c:pt>
                <c:pt idx="1081" formatCode="_-* #,##0_-;\-* #,##0_-;_-* &quot;-&quot;??_-;_-@_-">
                  <c:v>29945.603856400099</c:v>
                </c:pt>
                <c:pt idx="1082" formatCode="_-* #,##0_-;\-* #,##0_-;_-* &quot;-&quot;??_-;_-@_-">
                  <c:v>32911.862255912602</c:v>
                </c:pt>
                <c:pt idx="1083" formatCode="_-* #,##0_-;\-* #,##0_-;_-* &quot;-&quot;??_-;_-@_-">
                  <c:v>27545.7230688729</c:v>
                </c:pt>
                <c:pt idx="1084" formatCode="_-* #,##0_-;\-* #,##0_-;_-* &quot;-&quot;??_-;_-@_-">
                  <c:v>27810.5136157464</c:v>
                </c:pt>
                <c:pt idx="1085" formatCode="_-* #,##0_-;\-* #,##0_-;_-* &quot;-&quot;??_-;_-@_-">
                  <c:v>34088.533848533203</c:v>
                </c:pt>
                <c:pt idx="1086" formatCode="_-* #,##0_-;\-* #,##0_-;_-* &quot;-&quot;??_-;_-@_-">
                  <c:v>29865.335501928799</c:v>
                </c:pt>
                <c:pt idx="1087" formatCode="_-* #,##0_-;\-* #,##0_-;_-* &quot;-&quot;??_-;_-@_-">
                  <c:v>28107.182393499999</c:v>
                </c:pt>
                <c:pt idx="1088" formatCode="_-* #,##0_-;\-* #,##0_-;_-* &quot;-&quot;??_-;_-@_-">
                  <c:v>28721.649569700199</c:v>
                </c:pt>
                <c:pt idx="1089" formatCode="_-* #,##0_-;\-* #,##0_-;_-* &quot;-&quot;??_-;_-@_-">
                  <c:v>29652.049375661001</c:v>
                </c:pt>
                <c:pt idx="1090" formatCode="_-* #,##0_-;\-* #,##0_-;_-* &quot;-&quot;??_-;_-@_-">
                  <c:v>29889.494443979402</c:v>
                </c:pt>
                <c:pt idx="1091" formatCode="_-* #,##0_-;\-* #,##0_-;_-* &quot;-&quot;??_-;_-@_-">
                  <c:v>30854.004794267799</c:v>
                </c:pt>
                <c:pt idx="1092" formatCode="_-* #,##0_-;\-* #,##0_-;_-* &quot;-&quot;??_-;_-@_-">
                  <c:v>35175.8927786606</c:v>
                </c:pt>
                <c:pt idx="1093" formatCode="_-* #,##0_-;\-* #,##0_-;_-* &quot;-&quot;??_-;_-@_-">
                  <c:v>35874.725607419503</c:v>
                </c:pt>
                <c:pt idx="1094" formatCode="_-* #,##0_-;\-* #,##0_-;_-* &quot;-&quot;??_-;_-@_-">
                  <c:v>34883.7408825444</c:v>
                </c:pt>
                <c:pt idx="1095" formatCode="_-* #,##0_-;\-* #,##0_-;_-* &quot;-&quot;??_-;_-@_-">
                  <c:v>32479.725910467201</c:v>
                </c:pt>
                <c:pt idx="1096" formatCode="_-* #,##0_-;\-* #,##0_-;_-* &quot;-&quot;??_-;_-@_-">
                  <c:v>31844.5697575634</c:v>
                </c:pt>
                <c:pt idx="1097" formatCode="_-* #,##0_-;\-* #,##0_-;_-* &quot;-&quot;??_-;_-@_-">
                  <c:v>27287.723177722299</c:v>
                </c:pt>
                <c:pt idx="1098" formatCode="_-* #,##0_-;\-* #,##0_-;_-* &quot;-&quot;??_-;_-@_-">
                  <c:v>27690.794721226299</c:v>
                </c:pt>
                <c:pt idx="1099" formatCode="_-* #,##0_-;\-* #,##0_-;_-* &quot;-&quot;??_-;_-@_-">
                  <c:v>33280.432072698502</c:v>
                </c:pt>
                <c:pt idx="1100" formatCode="_-* #,##0_-;\-* #,##0_-;_-* &quot;-&quot;??_-;_-@_-">
                  <c:v>28387.291939526502</c:v>
                </c:pt>
                <c:pt idx="1101" formatCode="_-* #,##0_-;\-* #,##0_-;_-* &quot;-&quot;??_-;_-@_-">
                  <c:v>27554.829204400899</c:v>
                </c:pt>
                <c:pt idx="1102" formatCode="_-* #,##0_-;\-* #,##0_-;_-* &quot;-&quot;??_-;_-@_-">
                  <c:v>27872.3309632409</c:v>
                </c:pt>
                <c:pt idx="1103" formatCode="_-* #,##0_-;\-* #,##0_-;_-* &quot;-&quot;??_-;_-@_-">
                  <c:v>26254.359394663901</c:v>
                </c:pt>
                <c:pt idx="1104" formatCode="_-* #,##0_-;\-* #,##0_-;_-* &quot;-&quot;??_-;_-@_-">
                  <c:v>24239.5172238673</c:v>
                </c:pt>
                <c:pt idx="1105" formatCode="_-* #,##0_-;\-* #,##0_-;_-* &quot;-&quot;??_-;_-@_-">
                  <c:v>23914.499939834401</c:v>
                </c:pt>
                <c:pt idx="1106" formatCode="_-* #,##0_-;\-* #,##0_-;_-* &quot;-&quot;??_-;_-@_-">
                  <c:v>30652.3441944396</c:v>
                </c:pt>
                <c:pt idx="1107" formatCode="_-* #,##0_-;\-* #,##0_-;_-* &quot;-&quot;??_-;_-@_-">
                  <c:v>29066.118541496598</c:v>
                </c:pt>
                <c:pt idx="1108" formatCode="_-* #,##0_-;\-* #,##0_-;_-* &quot;-&quot;??_-;_-@_-">
                  <c:v>25454.2169903799</c:v>
                </c:pt>
                <c:pt idx="1109" formatCode="_-* #,##0_-;\-* #,##0_-;_-* &quot;-&quot;??_-;_-@_-">
                  <c:v>30892.088418718598</c:v>
                </c:pt>
                <c:pt idx="1110" formatCode="_-* #,##0_-;\-* #,##0_-;_-* &quot;-&quot;??_-;_-@_-">
                  <c:v>32778.053522426897</c:v>
                </c:pt>
                <c:pt idx="1111" formatCode="_-* #,##0_-;\-* #,##0_-;_-* &quot;-&quot;??_-;_-@_-">
                  <c:v>26415.699254130599</c:v>
                </c:pt>
                <c:pt idx="1112" formatCode="_-* #,##0_-;\-* #,##0_-;_-* &quot;-&quot;??_-;_-@_-">
                  <c:v>29117.730060858401</c:v>
                </c:pt>
                <c:pt idx="1113" formatCode="_-* #,##0_-;\-* #,##0_-;_-* &quot;-&quot;??_-;_-@_-">
                  <c:v>33095.177346208802</c:v>
                </c:pt>
                <c:pt idx="1114" formatCode="_-* #,##0_-;\-* #,##0_-;_-* &quot;-&quot;??_-;_-@_-">
                  <c:v>26807.7913009615</c:v>
                </c:pt>
                <c:pt idx="1115" formatCode="_-* #,##0_-;\-* #,##0_-;_-* &quot;-&quot;??_-;_-@_-">
                  <c:v>26075.7530947819</c:v>
                </c:pt>
                <c:pt idx="1116" formatCode="_-* #,##0_-;\-* #,##0_-;_-* &quot;-&quot;??_-;_-@_-">
                  <c:v>26606.117410272302</c:v>
                </c:pt>
                <c:pt idx="1117" formatCode="_-* #,##0_-;\-* #,##0_-;_-* &quot;-&quot;??_-;_-@_-">
                  <c:v>26343.847085614801</c:v>
                </c:pt>
                <c:pt idx="1118" formatCode="_-* #,##0_-;\-* #,##0_-;_-* &quot;-&quot;??_-;_-@_-">
                  <c:v>23704.244312922201</c:v>
                </c:pt>
                <c:pt idx="1119" formatCode="_-* #,##0_-;\-* #,##0_-;_-* &quot;-&quot;??_-;_-@_-">
                  <c:v>23932.048534055899</c:v>
                </c:pt>
                <c:pt idx="1120" formatCode="_-* #,##0_-;\-* #,##0_-;_-* &quot;-&quot;??_-;_-@_-">
                  <c:v>31498.212496876298</c:v>
                </c:pt>
                <c:pt idx="1121" formatCode="_-* #,##0_-;\-* #,##0_-;_-* &quot;-&quot;??_-;_-@_-">
                  <c:v>31521.627741423999</c:v>
                </c:pt>
                <c:pt idx="1122" formatCode="_-* #,##0_-;\-* #,##0_-;_-* &quot;-&quot;??_-;_-@_-">
                  <c:v>29377.6694763376</c:v>
                </c:pt>
                <c:pt idx="1123" formatCode="_-* #,##0_-;\-* #,##0_-;_-* &quot;-&quot;??_-;_-@_-">
                  <c:v>33128.189956061004</c:v>
                </c:pt>
                <c:pt idx="1124" formatCode="_-* #,##0_-;\-* #,##0_-;_-* &quot;-&quot;??_-;_-@_-">
                  <c:v>38502.018756356301</c:v>
                </c:pt>
                <c:pt idx="1125" formatCode="_-* #,##0_-;\-* #,##0_-;_-* &quot;-&quot;??_-;_-@_-">
                  <c:v>34783.220942294902</c:v>
                </c:pt>
                <c:pt idx="1126" formatCode="_-* #,##0_-;\-* #,##0_-;_-* &quot;-&quot;??_-;_-@_-">
                  <c:v>34425.694150374198</c:v>
                </c:pt>
                <c:pt idx="1127" formatCode="_-* #,##0_-;\-* #,##0_-;_-* &quot;-&quot;??_-;_-@_-">
                  <c:v>40080.500451756998</c:v>
                </c:pt>
                <c:pt idx="1128" formatCode="_-* #,##0_-;\-* #,##0_-;_-* &quot;-&quot;??_-;_-@_-">
                  <c:v>37302.653178171997</c:v>
                </c:pt>
                <c:pt idx="1129" formatCode="_-* #,##0_-;\-* #,##0_-;_-* &quot;-&quot;??_-;_-@_-">
                  <c:v>38366.852606974302</c:v>
                </c:pt>
                <c:pt idx="1130" formatCode="_-* #,##0_-;\-* #,##0_-;_-* &quot;-&quot;??_-;_-@_-">
                  <c:v>40307.316754740801</c:v>
                </c:pt>
                <c:pt idx="1131" formatCode="_-* #,##0_-;\-* #,##0_-;_-* &quot;-&quot;??_-;_-@_-">
                  <c:v>42134.851022078597</c:v>
                </c:pt>
                <c:pt idx="1132" formatCode="_-* #,##0_-;\-* #,##0_-;_-* &quot;-&quot;??_-;_-@_-">
                  <c:v>42290.389763528299</c:v>
                </c:pt>
                <c:pt idx="1133" formatCode="_-* #,##0_-;\-* #,##0_-;_-* &quot;-&quot;??_-;_-@_-">
                  <c:v>42286.819913740597</c:v>
                </c:pt>
                <c:pt idx="1134" formatCode="_-* #,##0_-;\-* #,##0_-;_-* &quot;-&quot;??_-;_-@_-">
                  <c:v>48779.8656452551</c:v>
                </c:pt>
                <c:pt idx="1135" formatCode="_-* #,##0_-;\-* #,##0_-;_-* &quot;-&quot;??_-;_-@_-">
                  <c:v>47620.4462891351</c:v>
                </c:pt>
                <c:pt idx="1136" formatCode="_-* #,##0_-;\-* #,##0_-;_-* &quot;-&quot;??_-;_-@_-">
                  <c:v>46953.595905038899</c:v>
                </c:pt>
                <c:pt idx="1137" formatCode="_-* #,##0_-;\-* #,##0_-;_-* &quot;-&quot;??_-;_-@_-">
                  <c:v>52281.376461259599</c:v>
                </c:pt>
                <c:pt idx="1138" formatCode="_-* #,##0_-;\-* #,##0_-;_-* &quot;-&quot;??_-;_-@_-">
                  <c:v>52835.308618074698</c:v>
                </c:pt>
                <c:pt idx="1139" formatCode="_-* #,##0_-;\-* #,##0_-;_-* &quot;-&quot;??_-;_-@_-">
                  <c:v>51808.8097260141</c:v>
                </c:pt>
                <c:pt idx="1140" formatCode="_-* #,##0_-;\-* #,##0_-;_-* &quot;-&quot;??_-;_-@_-">
                  <c:v>57839.9333804325</c:v>
                </c:pt>
                <c:pt idx="1141" formatCode="_-* #,##0_-;\-* #,##0_-;_-* &quot;-&quot;??_-;_-@_-">
                  <c:v>60542.118998493701</c:v>
                </c:pt>
                <c:pt idx="1142" formatCode="_-* #,##0_-;\-* #,##0_-;_-* &quot;-&quot;??_-;_-@_-">
                  <c:v>56864.145248599103</c:v>
                </c:pt>
                <c:pt idx="1143" formatCode="_-* #,##0_-;\-* #,##0_-;_-* &quot;-&quot;??_-;_-@_-">
                  <c:v>62985.650289521698</c:v>
                </c:pt>
                <c:pt idx="1144" formatCode="_-* #,##0_-;\-* #,##0_-;_-* &quot;-&quot;??_-;_-@_-">
                  <c:v>54271.019043164997</c:v>
                </c:pt>
                <c:pt idx="1145" formatCode="_-* #,##0_-;\-* #,##0_-;_-* &quot;-&quot;??_-;_-@_-">
                  <c:v>51746.236590362299</c:v>
                </c:pt>
                <c:pt idx="1146" formatCode="_-* #,##0_-;\-* #,##0_-;_-* &quot;-&quot;??_-;_-@_-">
                  <c:v>48800.809008260301</c:v>
                </c:pt>
                <c:pt idx="1147" formatCode="_-* #,##0_-;\-* #,##0_-;_-* &quot;-&quot;??_-;_-@_-">
                  <c:v>46529.300953956401</c:v>
                </c:pt>
                <c:pt idx="1148" formatCode="_-* #,##0_-;\-* #,##0_-;_-* &quot;-&quot;??_-;_-@_-">
                  <c:v>50139.625866292401</c:v>
                </c:pt>
                <c:pt idx="1149" formatCode="_-* #,##0_-;\-* #,##0_-;_-* &quot;-&quot;??_-;_-@_-">
                  <c:v>46094.392496198401</c:v>
                </c:pt>
                <c:pt idx="1150" formatCode="_-* #,##0_-;\-* #,##0_-;_-* &quot;-&quot;??_-;_-@_-">
                  <c:v>42948.115934620801</c:v>
                </c:pt>
                <c:pt idx="1151" formatCode="_-* #,##0_-;\-* #,##0_-;_-* &quot;-&quot;??_-;_-@_-">
                  <c:v>45458.458525693197</c:v>
                </c:pt>
                <c:pt idx="1152" formatCode="_-* #,##0_-;\-* #,##0_-;_-* &quot;-&quot;??_-;_-@_-">
                  <c:v>44822.892026028298</c:v>
                </c:pt>
                <c:pt idx="1153" formatCode="_-* #,##0_-;\-* #,##0_-;_-* &quot;-&quot;??_-;_-@_-">
                  <c:v>39690.747564053301</c:v>
                </c:pt>
                <c:pt idx="1154" formatCode="_-* #,##0_-;\-* #,##0_-;_-* &quot;-&quot;??_-;_-@_-">
                  <c:v>42624.643142660701</c:v>
                </c:pt>
                <c:pt idx="1155" formatCode="_-* #,##0_-;\-* #,##0_-;_-* &quot;-&quot;??_-;_-@_-">
                  <c:v>47156.805804969001</c:v>
                </c:pt>
                <c:pt idx="1156" formatCode="_-* #,##0_-;\-* #,##0_-;_-* &quot;-&quot;??_-;_-@_-">
                  <c:v>39496.831154035201</c:v>
                </c:pt>
                <c:pt idx="1157" formatCode="_-* #,##0_-;\-* #,##0_-;_-* &quot;-&quot;??_-;_-@_-">
                  <c:v>35446.823853230999</c:v>
                </c:pt>
                <c:pt idx="1158" formatCode="_-* #,##0_-;\-* #,##0_-;_-* &quot;-&quot;??_-;_-@_-">
                  <c:v>33988.569844937403</c:v>
                </c:pt>
                <c:pt idx="1159" formatCode="_-* #,##0_-;\-* #,##0_-;_-* &quot;-&quot;??_-;_-@_-">
                  <c:v>33758.878908787403</c:v>
                </c:pt>
                <c:pt idx="1160" formatCode="_-* #,##0_-;\-* #,##0_-;_-* &quot;-&quot;??_-;_-@_-">
                  <c:v>30976.3525591861</c:v>
                </c:pt>
                <c:pt idx="1161" formatCode="_-* #,##0_-;\-* #,##0_-;_-* &quot;-&quot;??_-;_-@_-">
                  <c:v>29486.299485663199</c:v>
                </c:pt>
                <c:pt idx="1162" formatCode="_-* #,##0_-;\-* #,##0_-;_-* &quot;-&quot;??_-;_-@_-">
                  <c:v>35402.462837054401</c:v>
                </c:pt>
                <c:pt idx="1163" formatCode="_-* #,##0_-;\-* #,##0_-;_-* &quot;-&quot;??_-;_-@_-">
                  <c:v>31714.365878598499</c:v>
                </c:pt>
                <c:pt idx="1164" formatCode="_-* #,##0_-;\-* #,##0_-;_-* &quot;-&quot;??_-;_-@_-">
                  <c:v>27924.106573454399</c:v>
                </c:pt>
                <c:pt idx="1165" formatCode="_-* #,##0_-;\-* #,##0_-;_-* &quot;-&quot;??_-;_-@_-">
                  <c:v>30211.496074424002</c:v>
                </c:pt>
                <c:pt idx="1166" formatCode="_-* #,##0_-;\-* #,##0_-;_-* &quot;-&quot;??_-;_-@_-">
                  <c:v>30388.594332962999</c:v>
                </c:pt>
                <c:pt idx="1167" formatCode="_-* #,##0_-;\-* #,##0_-;_-* &quot;-&quot;??_-;_-@_-">
                  <c:v>29790.549011529201</c:v>
                </c:pt>
                <c:pt idx="1168" formatCode="_-* #,##0_-;\-* #,##0_-;_-* &quot;-&quot;??_-;_-@_-">
                  <c:v>32518.777100454899</c:v>
                </c:pt>
                <c:pt idx="1169" formatCode="_-* #,##0_-;\-* #,##0_-;_-* &quot;-&quot;??_-;_-@_-">
                  <c:v>36420.1816236874</c:v>
                </c:pt>
                <c:pt idx="1170" formatCode="_-* #,##0_-;\-* #,##0_-;_-* &quot;-&quot;??_-;_-@_-">
                  <c:v>38449.467286057901</c:v>
                </c:pt>
                <c:pt idx="1171" formatCode="_-* #,##0_-;\-* #,##0_-;_-* &quot;-&quot;??_-;_-@_-">
                  <c:v>38575.8087599262</c:v>
                </c:pt>
                <c:pt idx="1172" formatCode="_-* #,##0_-;\-* #,##0_-;_-* &quot;-&quot;??_-;_-@_-">
                  <c:v>36732.914357407702</c:v>
                </c:pt>
                <c:pt idx="1173" formatCode="_-* #,##0_-;\-* #,##0_-;_-* &quot;-&quot;??_-;_-@_-">
                  <c:v>39952.640490781399</c:v>
                </c:pt>
                <c:pt idx="1174" formatCode="_-* #,##0_-;\-* #,##0_-;_-* &quot;-&quot;??_-;_-@_-">
                  <c:v>36404.956378050498</c:v>
                </c:pt>
                <c:pt idx="1175" formatCode="_-* #,##0_-;\-* #,##0_-;_-* &quot;-&quot;??_-;_-@_-">
                  <c:v>34040.763127027501</c:v>
                </c:pt>
                <c:pt idx="1176" formatCode="_-* #,##0_-;\-* #,##0_-;_-* &quot;-&quot;??_-;_-@_-">
                  <c:v>40237.849440787701</c:v>
                </c:pt>
                <c:pt idx="1177" formatCode="_-* #,##0_-;\-* #,##0_-;_-* &quot;-&quot;??_-;_-@_-">
                  <c:v>36593.489953842203</c:v>
                </c:pt>
                <c:pt idx="1178" formatCode="_-* #,##0_-;\-* #,##0_-;_-* &quot;-&quot;??_-;_-@_-">
                  <c:v>33639.101666213901</c:v>
                </c:pt>
                <c:pt idx="1179" formatCode="_-* #,##0_-;\-* #,##0_-;_-* &quot;-&quot;??_-;_-@_-">
                  <c:v>34221.146943553002</c:v>
                </c:pt>
                <c:pt idx="1180" formatCode="_-* #,##0_-;\-* #,##0_-;_-* &quot;-&quot;??_-;_-@_-">
                  <c:v>33072.810385109799</c:v>
                </c:pt>
                <c:pt idx="1181" formatCode="_-* #,##0_-;\-* #,##0_-;_-* &quot;-&quot;??_-;_-@_-">
                  <c:v>31812.885885273499</c:v>
                </c:pt>
                <c:pt idx="1182" formatCode="_-* #,##0_-;\-* #,##0_-;_-* &quot;-&quot;??_-;_-@_-">
                  <c:v>34525.260194386698</c:v>
                </c:pt>
                <c:pt idx="1183" formatCode="_-* #,##0_-;\-* #,##0_-;_-* &quot;-&quot;??_-;_-@_-">
                  <c:v>38711.6007754741</c:v>
                </c:pt>
                <c:pt idx="1184" formatCode="_-* #,##0_-;\-* #,##0_-;_-* &quot;-&quot;??_-;_-@_-">
                  <c:v>36890.691848661103</c:v>
                </c:pt>
                <c:pt idx="1185" formatCode="_-* #,##0_-;\-* #,##0_-;_-* &quot;-&quot;??_-;_-@_-">
                  <c:v>38204.165972876399</c:v>
                </c:pt>
                <c:pt idx="1186" formatCode="_-* #,##0_-;\-* #,##0_-;_-* &quot;-&quot;??_-;_-@_-">
                  <c:v>35874.652820334602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A-5546-AFC1-814503E48784}"/>
            </c:ext>
          </c:extLst>
        </c:ser>
        <c:ser>
          <c:idx val="3"/>
          <c:order val="3"/>
          <c:tx>
            <c:strRef>
              <c:f>Data2!$K$1</c:f>
              <c:strCache>
                <c:ptCount val="1"/>
                <c:pt idx="0">
                  <c:v>forecast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Data2!$A$2:$A$1188</c:f>
              <c:numCache>
                <c:formatCode>m/d/yy</c:formatCode>
                <c:ptCount val="1187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43015</c:v>
                </c:pt>
                <c:pt idx="6">
                  <c:v>43016</c:v>
                </c:pt>
                <c:pt idx="7">
                  <c:v>43017</c:v>
                </c:pt>
                <c:pt idx="8">
                  <c:v>43018</c:v>
                </c:pt>
                <c:pt idx="9">
                  <c:v>43019</c:v>
                </c:pt>
                <c:pt idx="10">
                  <c:v>43020</c:v>
                </c:pt>
                <c:pt idx="11">
                  <c:v>43021</c:v>
                </c:pt>
                <c:pt idx="12">
                  <c:v>43022</c:v>
                </c:pt>
                <c:pt idx="13">
                  <c:v>43023</c:v>
                </c:pt>
                <c:pt idx="14">
                  <c:v>43024</c:v>
                </c:pt>
                <c:pt idx="15">
                  <c:v>43025</c:v>
                </c:pt>
                <c:pt idx="16">
                  <c:v>43026</c:v>
                </c:pt>
                <c:pt idx="17">
                  <c:v>43027</c:v>
                </c:pt>
                <c:pt idx="18">
                  <c:v>43028</c:v>
                </c:pt>
                <c:pt idx="19">
                  <c:v>43029</c:v>
                </c:pt>
                <c:pt idx="20">
                  <c:v>43030</c:v>
                </c:pt>
                <c:pt idx="21">
                  <c:v>43031</c:v>
                </c:pt>
                <c:pt idx="22">
                  <c:v>43032</c:v>
                </c:pt>
                <c:pt idx="23">
                  <c:v>43033</c:v>
                </c:pt>
                <c:pt idx="24">
                  <c:v>43034</c:v>
                </c:pt>
                <c:pt idx="25">
                  <c:v>43035</c:v>
                </c:pt>
                <c:pt idx="26">
                  <c:v>43036</c:v>
                </c:pt>
                <c:pt idx="27">
                  <c:v>43037</c:v>
                </c:pt>
                <c:pt idx="28">
                  <c:v>43038</c:v>
                </c:pt>
                <c:pt idx="29">
                  <c:v>43039</c:v>
                </c:pt>
                <c:pt idx="30">
                  <c:v>43040</c:v>
                </c:pt>
                <c:pt idx="31">
                  <c:v>43041</c:v>
                </c:pt>
                <c:pt idx="32">
                  <c:v>43042</c:v>
                </c:pt>
                <c:pt idx="33">
                  <c:v>43043</c:v>
                </c:pt>
                <c:pt idx="34">
                  <c:v>43044</c:v>
                </c:pt>
                <c:pt idx="35">
                  <c:v>43045</c:v>
                </c:pt>
                <c:pt idx="36">
                  <c:v>43046</c:v>
                </c:pt>
                <c:pt idx="37">
                  <c:v>43047</c:v>
                </c:pt>
                <c:pt idx="38">
                  <c:v>43048</c:v>
                </c:pt>
                <c:pt idx="39">
                  <c:v>43049</c:v>
                </c:pt>
                <c:pt idx="40">
                  <c:v>43050</c:v>
                </c:pt>
                <c:pt idx="41">
                  <c:v>43051</c:v>
                </c:pt>
                <c:pt idx="42">
                  <c:v>43052</c:v>
                </c:pt>
                <c:pt idx="43">
                  <c:v>43053</c:v>
                </c:pt>
                <c:pt idx="44">
                  <c:v>43054</c:v>
                </c:pt>
                <c:pt idx="45">
                  <c:v>43055</c:v>
                </c:pt>
                <c:pt idx="46">
                  <c:v>43056</c:v>
                </c:pt>
                <c:pt idx="47">
                  <c:v>43057</c:v>
                </c:pt>
                <c:pt idx="48">
                  <c:v>43058</c:v>
                </c:pt>
                <c:pt idx="49">
                  <c:v>43059</c:v>
                </c:pt>
                <c:pt idx="50">
                  <c:v>43060</c:v>
                </c:pt>
                <c:pt idx="51">
                  <c:v>43061</c:v>
                </c:pt>
                <c:pt idx="52">
                  <c:v>43062</c:v>
                </c:pt>
                <c:pt idx="53">
                  <c:v>43063</c:v>
                </c:pt>
                <c:pt idx="54">
                  <c:v>43064</c:v>
                </c:pt>
                <c:pt idx="55">
                  <c:v>43065</c:v>
                </c:pt>
                <c:pt idx="56">
                  <c:v>43066</c:v>
                </c:pt>
                <c:pt idx="57">
                  <c:v>43067</c:v>
                </c:pt>
                <c:pt idx="58">
                  <c:v>43068</c:v>
                </c:pt>
                <c:pt idx="59">
                  <c:v>43069</c:v>
                </c:pt>
                <c:pt idx="60">
                  <c:v>43070</c:v>
                </c:pt>
                <c:pt idx="61">
                  <c:v>43071</c:v>
                </c:pt>
                <c:pt idx="62">
                  <c:v>43072</c:v>
                </c:pt>
                <c:pt idx="63">
                  <c:v>43073</c:v>
                </c:pt>
                <c:pt idx="64">
                  <c:v>43074</c:v>
                </c:pt>
                <c:pt idx="65">
                  <c:v>43075</c:v>
                </c:pt>
                <c:pt idx="66">
                  <c:v>43076</c:v>
                </c:pt>
                <c:pt idx="67">
                  <c:v>43077</c:v>
                </c:pt>
                <c:pt idx="68">
                  <c:v>43078</c:v>
                </c:pt>
                <c:pt idx="69">
                  <c:v>43079</c:v>
                </c:pt>
                <c:pt idx="70">
                  <c:v>43080</c:v>
                </c:pt>
                <c:pt idx="71">
                  <c:v>43081</c:v>
                </c:pt>
                <c:pt idx="72">
                  <c:v>43082</c:v>
                </c:pt>
                <c:pt idx="73">
                  <c:v>43083</c:v>
                </c:pt>
                <c:pt idx="74">
                  <c:v>43084</c:v>
                </c:pt>
                <c:pt idx="75">
                  <c:v>43085</c:v>
                </c:pt>
                <c:pt idx="76">
                  <c:v>43086</c:v>
                </c:pt>
                <c:pt idx="77">
                  <c:v>43087</c:v>
                </c:pt>
                <c:pt idx="78">
                  <c:v>43088</c:v>
                </c:pt>
                <c:pt idx="79">
                  <c:v>43089</c:v>
                </c:pt>
                <c:pt idx="80">
                  <c:v>43090</c:v>
                </c:pt>
                <c:pt idx="81">
                  <c:v>43091</c:v>
                </c:pt>
                <c:pt idx="82">
                  <c:v>43092</c:v>
                </c:pt>
                <c:pt idx="83">
                  <c:v>43093</c:v>
                </c:pt>
                <c:pt idx="84">
                  <c:v>43094</c:v>
                </c:pt>
                <c:pt idx="85">
                  <c:v>43095</c:v>
                </c:pt>
                <c:pt idx="86">
                  <c:v>43096</c:v>
                </c:pt>
                <c:pt idx="87">
                  <c:v>43097</c:v>
                </c:pt>
                <c:pt idx="88">
                  <c:v>43098</c:v>
                </c:pt>
                <c:pt idx="89">
                  <c:v>43099</c:v>
                </c:pt>
                <c:pt idx="90">
                  <c:v>43100</c:v>
                </c:pt>
                <c:pt idx="91">
                  <c:v>43101</c:v>
                </c:pt>
                <c:pt idx="92">
                  <c:v>43102</c:v>
                </c:pt>
                <c:pt idx="93">
                  <c:v>43103</c:v>
                </c:pt>
                <c:pt idx="94">
                  <c:v>43104</c:v>
                </c:pt>
                <c:pt idx="95">
                  <c:v>43105</c:v>
                </c:pt>
                <c:pt idx="96">
                  <c:v>43106</c:v>
                </c:pt>
                <c:pt idx="97">
                  <c:v>43107</c:v>
                </c:pt>
                <c:pt idx="98">
                  <c:v>43108</c:v>
                </c:pt>
                <c:pt idx="99">
                  <c:v>43109</c:v>
                </c:pt>
                <c:pt idx="100">
                  <c:v>43110</c:v>
                </c:pt>
                <c:pt idx="101">
                  <c:v>43111</c:v>
                </c:pt>
                <c:pt idx="102">
                  <c:v>43112</c:v>
                </c:pt>
                <c:pt idx="103">
                  <c:v>43113</c:v>
                </c:pt>
                <c:pt idx="104">
                  <c:v>43114</c:v>
                </c:pt>
                <c:pt idx="105">
                  <c:v>43115</c:v>
                </c:pt>
                <c:pt idx="106">
                  <c:v>43116</c:v>
                </c:pt>
                <c:pt idx="107">
                  <c:v>43117</c:v>
                </c:pt>
                <c:pt idx="108">
                  <c:v>43118</c:v>
                </c:pt>
                <c:pt idx="109">
                  <c:v>43119</c:v>
                </c:pt>
                <c:pt idx="110">
                  <c:v>43120</c:v>
                </c:pt>
                <c:pt idx="111">
                  <c:v>43121</c:v>
                </c:pt>
                <c:pt idx="112">
                  <c:v>43122</c:v>
                </c:pt>
                <c:pt idx="113">
                  <c:v>43123</c:v>
                </c:pt>
                <c:pt idx="114">
                  <c:v>43124</c:v>
                </c:pt>
                <c:pt idx="115">
                  <c:v>43125</c:v>
                </c:pt>
                <c:pt idx="116">
                  <c:v>43126</c:v>
                </c:pt>
                <c:pt idx="117">
                  <c:v>43127</c:v>
                </c:pt>
                <c:pt idx="118">
                  <c:v>43128</c:v>
                </c:pt>
                <c:pt idx="119">
                  <c:v>43129</c:v>
                </c:pt>
                <c:pt idx="120">
                  <c:v>43130</c:v>
                </c:pt>
                <c:pt idx="121">
                  <c:v>43131</c:v>
                </c:pt>
                <c:pt idx="122">
                  <c:v>43132</c:v>
                </c:pt>
                <c:pt idx="123">
                  <c:v>43133</c:v>
                </c:pt>
                <c:pt idx="124">
                  <c:v>43134</c:v>
                </c:pt>
                <c:pt idx="125">
                  <c:v>43135</c:v>
                </c:pt>
                <c:pt idx="126">
                  <c:v>43136</c:v>
                </c:pt>
                <c:pt idx="127">
                  <c:v>43137</c:v>
                </c:pt>
                <c:pt idx="128">
                  <c:v>43138</c:v>
                </c:pt>
                <c:pt idx="129">
                  <c:v>43139</c:v>
                </c:pt>
                <c:pt idx="130">
                  <c:v>43140</c:v>
                </c:pt>
                <c:pt idx="131">
                  <c:v>43141</c:v>
                </c:pt>
                <c:pt idx="132">
                  <c:v>43142</c:v>
                </c:pt>
                <c:pt idx="133">
                  <c:v>43143</c:v>
                </c:pt>
                <c:pt idx="134">
                  <c:v>43144</c:v>
                </c:pt>
                <c:pt idx="135">
                  <c:v>43145</c:v>
                </c:pt>
                <c:pt idx="136">
                  <c:v>43146</c:v>
                </c:pt>
                <c:pt idx="137">
                  <c:v>43147</c:v>
                </c:pt>
                <c:pt idx="138">
                  <c:v>43148</c:v>
                </c:pt>
                <c:pt idx="139">
                  <c:v>43149</c:v>
                </c:pt>
                <c:pt idx="140">
                  <c:v>43150</c:v>
                </c:pt>
                <c:pt idx="141">
                  <c:v>43151</c:v>
                </c:pt>
                <c:pt idx="142">
                  <c:v>43152</c:v>
                </c:pt>
                <c:pt idx="143">
                  <c:v>43153</c:v>
                </c:pt>
                <c:pt idx="144">
                  <c:v>43154</c:v>
                </c:pt>
                <c:pt idx="145">
                  <c:v>43155</c:v>
                </c:pt>
                <c:pt idx="146">
                  <c:v>43156</c:v>
                </c:pt>
                <c:pt idx="147">
                  <c:v>43157</c:v>
                </c:pt>
                <c:pt idx="148">
                  <c:v>43158</c:v>
                </c:pt>
                <c:pt idx="149">
                  <c:v>43159</c:v>
                </c:pt>
                <c:pt idx="150">
                  <c:v>43160</c:v>
                </c:pt>
                <c:pt idx="151">
                  <c:v>43161</c:v>
                </c:pt>
                <c:pt idx="152">
                  <c:v>43162</c:v>
                </c:pt>
                <c:pt idx="153">
                  <c:v>43163</c:v>
                </c:pt>
                <c:pt idx="154">
                  <c:v>43164</c:v>
                </c:pt>
                <c:pt idx="155">
                  <c:v>43165</c:v>
                </c:pt>
                <c:pt idx="156">
                  <c:v>43166</c:v>
                </c:pt>
                <c:pt idx="157">
                  <c:v>43167</c:v>
                </c:pt>
                <c:pt idx="158">
                  <c:v>43168</c:v>
                </c:pt>
                <c:pt idx="159">
                  <c:v>43169</c:v>
                </c:pt>
                <c:pt idx="160">
                  <c:v>43170</c:v>
                </c:pt>
                <c:pt idx="161">
                  <c:v>43171</c:v>
                </c:pt>
                <c:pt idx="162">
                  <c:v>43172</c:v>
                </c:pt>
                <c:pt idx="163">
                  <c:v>43173</c:v>
                </c:pt>
                <c:pt idx="164">
                  <c:v>43174</c:v>
                </c:pt>
                <c:pt idx="165">
                  <c:v>43175</c:v>
                </c:pt>
                <c:pt idx="166">
                  <c:v>43176</c:v>
                </c:pt>
                <c:pt idx="167">
                  <c:v>43177</c:v>
                </c:pt>
                <c:pt idx="168">
                  <c:v>43178</c:v>
                </c:pt>
                <c:pt idx="169">
                  <c:v>43179</c:v>
                </c:pt>
                <c:pt idx="170">
                  <c:v>43180</c:v>
                </c:pt>
                <c:pt idx="171">
                  <c:v>43181</c:v>
                </c:pt>
                <c:pt idx="172">
                  <c:v>43182</c:v>
                </c:pt>
                <c:pt idx="173">
                  <c:v>43183</c:v>
                </c:pt>
                <c:pt idx="174">
                  <c:v>43184</c:v>
                </c:pt>
                <c:pt idx="175">
                  <c:v>43185</c:v>
                </c:pt>
                <c:pt idx="176">
                  <c:v>43186</c:v>
                </c:pt>
                <c:pt idx="177">
                  <c:v>43187</c:v>
                </c:pt>
                <c:pt idx="178">
                  <c:v>43188</c:v>
                </c:pt>
                <c:pt idx="179">
                  <c:v>43189</c:v>
                </c:pt>
                <c:pt idx="180">
                  <c:v>43190</c:v>
                </c:pt>
                <c:pt idx="181">
                  <c:v>43191</c:v>
                </c:pt>
                <c:pt idx="182">
                  <c:v>43192</c:v>
                </c:pt>
                <c:pt idx="183">
                  <c:v>43193</c:v>
                </c:pt>
                <c:pt idx="184">
                  <c:v>43194</c:v>
                </c:pt>
                <c:pt idx="185">
                  <c:v>43195</c:v>
                </c:pt>
                <c:pt idx="186">
                  <c:v>43196</c:v>
                </c:pt>
                <c:pt idx="187">
                  <c:v>43197</c:v>
                </c:pt>
                <c:pt idx="188">
                  <c:v>43198</c:v>
                </c:pt>
                <c:pt idx="189">
                  <c:v>43199</c:v>
                </c:pt>
                <c:pt idx="190">
                  <c:v>43200</c:v>
                </c:pt>
                <c:pt idx="191">
                  <c:v>43201</c:v>
                </c:pt>
                <c:pt idx="192">
                  <c:v>43202</c:v>
                </c:pt>
                <c:pt idx="193">
                  <c:v>43203</c:v>
                </c:pt>
                <c:pt idx="194">
                  <c:v>43204</c:v>
                </c:pt>
                <c:pt idx="195">
                  <c:v>43205</c:v>
                </c:pt>
                <c:pt idx="196">
                  <c:v>43206</c:v>
                </c:pt>
                <c:pt idx="197">
                  <c:v>43207</c:v>
                </c:pt>
                <c:pt idx="198">
                  <c:v>43208</c:v>
                </c:pt>
                <c:pt idx="199">
                  <c:v>43209</c:v>
                </c:pt>
                <c:pt idx="200">
                  <c:v>43210</c:v>
                </c:pt>
                <c:pt idx="201">
                  <c:v>43211</c:v>
                </c:pt>
                <c:pt idx="202">
                  <c:v>43212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43218</c:v>
                </c:pt>
                <c:pt idx="209">
                  <c:v>43219</c:v>
                </c:pt>
                <c:pt idx="210">
                  <c:v>43220</c:v>
                </c:pt>
                <c:pt idx="211">
                  <c:v>43221</c:v>
                </c:pt>
                <c:pt idx="212">
                  <c:v>43222</c:v>
                </c:pt>
                <c:pt idx="213">
                  <c:v>43223</c:v>
                </c:pt>
                <c:pt idx="214">
                  <c:v>43224</c:v>
                </c:pt>
                <c:pt idx="215">
                  <c:v>43225</c:v>
                </c:pt>
                <c:pt idx="216">
                  <c:v>43226</c:v>
                </c:pt>
                <c:pt idx="217">
                  <c:v>43227</c:v>
                </c:pt>
                <c:pt idx="218">
                  <c:v>43228</c:v>
                </c:pt>
                <c:pt idx="219">
                  <c:v>43229</c:v>
                </c:pt>
                <c:pt idx="220">
                  <c:v>43230</c:v>
                </c:pt>
                <c:pt idx="221">
                  <c:v>43231</c:v>
                </c:pt>
                <c:pt idx="222">
                  <c:v>43232</c:v>
                </c:pt>
                <c:pt idx="223">
                  <c:v>43233</c:v>
                </c:pt>
                <c:pt idx="224">
                  <c:v>43234</c:v>
                </c:pt>
                <c:pt idx="225">
                  <c:v>43235</c:v>
                </c:pt>
                <c:pt idx="226">
                  <c:v>43236</c:v>
                </c:pt>
                <c:pt idx="227">
                  <c:v>43237</c:v>
                </c:pt>
                <c:pt idx="228">
                  <c:v>43238</c:v>
                </c:pt>
                <c:pt idx="229">
                  <c:v>43239</c:v>
                </c:pt>
                <c:pt idx="230">
                  <c:v>43240</c:v>
                </c:pt>
                <c:pt idx="231">
                  <c:v>43241</c:v>
                </c:pt>
                <c:pt idx="232">
                  <c:v>43242</c:v>
                </c:pt>
                <c:pt idx="233">
                  <c:v>43243</c:v>
                </c:pt>
                <c:pt idx="234">
                  <c:v>43244</c:v>
                </c:pt>
                <c:pt idx="235">
                  <c:v>43245</c:v>
                </c:pt>
                <c:pt idx="236">
                  <c:v>43246</c:v>
                </c:pt>
                <c:pt idx="237">
                  <c:v>43247</c:v>
                </c:pt>
                <c:pt idx="238">
                  <c:v>43248</c:v>
                </c:pt>
                <c:pt idx="239">
                  <c:v>43249</c:v>
                </c:pt>
                <c:pt idx="240">
                  <c:v>43250</c:v>
                </c:pt>
                <c:pt idx="241">
                  <c:v>43251</c:v>
                </c:pt>
                <c:pt idx="242">
                  <c:v>43252</c:v>
                </c:pt>
                <c:pt idx="243">
                  <c:v>43253</c:v>
                </c:pt>
                <c:pt idx="244">
                  <c:v>43254</c:v>
                </c:pt>
                <c:pt idx="245">
                  <c:v>43255</c:v>
                </c:pt>
                <c:pt idx="246">
                  <c:v>43256</c:v>
                </c:pt>
                <c:pt idx="247">
                  <c:v>43257</c:v>
                </c:pt>
                <c:pt idx="248">
                  <c:v>43258</c:v>
                </c:pt>
                <c:pt idx="249">
                  <c:v>43259</c:v>
                </c:pt>
                <c:pt idx="250">
                  <c:v>43260</c:v>
                </c:pt>
                <c:pt idx="251">
                  <c:v>43261</c:v>
                </c:pt>
                <c:pt idx="252">
                  <c:v>43262</c:v>
                </c:pt>
                <c:pt idx="253">
                  <c:v>43263</c:v>
                </c:pt>
                <c:pt idx="254">
                  <c:v>43264</c:v>
                </c:pt>
                <c:pt idx="255">
                  <c:v>43265</c:v>
                </c:pt>
                <c:pt idx="256">
                  <c:v>43266</c:v>
                </c:pt>
                <c:pt idx="257">
                  <c:v>43267</c:v>
                </c:pt>
                <c:pt idx="258">
                  <c:v>43268</c:v>
                </c:pt>
                <c:pt idx="259">
                  <c:v>43269</c:v>
                </c:pt>
                <c:pt idx="260">
                  <c:v>43270</c:v>
                </c:pt>
                <c:pt idx="261">
                  <c:v>43271</c:v>
                </c:pt>
                <c:pt idx="262">
                  <c:v>43272</c:v>
                </c:pt>
                <c:pt idx="263">
                  <c:v>43273</c:v>
                </c:pt>
                <c:pt idx="264">
                  <c:v>43274</c:v>
                </c:pt>
                <c:pt idx="265">
                  <c:v>43275</c:v>
                </c:pt>
                <c:pt idx="266">
                  <c:v>43276</c:v>
                </c:pt>
                <c:pt idx="267">
                  <c:v>43277</c:v>
                </c:pt>
                <c:pt idx="268">
                  <c:v>43278</c:v>
                </c:pt>
                <c:pt idx="269">
                  <c:v>43279</c:v>
                </c:pt>
                <c:pt idx="270">
                  <c:v>43280</c:v>
                </c:pt>
                <c:pt idx="271">
                  <c:v>43281</c:v>
                </c:pt>
                <c:pt idx="272">
                  <c:v>43282</c:v>
                </c:pt>
                <c:pt idx="273">
                  <c:v>43283</c:v>
                </c:pt>
                <c:pt idx="274">
                  <c:v>43284</c:v>
                </c:pt>
                <c:pt idx="275">
                  <c:v>43285</c:v>
                </c:pt>
                <c:pt idx="276">
                  <c:v>43286</c:v>
                </c:pt>
                <c:pt idx="277">
                  <c:v>43287</c:v>
                </c:pt>
                <c:pt idx="278">
                  <c:v>43288</c:v>
                </c:pt>
                <c:pt idx="279">
                  <c:v>43289</c:v>
                </c:pt>
                <c:pt idx="280">
                  <c:v>43290</c:v>
                </c:pt>
                <c:pt idx="281">
                  <c:v>43291</c:v>
                </c:pt>
                <c:pt idx="282">
                  <c:v>43292</c:v>
                </c:pt>
                <c:pt idx="283">
                  <c:v>43293</c:v>
                </c:pt>
                <c:pt idx="284">
                  <c:v>43294</c:v>
                </c:pt>
                <c:pt idx="285">
                  <c:v>43295</c:v>
                </c:pt>
                <c:pt idx="286">
                  <c:v>43296</c:v>
                </c:pt>
                <c:pt idx="287">
                  <c:v>43297</c:v>
                </c:pt>
                <c:pt idx="288">
                  <c:v>43298</c:v>
                </c:pt>
                <c:pt idx="289">
                  <c:v>43299</c:v>
                </c:pt>
                <c:pt idx="290">
                  <c:v>43300</c:v>
                </c:pt>
                <c:pt idx="291">
                  <c:v>43301</c:v>
                </c:pt>
                <c:pt idx="292">
                  <c:v>43302</c:v>
                </c:pt>
                <c:pt idx="293">
                  <c:v>43303</c:v>
                </c:pt>
                <c:pt idx="294">
                  <c:v>43304</c:v>
                </c:pt>
                <c:pt idx="295">
                  <c:v>43305</c:v>
                </c:pt>
                <c:pt idx="296">
                  <c:v>43306</c:v>
                </c:pt>
                <c:pt idx="297">
                  <c:v>43307</c:v>
                </c:pt>
                <c:pt idx="298">
                  <c:v>43308</c:v>
                </c:pt>
                <c:pt idx="299">
                  <c:v>43309</c:v>
                </c:pt>
                <c:pt idx="300">
                  <c:v>43310</c:v>
                </c:pt>
                <c:pt idx="301">
                  <c:v>43311</c:v>
                </c:pt>
                <c:pt idx="302">
                  <c:v>43312</c:v>
                </c:pt>
                <c:pt idx="303">
                  <c:v>43313</c:v>
                </c:pt>
                <c:pt idx="304">
                  <c:v>43314</c:v>
                </c:pt>
                <c:pt idx="305">
                  <c:v>43315</c:v>
                </c:pt>
                <c:pt idx="306">
                  <c:v>43316</c:v>
                </c:pt>
                <c:pt idx="307">
                  <c:v>43317</c:v>
                </c:pt>
                <c:pt idx="308">
                  <c:v>43318</c:v>
                </c:pt>
                <c:pt idx="309">
                  <c:v>43319</c:v>
                </c:pt>
                <c:pt idx="310">
                  <c:v>43320</c:v>
                </c:pt>
                <c:pt idx="311">
                  <c:v>43321</c:v>
                </c:pt>
                <c:pt idx="312">
                  <c:v>43322</c:v>
                </c:pt>
                <c:pt idx="313">
                  <c:v>43323</c:v>
                </c:pt>
                <c:pt idx="314">
                  <c:v>43324</c:v>
                </c:pt>
                <c:pt idx="315">
                  <c:v>43325</c:v>
                </c:pt>
                <c:pt idx="316">
                  <c:v>43326</c:v>
                </c:pt>
                <c:pt idx="317">
                  <c:v>43327</c:v>
                </c:pt>
                <c:pt idx="318">
                  <c:v>43328</c:v>
                </c:pt>
                <c:pt idx="319">
                  <c:v>43329</c:v>
                </c:pt>
                <c:pt idx="320">
                  <c:v>43330</c:v>
                </c:pt>
                <c:pt idx="321">
                  <c:v>43331</c:v>
                </c:pt>
                <c:pt idx="322">
                  <c:v>43332</c:v>
                </c:pt>
                <c:pt idx="323">
                  <c:v>43333</c:v>
                </c:pt>
                <c:pt idx="324">
                  <c:v>43334</c:v>
                </c:pt>
                <c:pt idx="325">
                  <c:v>43335</c:v>
                </c:pt>
                <c:pt idx="326">
                  <c:v>43336</c:v>
                </c:pt>
                <c:pt idx="327">
                  <c:v>43337</c:v>
                </c:pt>
                <c:pt idx="328">
                  <c:v>43338</c:v>
                </c:pt>
                <c:pt idx="329">
                  <c:v>43339</c:v>
                </c:pt>
                <c:pt idx="330">
                  <c:v>43340</c:v>
                </c:pt>
                <c:pt idx="331">
                  <c:v>43341</c:v>
                </c:pt>
                <c:pt idx="332">
                  <c:v>43342</c:v>
                </c:pt>
                <c:pt idx="333">
                  <c:v>43343</c:v>
                </c:pt>
                <c:pt idx="334">
                  <c:v>43344</c:v>
                </c:pt>
                <c:pt idx="335">
                  <c:v>43345</c:v>
                </c:pt>
                <c:pt idx="336">
                  <c:v>43346</c:v>
                </c:pt>
                <c:pt idx="337">
                  <c:v>43347</c:v>
                </c:pt>
                <c:pt idx="338">
                  <c:v>43348</c:v>
                </c:pt>
                <c:pt idx="339">
                  <c:v>43349</c:v>
                </c:pt>
                <c:pt idx="340">
                  <c:v>43350</c:v>
                </c:pt>
                <c:pt idx="341">
                  <c:v>43351</c:v>
                </c:pt>
                <c:pt idx="342">
                  <c:v>43352</c:v>
                </c:pt>
                <c:pt idx="343">
                  <c:v>43353</c:v>
                </c:pt>
                <c:pt idx="344">
                  <c:v>43354</c:v>
                </c:pt>
                <c:pt idx="345">
                  <c:v>43355</c:v>
                </c:pt>
                <c:pt idx="346">
                  <c:v>43356</c:v>
                </c:pt>
                <c:pt idx="347">
                  <c:v>43357</c:v>
                </c:pt>
                <c:pt idx="348">
                  <c:v>43358</c:v>
                </c:pt>
                <c:pt idx="349">
                  <c:v>43359</c:v>
                </c:pt>
                <c:pt idx="350">
                  <c:v>43360</c:v>
                </c:pt>
                <c:pt idx="351">
                  <c:v>43361</c:v>
                </c:pt>
                <c:pt idx="352">
                  <c:v>43362</c:v>
                </c:pt>
                <c:pt idx="353">
                  <c:v>43363</c:v>
                </c:pt>
                <c:pt idx="354">
                  <c:v>43364</c:v>
                </c:pt>
                <c:pt idx="355">
                  <c:v>43365</c:v>
                </c:pt>
                <c:pt idx="356">
                  <c:v>43366</c:v>
                </c:pt>
                <c:pt idx="357">
                  <c:v>43367</c:v>
                </c:pt>
                <c:pt idx="358">
                  <c:v>43368</c:v>
                </c:pt>
                <c:pt idx="359">
                  <c:v>43369</c:v>
                </c:pt>
                <c:pt idx="360">
                  <c:v>43370</c:v>
                </c:pt>
                <c:pt idx="361">
                  <c:v>43371</c:v>
                </c:pt>
                <c:pt idx="362">
                  <c:v>43372</c:v>
                </c:pt>
                <c:pt idx="363">
                  <c:v>43373</c:v>
                </c:pt>
                <c:pt idx="364">
                  <c:v>43374</c:v>
                </c:pt>
                <c:pt idx="365">
                  <c:v>43375</c:v>
                </c:pt>
                <c:pt idx="366">
                  <c:v>43376</c:v>
                </c:pt>
                <c:pt idx="367">
                  <c:v>43377</c:v>
                </c:pt>
                <c:pt idx="368">
                  <c:v>43378</c:v>
                </c:pt>
                <c:pt idx="369">
                  <c:v>43379</c:v>
                </c:pt>
                <c:pt idx="370">
                  <c:v>43380</c:v>
                </c:pt>
                <c:pt idx="371">
                  <c:v>43381</c:v>
                </c:pt>
                <c:pt idx="372">
                  <c:v>43382</c:v>
                </c:pt>
                <c:pt idx="373">
                  <c:v>43383</c:v>
                </c:pt>
                <c:pt idx="374">
                  <c:v>43384</c:v>
                </c:pt>
                <c:pt idx="375">
                  <c:v>43385</c:v>
                </c:pt>
                <c:pt idx="376">
                  <c:v>43386</c:v>
                </c:pt>
                <c:pt idx="377">
                  <c:v>43387</c:v>
                </c:pt>
                <c:pt idx="378">
                  <c:v>43388</c:v>
                </c:pt>
                <c:pt idx="379">
                  <c:v>43389</c:v>
                </c:pt>
                <c:pt idx="380">
                  <c:v>43390</c:v>
                </c:pt>
                <c:pt idx="381">
                  <c:v>43391</c:v>
                </c:pt>
                <c:pt idx="382">
                  <c:v>43392</c:v>
                </c:pt>
                <c:pt idx="383">
                  <c:v>43393</c:v>
                </c:pt>
                <c:pt idx="384">
                  <c:v>43394</c:v>
                </c:pt>
                <c:pt idx="385">
                  <c:v>43395</c:v>
                </c:pt>
                <c:pt idx="386">
                  <c:v>43396</c:v>
                </c:pt>
                <c:pt idx="387">
                  <c:v>43397</c:v>
                </c:pt>
                <c:pt idx="388">
                  <c:v>43398</c:v>
                </c:pt>
                <c:pt idx="389">
                  <c:v>43399</c:v>
                </c:pt>
                <c:pt idx="390">
                  <c:v>43400</c:v>
                </c:pt>
                <c:pt idx="391">
                  <c:v>43401</c:v>
                </c:pt>
                <c:pt idx="392">
                  <c:v>43402</c:v>
                </c:pt>
                <c:pt idx="393">
                  <c:v>43403</c:v>
                </c:pt>
                <c:pt idx="394">
                  <c:v>43404</c:v>
                </c:pt>
                <c:pt idx="395">
                  <c:v>43405</c:v>
                </c:pt>
                <c:pt idx="396">
                  <c:v>43406</c:v>
                </c:pt>
                <c:pt idx="397">
                  <c:v>43407</c:v>
                </c:pt>
                <c:pt idx="398">
                  <c:v>43408</c:v>
                </c:pt>
                <c:pt idx="399">
                  <c:v>43409</c:v>
                </c:pt>
                <c:pt idx="400">
                  <c:v>43410</c:v>
                </c:pt>
                <c:pt idx="401">
                  <c:v>43411</c:v>
                </c:pt>
                <c:pt idx="402">
                  <c:v>43412</c:v>
                </c:pt>
                <c:pt idx="403">
                  <c:v>43413</c:v>
                </c:pt>
                <c:pt idx="404">
                  <c:v>43414</c:v>
                </c:pt>
                <c:pt idx="405">
                  <c:v>43415</c:v>
                </c:pt>
                <c:pt idx="406">
                  <c:v>43416</c:v>
                </c:pt>
                <c:pt idx="407">
                  <c:v>43417</c:v>
                </c:pt>
                <c:pt idx="408">
                  <c:v>43418</c:v>
                </c:pt>
                <c:pt idx="409">
                  <c:v>43419</c:v>
                </c:pt>
                <c:pt idx="410">
                  <c:v>43420</c:v>
                </c:pt>
                <c:pt idx="411">
                  <c:v>43421</c:v>
                </c:pt>
                <c:pt idx="412">
                  <c:v>43422</c:v>
                </c:pt>
                <c:pt idx="413">
                  <c:v>43423</c:v>
                </c:pt>
                <c:pt idx="414">
                  <c:v>43424</c:v>
                </c:pt>
                <c:pt idx="415">
                  <c:v>43425</c:v>
                </c:pt>
                <c:pt idx="416">
                  <c:v>43426</c:v>
                </c:pt>
                <c:pt idx="417">
                  <c:v>43427</c:v>
                </c:pt>
                <c:pt idx="418">
                  <c:v>43428</c:v>
                </c:pt>
                <c:pt idx="419">
                  <c:v>43429</c:v>
                </c:pt>
                <c:pt idx="420">
                  <c:v>43430</c:v>
                </c:pt>
                <c:pt idx="421">
                  <c:v>43431</c:v>
                </c:pt>
                <c:pt idx="422">
                  <c:v>43432</c:v>
                </c:pt>
                <c:pt idx="423">
                  <c:v>43433</c:v>
                </c:pt>
                <c:pt idx="424">
                  <c:v>43434</c:v>
                </c:pt>
                <c:pt idx="425">
                  <c:v>43435</c:v>
                </c:pt>
                <c:pt idx="426">
                  <c:v>43436</c:v>
                </c:pt>
                <c:pt idx="427">
                  <c:v>43437</c:v>
                </c:pt>
                <c:pt idx="428">
                  <c:v>43438</c:v>
                </c:pt>
                <c:pt idx="429">
                  <c:v>43439</c:v>
                </c:pt>
                <c:pt idx="430">
                  <c:v>43440</c:v>
                </c:pt>
                <c:pt idx="431">
                  <c:v>43441</c:v>
                </c:pt>
                <c:pt idx="432">
                  <c:v>43442</c:v>
                </c:pt>
                <c:pt idx="433">
                  <c:v>43443</c:v>
                </c:pt>
                <c:pt idx="434">
                  <c:v>43444</c:v>
                </c:pt>
                <c:pt idx="435">
                  <c:v>43445</c:v>
                </c:pt>
                <c:pt idx="436">
                  <c:v>43446</c:v>
                </c:pt>
                <c:pt idx="437">
                  <c:v>43447</c:v>
                </c:pt>
                <c:pt idx="438">
                  <c:v>43448</c:v>
                </c:pt>
                <c:pt idx="439">
                  <c:v>43449</c:v>
                </c:pt>
                <c:pt idx="440">
                  <c:v>43450</c:v>
                </c:pt>
                <c:pt idx="441">
                  <c:v>43451</c:v>
                </c:pt>
                <c:pt idx="442">
                  <c:v>43452</c:v>
                </c:pt>
                <c:pt idx="443">
                  <c:v>43453</c:v>
                </c:pt>
                <c:pt idx="444">
                  <c:v>43454</c:v>
                </c:pt>
                <c:pt idx="445">
                  <c:v>43455</c:v>
                </c:pt>
                <c:pt idx="446">
                  <c:v>43456</c:v>
                </c:pt>
                <c:pt idx="447">
                  <c:v>43457</c:v>
                </c:pt>
                <c:pt idx="448">
                  <c:v>43458</c:v>
                </c:pt>
                <c:pt idx="449">
                  <c:v>43459</c:v>
                </c:pt>
                <c:pt idx="450">
                  <c:v>43460</c:v>
                </c:pt>
                <c:pt idx="451">
                  <c:v>43461</c:v>
                </c:pt>
                <c:pt idx="452">
                  <c:v>43462</c:v>
                </c:pt>
                <c:pt idx="453">
                  <c:v>43463</c:v>
                </c:pt>
                <c:pt idx="454">
                  <c:v>43464</c:v>
                </c:pt>
                <c:pt idx="455">
                  <c:v>43465</c:v>
                </c:pt>
                <c:pt idx="456">
                  <c:v>43466</c:v>
                </c:pt>
                <c:pt idx="457">
                  <c:v>43467</c:v>
                </c:pt>
                <c:pt idx="458">
                  <c:v>43468</c:v>
                </c:pt>
                <c:pt idx="459">
                  <c:v>43469</c:v>
                </c:pt>
                <c:pt idx="460">
                  <c:v>43470</c:v>
                </c:pt>
                <c:pt idx="461">
                  <c:v>43471</c:v>
                </c:pt>
                <c:pt idx="462">
                  <c:v>43472</c:v>
                </c:pt>
                <c:pt idx="463">
                  <c:v>43473</c:v>
                </c:pt>
                <c:pt idx="464">
                  <c:v>43474</c:v>
                </c:pt>
                <c:pt idx="465">
                  <c:v>43475</c:v>
                </c:pt>
                <c:pt idx="466">
                  <c:v>43476</c:v>
                </c:pt>
                <c:pt idx="467">
                  <c:v>43477</c:v>
                </c:pt>
                <c:pt idx="468">
                  <c:v>43478</c:v>
                </c:pt>
                <c:pt idx="469">
                  <c:v>43479</c:v>
                </c:pt>
                <c:pt idx="470">
                  <c:v>43480</c:v>
                </c:pt>
                <c:pt idx="471">
                  <c:v>43481</c:v>
                </c:pt>
                <c:pt idx="472">
                  <c:v>43482</c:v>
                </c:pt>
                <c:pt idx="473">
                  <c:v>43483</c:v>
                </c:pt>
                <c:pt idx="474">
                  <c:v>43484</c:v>
                </c:pt>
                <c:pt idx="475">
                  <c:v>43485</c:v>
                </c:pt>
                <c:pt idx="476">
                  <c:v>43486</c:v>
                </c:pt>
                <c:pt idx="477">
                  <c:v>43487</c:v>
                </c:pt>
                <c:pt idx="478">
                  <c:v>43488</c:v>
                </c:pt>
                <c:pt idx="479">
                  <c:v>43489</c:v>
                </c:pt>
                <c:pt idx="480">
                  <c:v>43490</c:v>
                </c:pt>
                <c:pt idx="481">
                  <c:v>43491</c:v>
                </c:pt>
                <c:pt idx="482">
                  <c:v>43492</c:v>
                </c:pt>
                <c:pt idx="483">
                  <c:v>43493</c:v>
                </c:pt>
                <c:pt idx="484">
                  <c:v>43494</c:v>
                </c:pt>
                <c:pt idx="485">
                  <c:v>43495</c:v>
                </c:pt>
                <c:pt idx="486">
                  <c:v>43496</c:v>
                </c:pt>
                <c:pt idx="487">
                  <c:v>43497</c:v>
                </c:pt>
                <c:pt idx="488">
                  <c:v>43498</c:v>
                </c:pt>
                <c:pt idx="489">
                  <c:v>43499</c:v>
                </c:pt>
                <c:pt idx="490">
                  <c:v>43500</c:v>
                </c:pt>
                <c:pt idx="491">
                  <c:v>43501</c:v>
                </c:pt>
                <c:pt idx="492">
                  <c:v>43502</c:v>
                </c:pt>
                <c:pt idx="493">
                  <c:v>43503</c:v>
                </c:pt>
                <c:pt idx="494">
                  <c:v>43504</c:v>
                </c:pt>
                <c:pt idx="495">
                  <c:v>43505</c:v>
                </c:pt>
                <c:pt idx="496">
                  <c:v>43506</c:v>
                </c:pt>
                <c:pt idx="497">
                  <c:v>43507</c:v>
                </c:pt>
                <c:pt idx="498">
                  <c:v>43508</c:v>
                </c:pt>
                <c:pt idx="499">
                  <c:v>43509</c:v>
                </c:pt>
                <c:pt idx="500">
                  <c:v>43510</c:v>
                </c:pt>
                <c:pt idx="501">
                  <c:v>43511</c:v>
                </c:pt>
                <c:pt idx="502">
                  <c:v>43512</c:v>
                </c:pt>
                <c:pt idx="503">
                  <c:v>43513</c:v>
                </c:pt>
                <c:pt idx="504">
                  <c:v>43514</c:v>
                </c:pt>
                <c:pt idx="505">
                  <c:v>43515</c:v>
                </c:pt>
                <c:pt idx="506">
                  <c:v>43516</c:v>
                </c:pt>
                <c:pt idx="507">
                  <c:v>43517</c:v>
                </c:pt>
                <c:pt idx="508">
                  <c:v>43518</c:v>
                </c:pt>
                <c:pt idx="509">
                  <c:v>43519</c:v>
                </c:pt>
                <c:pt idx="510">
                  <c:v>43520</c:v>
                </c:pt>
                <c:pt idx="511">
                  <c:v>43521</c:v>
                </c:pt>
                <c:pt idx="512">
                  <c:v>43522</c:v>
                </c:pt>
                <c:pt idx="513">
                  <c:v>43523</c:v>
                </c:pt>
                <c:pt idx="514">
                  <c:v>43524</c:v>
                </c:pt>
                <c:pt idx="515">
                  <c:v>43525</c:v>
                </c:pt>
                <c:pt idx="516">
                  <c:v>43526</c:v>
                </c:pt>
                <c:pt idx="517">
                  <c:v>43527</c:v>
                </c:pt>
                <c:pt idx="518">
                  <c:v>43528</c:v>
                </c:pt>
                <c:pt idx="519">
                  <c:v>43529</c:v>
                </c:pt>
                <c:pt idx="520">
                  <c:v>43530</c:v>
                </c:pt>
                <c:pt idx="521">
                  <c:v>43531</c:v>
                </c:pt>
                <c:pt idx="522">
                  <c:v>43532</c:v>
                </c:pt>
                <c:pt idx="523">
                  <c:v>43533</c:v>
                </c:pt>
                <c:pt idx="524">
                  <c:v>43534</c:v>
                </c:pt>
                <c:pt idx="525">
                  <c:v>43535</c:v>
                </c:pt>
                <c:pt idx="526">
                  <c:v>43536</c:v>
                </c:pt>
                <c:pt idx="527">
                  <c:v>43537</c:v>
                </c:pt>
                <c:pt idx="528">
                  <c:v>43538</c:v>
                </c:pt>
                <c:pt idx="529">
                  <c:v>43539</c:v>
                </c:pt>
                <c:pt idx="530">
                  <c:v>43540</c:v>
                </c:pt>
                <c:pt idx="531">
                  <c:v>43541</c:v>
                </c:pt>
                <c:pt idx="532">
                  <c:v>43542</c:v>
                </c:pt>
                <c:pt idx="533">
                  <c:v>43543</c:v>
                </c:pt>
                <c:pt idx="534">
                  <c:v>43544</c:v>
                </c:pt>
                <c:pt idx="535">
                  <c:v>43545</c:v>
                </c:pt>
                <c:pt idx="536">
                  <c:v>43546</c:v>
                </c:pt>
                <c:pt idx="537">
                  <c:v>43547</c:v>
                </c:pt>
                <c:pt idx="538">
                  <c:v>43548</c:v>
                </c:pt>
                <c:pt idx="539">
                  <c:v>43549</c:v>
                </c:pt>
                <c:pt idx="540">
                  <c:v>43550</c:v>
                </c:pt>
                <c:pt idx="541">
                  <c:v>43551</c:v>
                </c:pt>
                <c:pt idx="542">
                  <c:v>43552</c:v>
                </c:pt>
                <c:pt idx="543">
                  <c:v>43553</c:v>
                </c:pt>
                <c:pt idx="544">
                  <c:v>43554</c:v>
                </c:pt>
                <c:pt idx="545">
                  <c:v>43555</c:v>
                </c:pt>
                <c:pt idx="546">
                  <c:v>43556</c:v>
                </c:pt>
                <c:pt idx="547">
                  <c:v>43557</c:v>
                </c:pt>
                <c:pt idx="548">
                  <c:v>43558</c:v>
                </c:pt>
                <c:pt idx="549">
                  <c:v>43559</c:v>
                </c:pt>
                <c:pt idx="550">
                  <c:v>43560</c:v>
                </c:pt>
                <c:pt idx="551">
                  <c:v>43561</c:v>
                </c:pt>
                <c:pt idx="552">
                  <c:v>43562</c:v>
                </c:pt>
                <c:pt idx="553">
                  <c:v>43563</c:v>
                </c:pt>
                <c:pt idx="554">
                  <c:v>43564</c:v>
                </c:pt>
                <c:pt idx="555">
                  <c:v>43565</c:v>
                </c:pt>
                <c:pt idx="556">
                  <c:v>43566</c:v>
                </c:pt>
                <c:pt idx="557">
                  <c:v>43567</c:v>
                </c:pt>
                <c:pt idx="558">
                  <c:v>43568</c:v>
                </c:pt>
                <c:pt idx="559">
                  <c:v>43569</c:v>
                </c:pt>
                <c:pt idx="560">
                  <c:v>43570</c:v>
                </c:pt>
                <c:pt idx="561">
                  <c:v>43571</c:v>
                </c:pt>
                <c:pt idx="562">
                  <c:v>43572</c:v>
                </c:pt>
                <c:pt idx="563">
                  <c:v>43573</c:v>
                </c:pt>
                <c:pt idx="564">
                  <c:v>43574</c:v>
                </c:pt>
                <c:pt idx="565">
                  <c:v>43575</c:v>
                </c:pt>
                <c:pt idx="566">
                  <c:v>43576</c:v>
                </c:pt>
                <c:pt idx="567">
                  <c:v>43577</c:v>
                </c:pt>
                <c:pt idx="568">
                  <c:v>43578</c:v>
                </c:pt>
                <c:pt idx="569">
                  <c:v>43579</c:v>
                </c:pt>
                <c:pt idx="570">
                  <c:v>43580</c:v>
                </c:pt>
                <c:pt idx="571">
                  <c:v>43581</c:v>
                </c:pt>
                <c:pt idx="572">
                  <c:v>43582</c:v>
                </c:pt>
                <c:pt idx="573">
                  <c:v>43583</c:v>
                </c:pt>
                <c:pt idx="574">
                  <c:v>43584</c:v>
                </c:pt>
                <c:pt idx="575">
                  <c:v>43585</c:v>
                </c:pt>
                <c:pt idx="576">
                  <c:v>43586</c:v>
                </c:pt>
                <c:pt idx="577">
                  <c:v>43587</c:v>
                </c:pt>
                <c:pt idx="578">
                  <c:v>43588</c:v>
                </c:pt>
                <c:pt idx="579">
                  <c:v>43589</c:v>
                </c:pt>
                <c:pt idx="580">
                  <c:v>43590</c:v>
                </c:pt>
                <c:pt idx="581">
                  <c:v>43591</c:v>
                </c:pt>
                <c:pt idx="582">
                  <c:v>43592</c:v>
                </c:pt>
                <c:pt idx="583">
                  <c:v>43593</c:v>
                </c:pt>
                <c:pt idx="584">
                  <c:v>43594</c:v>
                </c:pt>
                <c:pt idx="585">
                  <c:v>43595</c:v>
                </c:pt>
                <c:pt idx="586">
                  <c:v>43596</c:v>
                </c:pt>
                <c:pt idx="587">
                  <c:v>43597</c:v>
                </c:pt>
                <c:pt idx="588">
                  <c:v>43598</c:v>
                </c:pt>
                <c:pt idx="589">
                  <c:v>43599</c:v>
                </c:pt>
                <c:pt idx="590">
                  <c:v>43600</c:v>
                </c:pt>
                <c:pt idx="591">
                  <c:v>43601</c:v>
                </c:pt>
                <c:pt idx="592">
                  <c:v>43602</c:v>
                </c:pt>
                <c:pt idx="593">
                  <c:v>43603</c:v>
                </c:pt>
                <c:pt idx="594">
                  <c:v>43604</c:v>
                </c:pt>
                <c:pt idx="595">
                  <c:v>43605</c:v>
                </c:pt>
                <c:pt idx="596">
                  <c:v>43606</c:v>
                </c:pt>
                <c:pt idx="597">
                  <c:v>43607</c:v>
                </c:pt>
                <c:pt idx="598">
                  <c:v>43608</c:v>
                </c:pt>
                <c:pt idx="599">
                  <c:v>43609</c:v>
                </c:pt>
                <c:pt idx="600">
                  <c:v>43610</c:v>
                </c:pt>
                <c:pt idx="601">
                  <c:v>43611</c:v>
                </c:pt>
                <c:pt idx="602">
                  <c:v>43612</c:v>
                </c:pt>
                <c:pt idx="603">
                  <c:v>43613</c:v>
                </c:pt>
                <c:pt idx="604">
                  <c:v>43614</c:v>
                </c:pt>
                <c:pt idx="605">
                  <c:v>43615</c:v>
                </c:pt>
                <c:pt idx="606">
                  <c:v>43616</c:v>
                </c:pt>
                <c:pt idx="607">
                  <c:v>43617</c:v>
                </c:pt>
                <c:pt idx="608">
                  <c:v>43618</c:v>
                </c:pt>
                <c:pt idx="609">
                  <c:v>43619</c:v>
                </c:pt>
                <c:pt idx="610">
                  <c:v>43620</c:v>
                </c:pt>
                <c:pt idx="611">
                  <c:v>43621</c:v>
                </c:pt>
                <c:pt idx="612">
                  <c:v>43622</c:v>
                </c:pt>
                <c:pt idx="613">
                  <c:v>43623</c:v>
                </c:pt>
                <c:pt idx="614">
                  <c:v>43624</c:v>
                </c:pt>
                <c:pt idx="615">
                  <c:v>43625</c:v>
                </c:pt>
                <c:pt idx="616">
                  <c:v>43626</c:v>
                </c:pt>
                <c:pt idx="617">
                  <c:v>43627</c:v>
                </c:pt>
                <c:pt idx="618">
                  <c:v>43628</c:v>
                </c:pt>
                <c:pt idx="619">
                  <c:v>43629</c:v>
                </c:pt>
                <c:pt idx="620">
                  <c:v>43630</c:v>
                </c:pt>
                <c:pt idx="621">
                  <c:v>43631</c:v>
                </c:pt>
                <c:pt idx="622">
                  <c:v>43632</c:v>
                </c:pt>
                <c:pt idx="623">
                  <c:v>43633</c:v>
                </c:pt>
                <c:pt idx="624">
                  <c:v>43634</c:v>
                </c:pt>
                <c:pt idx="625">
                  <c:v>43635</c:v>
                </c:pt>
                <c:pt idx="626">
                  <c:v>43636</c:v>
                </c:pt>
                <c:pt idx="627">
                  <c:v>43637</c:v>
                </c:pt>
                <c:pt idx="628">
                  <c:v>43638</c:v>
                </c:pt>
                <c:pt idx="629">
                  <c:v>43639</c:v>
                </c:pt>
                <c:pt idx="630">
                  <c:v>43640</c:v>
                </c:pt>
                <c:pt idx="631">
                  <c:v>43641</c:v>
                </c:pt>
                <c:pt idx="632">
                  <c:v>43642</c:v>
                </c:pt>
                <c:pt idx="633">
                  <c:v>43643</c:v>
                </c:pt>
                <c:pt idx="634">
                  <c:v>43644</c:v>
                </c:pt>
                <c:pt idx="635">
                  <c:v>43645</c:v>
                </c:pt>
                <c:pt idx="636">
                  <c:v>43646</c:v>
                </c:pt>
                <c:pt idx="637">
                  <c:v>43647</c:v>
                </c:pt>
                <c:pt idx="638">
                  <c:v>43648</c:v>
                </c:pt>
                <c:pt idx="639">
                  <c:v>43649</c:v>
                </c:pt>
                <c:pt idx="640">
                  <c:v>43650</c:v>
                </c:pt>
                <c:pt idx="641">
                  <c:v>43651</c:v>
                </c:pt>
                <c:pt idx="642">
                  <c:v>43652</c:v>
                </c:pt>
                <c:pt idx="643">
                  <c:v>43653</c:v>
                </c:pt>
                <c:pt idx="644">
                  <c:v>43654</c:v>
                </c:pt>
                <c:pt idx="645">
                  <c:v>43655</c:v>
                </c:pt>
                <c:pt idx="646">
                  <c:v>43656</c:v>
                </c:pt>
                <c:pt idx="647">
                  <c:v>43657</c:v>
                </c:pt>
                <c:pt idx="648">
                  <c:v>43658</c:v>
                </c:pt>
                <c:pt idx="649">
                  <c:v>43659</c:v>
                </c:pt>
                <c:pt idx="650">
                  <c:v>43660</c:v>
                </c:pt>
                <c:pt idx="651">
                  <c:v>43661</c:v>
                </c:pt>
                <c:pt idx="652">
                  <c:v>43662</c:v>
                </c:pt>
                <c:pt idx="653">
                  <c:v>43663</c:v>
                </c:pt>
                <c:pt idx="654">
                  <c:v>43664</c:v>
                </c:pt>
                <c:pt idx="655">
                  <c:v>43665</c:v>
                </c:pt>
                <c:pt idx="656">
                  <c:v>43666</c:v>
                </c:pt>
                <c:pt idx="657">
                  <c:v>43667</c:v>
                </c:pt>
                <c:pt idx="658">
                  <c:v>43668</c:v>
                </c:pt>
                <c:pt idx="659">
                  <c:v>43669</c:v>
                </c:pt>
                <c:pt idx="660">
                  <c:v>43670</c:v>
                </c:pt>
                <c:pt idx="661">
                  <c:v>43671</c:v>
                </c:pt>
                <c:pt idx="662">
                  <c:v>43672</c:v>
                </c:pt>
                <c:pt idx="663">
                  <c:v>43673</c:v>
                </c:pt>
                <c:pt idx="664">
                  <c:v>43674</c:v>
                </c:pt>
                <c:pt idx="665">
                  <c:v>43675</c:v>
                </c:pt>
                <c:pt idx="666">
                  <c:v>43676</c:v>
                </c:pt>
                <c:pt idx="667">
                  <c:v>43677</c:v>
                </c:pt>
                <c:pt idx="668">
                  <c:v>43678</c:v>
                </c:pt>
                <c:pt idx="669">
                  <c:v>43679</c:v>
                </c:pt>
                <c:pt idx="670">
                  <c:v>43680</c:v>
                </c:pt>
                <c:pt idx="671">
                  <c:v>43681</c:v>
                </c:pt>
                <c:pt idx="672">
                  <c:v>43682</c:v>
                </c:pt>
                <c:pt idx="673">
                  <c:v>43683</c:v>
                </c:pt>
                <c:pt idx="674">
                  <c:v>43684</c:v>
                </c:pt>
                <c:pt idx="675">
                  <c:v>43685</c:v>
                </c:pt>
                <c:pt idx="676">
                  <c:v>43686</c:v>
                </c:pt>
                <c:pt idx="677">
                  <c:v>43687</c:v>
                </c:pt>
                <c:pt idx="678">
                  <c:v>43688</c:v>
                </c:pt>
                <c:pt idx="679">
                  <c:v>43689</c:v>
                </c:pt>
                <c:pt idx="680">
                  <c:v>43690</c:v>
                </c:pt>
                <c:pt idx="681">
                  <c:v>43691</c:v>
                </c:pt>
                <c:pt idx="682">
                  <c:v>43692</c:v>
                </c:pt>
                <c:pt idx="683">
                  <c:v>43693</c:v>
                </c:pt>
                <c:pt idx="684">
                  <c:v>43694</c:v>
                </c:pt>
                <c:pt idx="685">
                  <c:v>43695</c:v>
                </c:pt>
                <c:pt idx="686">
                  <c:v>43696</c:v>
                </c:pt>
                <c:pt idx="687">
                  <c:v>43697</c:v>
                </c:pt>
                <c:pt idx="688">
                  <c:v>43698</c:v>
                </c:pt>
                <c:pt idx="689">
                  <c:v>43699</c:v>
                </c:pt>
                <c:pt idx="690">
                  <c:v>43700</c:v>
                </c:pt>
                <c:pt idx="691">
                  <c:v>43701</c:v>
                </c:pt>
                <c:pt idx="692">
                  <c:v>43702</c:v>
                </c:pt>
                <c:pt idx="693">
                  <c:v>43703</c:v>
                </c:pt>
                <c:pt idx="694">
                  <c:v>43704</c:v>
                </c:pt>
                <c:pt idx="695">
                  <c:v>43705</c:v>
                </c:pt>
                <c:pt idx="696">
                  <c:v>43706</c:v>
                </c:pt>
                <c:pt idx="697">
                  <c:v>43707</c:v>
                </c:pt>
                <c:pt idx="698">
                  <c:v>43708</c:v>
                </c:pt>
                <c:pt idx="699">
                  <c:v>43709</c:v>
                </c:pt>
                <c:pt idx="700">
                  <c:v>43710</c:v>
                </c:pt>
                <c:pt idx="701">
                  <c:v>43711</c:v>
                </c:pt>
                <c:pt idx="702">
                  <c:v>43712</c:v>
                </c:pt>
                <c:pt idx="703">
                  <c:v>43713</c:v>
                </c:pt>
                <c:pt idx="704">
                  <c:v>43714</c:v>
                </c:pt>
                <c:pt idx="705">
                  <c:v>43715</c:v>
                </c:pt>
                <c:pt idx="706">
                  <c:v>43716</c:v>
                </c:pt>
                <c:pt idx="707">
                  <c:v>43717</c:v>
                </c:pt>
                <c:pt idx="708">
                  <c:v>43718</c:v>
                </c:pt>
                <c:pt idx="709">
                  <c:v>43719</c:v>
                </c:pt>
                <c:pt idx="710">
                  <c:v>43720</c:v>
                </c:pt>
                <c:pt idx="711">
                  <c:v>43721</c:v>
                </c:pt>
                <c:pt idx="712">
                  <c:v>43722</c:v>
                </c:pt>
                <c:pt idx="713">
                  <c:v>43723</c:v>
                </c:pt>
                <c:pt idx="714">
                  <c:v>43724</c:v>
                </c:pt>
                <c:pt idx="715">
                  <c:v>43725</c:v>
                </c:pt>
                <c:pt idx="716">
                  <c:v>43726</c:v>
                </c:pt>
                <c:pt idx="717">
                  <c:v>43727</c:v>
                </c:pt>
                <c:pt idx="718">
                  <c:v>43728</c:v>
                </c:pt>
                <c:pt idx="719">
                  <c:v>43729</c:v>
                </c:pt>
                <c:pt idx="720">
                  <c:v>43730</c:v>
                </c:pt>
                <c:pt idx="721">
                  <c:v>43731</c:v>
                </c:pt>
                <c:pt idx="722">
                  <c:v>43732</c:v>
                </c:pt>
                <c:pt idx="723">
                  <c:v>43733</c:v>
                </c:pt>
                <c:pt idx="724">
                  <c:v>43734</c:v>
                </c:pt>
                <c:pt idx="725">
                  <c:v>43735</c:v>
                </c:pt>
                <c:pt idx="726">
                  <c:v>43736</c:v>
                </c:pt>
                <c:pt idx="727">
                  <c:v>43737</c:v>
                </c:pt>
                <c:pt idx="728">
                  <c:v>43738</c:v>
                </c:pt>
                <c:pt idx="729">
                  <c:v>43739</c:v>
                </c:pt>
                <c:pt idx="730">
                  <c:v>43740</c:v>
                </c:pt>
                <c:pt idx="731">
                  <c:v>43741</c:v>
                </c:pt>
                <c:pt idx="732">
                  <c:v>43742</c:v>
                </c:pt>
                <c:pt idx="733">
                  <c:v>43743</c:v>
                </c:pt>
                <c:pt idx="734">
                  <c:v>43744</c:v>
                </c:pt>
                <c:pt idx="735">
                  <c:v>43745</c:v>
                </c:pt>
                <c:pt idx="736">
                  <c:v>43746</c:v>
                </c:pt>
                <c:pt idx="737">
                  <c:v>43747</c:v>
                </c:pt>
                <c:pt idx="738">
                  <c:v>43748</c:v>
                </c:pt>
                <c:pt idx="739">
                  <c:v>43749</c:v>
                </c:pt>
                <c:pt idx="740">
                  <c:v>43750</c:v>
                </c:pt>
                <c:pt idx="741">
                  <c:v>43751</c:v>
                </c:pt>
                <c:pt idx="742">
                  <c:v>43752</c:v>
                </c:pt>
                <c:pt idx="743">
                  <c:v>43753</c:v>
                </c:pt>
                <c:pt idx="744">
                  <c:v>43754</c:v>
                </c:pt>
                <c:pt idx="745">
                  <c:v>43755</c:v>
                </c:pt>
                <c:pt idx="746">
                  <c:v>43756</c:v>
                </c:pt>
                <c:pt idx="747">
                  <c:v>43757</c:v>
                </c:pt>
                <c:pt idx="748">
                  <c:v>43758</c:v>
                </c:pt>
                <c:pt idx="749">
                  <c:v>43759</c:v>
                </c:pt>
                <c:pt idx="750">
                  <c:v>43760</c:v>
                </c:pt>
                <c:pt idx="751">
                  <c:v>43761</c:v>
                </c:pt>
                <c:pt idx="752">
                  <c:v>43762</c:v>
                </c:pt>
                <c:pt idx="753">
                  <c:v>43763</c:v>
                </c:pt>
                <c:pt idx="754">
                  <c:v>43764</c:v>
                </c:pt>
                <c:pt idx="755">
                  <c:v>43765</c:v>
                </c:pt>
                <c:pt idx="756">
                  <c:v>43766</c:v>
                </c:pt>
                <c:pt idx="757">
                  <c:v>43767</c:v>
                </c:pt>
                <c:pt idx="758">
                  <c:v>43768</c:v>
                </c:pt>
                <c:pt idx="759">
                  <c:v>43769</c:v>
                </c:pt>
                <c:pt idx="760">
                  <c:v>43770</c:v>
                </c:pt>
                <c:pt idx="761">
                  <c:v>43771</c:v>
                </c:pt>
                <c:pt idx="762">
                  <c:v>43772</c:v>
                </c:pt>
                <c:pt idx="763">
                  <c:v>43773</c:v>
                </c:pt>
                <c:pt idx="764">
                  <c:v>43774</c:v>
                </c:pt>
                <c:pt idx="765">
                  <c:v>43775</c:v>
                </c:pt>
                <c:pt idx="766">
                  <c:v>43776</c:v>
                </c:pt>
                <c:pt idx="767">
                  <c:v>43777</c:v>
                </c:pt>
                <c:pt idx="768">
                  <c:v>43778</c:v>
                </c:pt>
                <c:pt idx="769">
                  <c:v>43779</c:v>
                </c:pt>
                <c:pt idx="770">
                  <c:v>43780</c:v>
                </c:pt>
                <c:pt idx="771">
                  <c:v>43781</c:v>
                </c:pt>
                <c:pt idx="772">
                  <c:v>43782</c:v>
                </c:pt>
                <c:pt idx="773">
                  <c:v>43783</c:v>
                </c:pt>
                <c:pt idx="774">
                  <c:v>43784</c:v>
                </c:pt>
                <c:pt idx="775">
                  <c:v>43785</c:v>
                </c:pt>
                <c:pt idx="776">
                  <c:v>43786</c:v>
                </c:pt>
                <c:pt idx="777">
                  <c:v>43787</c:v>
                </c:pt>
                <c:pt idx="778">
                  <c:v>43788</c:v>
                </c:pt>
                <c:pt idx="779">
                  <c:v>43789</c:v>
                </c:pt>
                <c:pt idx="780">
                  <c:v>43790</c:v>
                </c:pt>
                <c:pt idx="781">
                  <c:v>43791</c:v>
                </c:pt>
                <c:pt idx="782">
                  <c:v>43792</c:v>
                </c:pt>
                <c:pt idx="783">
                  <c:v>43793</c:v>
                </c:pt>
                <c:pt idx="784">
                  <c:v>43794</c:v>
                </c:pt>
                <c:pt idx="785">
                  <c:v>43795</c:v>
                </c:pt>
                <c:pt idx="786">
                  <c:v>43796</c:v>
                </c:pt>
                <c:pt idx="787">
                  <c:v>43797</c:v>
                </c:pt>
                <c:pt idx="788">
                  <c:v>43798</c:v>
                </c:pt>
                <c:pt idx="789">
                  <c:v>43799</c:v>
                </c:pt>
                <c:pt idx="790">
                  <c:v>43800</c:v>
                </c:pt>
                <c:pt idx="791">
                  <c:v>43801</c:v>
                </c:pt>
                <c:pt idx="792">
                  <c:v>43802</c:v>
                </c:pt>
                <c:pt idx="793">
                  <c:v>43803</c:v>
                </c:pt>
                <c:pt idx="794">
                  <c:v>43804</c:v>
                </c:pt>
                <c:pt idx="795">
                  <c:v>43805</c:v>
                </c:pt>
                <c:pt idx="796">
                  <c:v>43806</c:v>
                </c:pt>
                <c:pt idx="797">
                  <c:v>43807</c:v>
                </c:pt>
                <c:pt idx="798">
                  <c:v>43808</c:v>
                </c:pt>
                <c:pt idx="799">
                  <c:v>43809</c:v>
                </c:pt>
                <c:pt idx="800">
                  <c:v>43810</c:v>
                </c:pt>
                <c:pt idx="801">
                  <c:v>43811</c:v>
                </c:pt>
                <c:pt idx="802">
                  <c:v>43812</c:v>
                </c:pt>
                <c:pt idx="803">
                  <c:v>43813</c:v>
                </c:pt>
                <c:pt idx="804">
                  <c:v>43814</c:v>
                </c:pt>
                <c:pt idx="805">
                  <c:v>43815</c:v>
                </c:pt>
                <c:pt idx="806">
                  <c:v>43816</c:v>
                </c:pt>
                <c:pt idx="807">
                  <c:v>43817</c:v>
                </c:pt>
                <c:pt idx="808">
                  <c:v>43818</c:v>
                </c:pt>
                <c:pt idx="809">
                  <c:v>43819</c:v>
                </c:pt>
                <c:pt idx="810">
                  <c:v>43820</c:v>
                </c:pt>
                <c:pt idx="811">
                  <c:v>43821</c:v>
                </c:pt>
                <c:pt idx="812">
                  <c:v>43822</c:v>
                </c:pt>
                <c:pt idx="813">
                  <c:v>43823</c:v>
                </c:pt>
                <c:pt idx="814">
                  <c:v>43824</c:v>
                </c:pt>
                <c:pt idx="815">
                  <c:v>43825</c:v>
                </c:pt>
                <c:pt idx="816">
                  <c:v>43826</c:v>
                </c:pt>
                <c:pt idx="817">
                  <c:v>43827</c:v>
                </c:pt>
                <c:pt idx="818">
                  <c:v>43828</c:v>
                </c:pt>
                <c:pt idx="819">
                  <c:v>43829</c:v>
                </c:pt>
                <c:pt idx="820">
                  <c:v>43830</c:v>
                </c:pt>
                <c:pt idx="821">
                  <c:v>43831</c:v>
                </c:pt>
                <c:pt idx="822">
                  <c:v>43832</c:v>
                </c:pt>
                <c:pt idx="823">
                  <c:v>43833</c:v>
                </c:pt>
                <c:pt idx="824">
                  <c:v>43834</c:v>
                </c:pt>
                <c:pt idx="825">
                  <c:v>43835</c:v>
                </c:pt>
                <c:pt idx="826">
                  <c:v>43836</c:v>
                </c:pt>
                <c:pt idx="827">
                  <c:v>43837</c:v>
                </c:pt>
                <c:pt idx="828">
                  <c:v>43838</c:v>
                </c:pt>
                <c:pt idx="829">
                  <c:v>43839</c:v>
                </c:pt>
                <c:pt idx="830">
                  <c:v>43840</c:v>
                </c:pt>
                <c:pt idx="831">
                  <c:v>43841</c:v>
                </c:pt>
                <c:pt idx="832">
                  <c:v>43842</c:v>
                </c:pt>
                <c:pt idx="833">
                  <c:v>43843</c:v>
                </c:pt>
                <c:pt idx="834">
                  <c:v>43844</c:v>
                </c:pt>
                <c:pt idx="835">
                  <c:v>43845</c:v>
                </c:pt>
                <c:pt idx="836">
                  <c:v>43846</c:v>
                </c:pt>
                <c:pt idx="837">
                  <c:v>43847</c:v>
                </c:pt>
                <c:pt idx="838">
                  <c:v>43848</c:v>
                </c:pt>
                <c:pt idx="839">
                  <c:v>43849</c:v>
                </c:pt>
                <c:pt idx="840">
                  <c:v>43850</c:v>
                </c:pt>
                <c:pt idx="841">
                  <c:v>43851</c:v>
                </c:pt>
                <c:pt idx="842">
                  <c:v>43852</c:v>
                </c:pt>
                <c:pt idx="843">
                  <c:v>43853</c:v>
                </c:pt>
                <c:pt idx="844">
                  <c:v>43854</c:v>
                </c:pt>
                <c:pt idx="845">
                  <c:v>43855</c:v>
                </c:pt>
                <c:pt idx="846">
                  <c:v>43856</c:v>
                </c:pt>
                <c:pt idx="847">
                  <c:v>43857</c:v>
                </c:pt>
                <c:pt idx="848">
                  <c:v>43858</c:v>
                </c:pt>
                <c:pt idx="849">
                  <c:v>43859</c:v>
                </c:pt>
                <c:pt idx="850">
                  <c:v>43860</c:v>
                </c:pt>
                <c:pt idx="851">
                  <c:v>43861</c:v>
                </c:pt>
                <c:pt idx="852">
                  <c:v>43862</c:v>
                </c:pt>
                <c:pt idx="853">
                  <c:v>43863</c:v>
                </c:pt>
                <c:pt idx="854">
                  <c:v>43864</c:v>
                </c:pt>
                <c:pt idx="855">
                  <c:v>43865</c:v>
                </c:pt>
                <c:pt idx="856">
                  <c:v>43866</c:v>
                </c:pt>
                <c:pt idx="857">
                  <c:v>43867</c:v>
                </c:pt>
                <c:pt idx="858">
                  <c:v>43868</c:v>
                </c:pt>
                <c:pt idx="859">
                  <c:v>43869</c:v>
                </c:pt>
                <c:pt idx="860">
                  <c:v>43870</c:v>
                </c:pt>
                <c:pt idx="861">
                  <c:v>43871</c:v>
                </c:pt>
                <c:pt idx="862">
                  <c:v>43872</c:v>
                </c:pt>
                <c:pt idx="863">
                  <c:v>43873</c:v>
                </c:pt>
                <c:pt idx="864">
                  <c:v>43874</c:v>
                </c:pt>
                <c:pt idx="865">
                  <c:v>43875</c:v>
                </c:pt>
                <c:pt idx="866">
                  <c:v>43876</c:v>
                </c:pt>
                <c:pt idx="867">
                  <c:v>43877</c:v>
                </c:pt>
                <c:pt idx="868">
                  <c:v>43878</c:v>
                </c:pt>
                <c:pt idx="869">
                  <c:v>43879</c:v>
                </c:pt>
                <c:pt idx="870">
                  <c:v>43880</c:v>
                </c:pt>
                <c:pt idx="871">
                  <c:v>43881</c:v>
                </c:pt>
                <c:pt idx="872">
                  <c:v>43882</c:v>
                </c:pt>
                <c:pt idx="873">
                  <c:v>43883</c:v>
                </c:pt>
                <c:pt idx="874">
                  <c:v>43884</c:v>
                </c:pt>
                <c:pt idx="875">
                  <c:v>43885</c:v>
                </c:pt>
                <c:pt idx="876">
                  <c:v>43886</c:v>
                </c:pt>
                <c:pt idx="877">
                  <c:v>43887</c:v>
                </c:pt>
                <c:pt idx="878">
                  <c:v>43888</c:v>
                </c:pt>
                <c:pt idx="879">
                  <c:v>43889</c:v>
                </c:pt>
                <c:pt idx="880">
                  <c:v>43890</c:v>
                </c:pt>
                <c:pt idx="881">
                  <c:v>43891</c:v>
                </c:pt>
                <c:pt idx="882">
                  <c:v>43892</c:v>
                </c:pt>
                <c:pt idx="883">
                  <c:v>43893</c:v>
                </c:pt>
                <c:pt idx="884">
                  <c:v>43894</c:v>
                </c:pt>
                <c:pt idx="885">
                  <c:v>43895</c:v>
                </c:pt>
                <c:pt idx="886">
                  <c:v>43896</c:v>
                </c:pt>
                <c:pt idx="887">
                  <c:v>43897</c:v>
                </c:pt>
                <c:pt idx="888">
                  <c:v>43898</c:v>
                </c:pt>
                <c:pt idx="889">
                  <c:v>43899</c:v>
                </c:pt>
                <c:pt idx="890">
                  <c:v>43900</c:v>
                </c:pt>
                <c:pt idx="891">
                  <c:v>43901</c:v>
                </c:pt>
                <c:pt idx="892">
                  <c:v>43902</c:v>
                </c:pt>
                <c:pt idx="893">
                  <c:v>43903</c:v>
                </c:pt>
                <c:pt idx="894">
                  <c:v>43904</c:v>
                </c:pt>
                <c:pt idx="895">
                  <c:v>43905</c:v>
                </c:pt>
                <c:pt idx="896">
                  <c:v>43906</c:v>
                </c:pt>
                <c:pt idx="897">
                  <c:v>43907</c:v>
                </c:pt>
                <c:pt idx="898">
                  <c:v>43908</c:v>
                </c:pt>
                <c:pt idx="899">
                  <c:v>43909</c:v>
                </c:pt>
                <c:pt idx="900">
                  <c:v>43910</c:v>
                </c:pt>
                <c:pt idx="901">
                  <c:v>43911</c:v>
                </c:pt>
                <c:pt idx="902">
                  <c:v>43912</c:v>
                </c:pt>
                <c:pt idx="903">
                  <c:v>43913</c:v>
                </c:pt>
                <c:pt idx="904">
                  <c:v>43914</c:v>
                </c:pt>
                <c:pt idx="905">
                  <c:v>43915</c:v>
                </c:pt>
                <c:pt idx="906">
                  <c:v>43916</c:v>
                </c:pt>
                <c:pt idx="907">
                  <c:v>43917</c:v>
                </c:pt>
                <c:pt idx="908">
                  <c:v>43918</c:v>
                </c:pt>
                <c:pt idx="909">
                  <c:v>43919</c:v>
                </c:pt>
                <c:pt idx="910">
                  <c:v>43920</c:v>
                </c:pt>
                <c:pt idx="911">
                  <c:v>43921</c:v>
                </c:pt>
                <c:pt idx="912">
                  <c:v>43922</c:v>
                </c:pt>
                <c:pt idx="913">
                  <c:v>43923</c:v>
                </c:pt>
                <c:pt idx="914">
                  <c:v>43924</c:v>
                </c:pt>
                <c:pt idx="915">
                  <c:v>43925</c:v>
                </c:pt>
                <c:pt idx="916">
                  <c:v>43926</c:v>
                </c:pt>
                <c:pt idx="917">
                  <c:v>43927</c:v>
                </c:pt>
                <c:pt idx="918">
                  <c:v>43928</c:v>
                </c:pt>
                <c:pt idx="919">
                  <c:v>43929</c:v>
                </c:pt>
                <c:pt idx="920">
                  <c:v>43930</c:v>
                </c:pt>
                <c:pt idx="921">
                  <c:v>43931</c:v>
                </c:pt>
                <c:pt idx="922">
                  <c:v>43932</c:v>
                </c:pt>
                <c:pt idx="923">
                  <c:v>43933</c:v>
                </c:pt>
                <c:pt idx="924">
                  <c:v>43934</c:v>
                </c:pt>
                <c:pt idx="925">
                  <c:v>43935</c:v>
                </c:pt>
                <c:pt idx="926">
                  <c:v>43936</c:v>
                </c:pt>
                <c:pt idx="927">
                  <c:v>43937</c:v>
                </c:pt>
                <c:pt idx="928">
                  <c:v>43938</c:v>
                </c:pt>
                <c:pt idx="929">
                  <c:v>43939</c:v>
                </c:pt>
                <c:pt idx="930">
                  <c:v>43940</c:v>
                </c:pt>
                <c:pt idx="931">
                  <c:v>43941</c:v>
                </c:pt>
                <c:pt idx="932">
                  <c:v>43942</c:v>
                </c:pt>
                <c:pt idx="933">
                  <c:v>43943</c:v>
                </c:pt>
                <c:pt idx="934">
                  <c:v>43944</c:v>
                </c:pt>
                <c:pt idx="935">
                  <c:v>43945</c:v>
                </c:pt>
                <c:pt idx="936">
                  <c:v>43946</c:v>
                </c:pt>
                <c:pt idx="937">
                  <c:v>43947</c:v>
                </c:pt>
                <c:pt idx="938">
                  <c:v>43948</c:v>
                </c:pt>
                <c:pt idx="939">
                  <c:v>43949</c:v>
                </c:pt>
                <c:pt idx="940">
                  <c:v>43950</c:v>
                </c:pt>
                <c:pt idx="941">
                  <c:v>43951</c:v>
                </c:pt>
                <c:pt idx="942">
                  <c:v>43952</c:v>
                </c:pt>
                <c:pt idx="943">
                  <c:v>43953</c:v>
                </c:pt>
                <c:pt idx="944">
                  <c:v>43954</c:v>
                </c:pt>
                <c:pt idx="945">
                  <c:v>43955</c:v>
                </c:pt>
                <c:pt idx="946">
                  <c:v>43956</c:v>
                </c:pt>
                <c:pt idx="947">
                  <c:v>43957</c:v>
                </c:pt>
                <c:pt idx="948">
                  <c:v>43958</c:v>
                </c:pt>
                <c:pt idx="949">
                  <c:v>43959</c:v>
                </c:pt>
                <c:pt idx="950">
                  <c:v>43960</c:v>
                </c:pt>
                <c:pt idx="951">
                  <c:v>43961</c:v>
                </c:pt>
                <c:pt idx="952">
                  <c:v>43962</c:v>
                </c:pt>
                <c:pt idx="953">
                  <c:v>43963</c:v>
                </c:pt>
                <c:pt idx="954">
                  <c:v>43964</c:v>
                </c:pt>
                <c:pt idx="955">
                  <c:v>43965</c:v>
                </c:pt>
                <c:pt idx="956">
                  <c:v>43966</c:v>
                </c:pt>
                <c:pt idx="957">
                  <c:v>43967</c:v>
                </c:pt>
                <c:pt idx="958">
                  <c:v>43968</c:v>
                </c:pt>
                <c:pt idx="959">
                  <c:v>43969</c:v>
                </c:pt>
                <c:pt idx="960">
                  <c:v>43970</c:v>
                </c:pt>
                <c:pt idx="961">
                  <c:v>43971</c:v>
                </c:pt>
                <c:pt idx="962">
                  <c:v>43972</c:v>
                </c:pt>
                <c:pt idx="963">
                  <c:v>43973</c:v>
                </c:pt>
                <c:pt idx="964">
                  <c:v>43974</c:v>
                </c:pt>
                <c:pt idx="965">
                  <c:v>43975</c:v>
                </c:pt>
                <c:pt idx="966">
                  <c:v>43976</c:v>
                </c:pt>
                <c:pt idx="967">
                  <c:v>43977</c:v>
                </c:pt>
                <c:pt idx="968">
                  <c:v>43978</c:v>
                </c:pt>
                <c:pt idx="969">
                  <c:v>43979</c:v>
                </c:pt>
                <c:pt idx="970">
                  <c:v>43980</c:v>
                </c:pt>
                <c:pt idx="971">
                  <c:v>43981</c:v>
                </c:pt>
                <c:pt idx="972">
                  <c:v>43982</c:v>
                </c:pt>
                <c:pt idx="973">
                  <c:v>43983</c:v>
                </c:pt>
                <c:pt idx="974">
                  <c:v>43984</c:v>
                </c:pt>
                <c:pt idx="975">
                  <c:v>43985</c:v>
                </c:pt>
                <c:pt idx="976">
                  <c:v>43986</c:v>
                </c:pt>
                <c:pt idx="977">
                  <c:v>43987</c:v>
                </c:pt>
                <c:pt idx="978">
                  <c:v>43988</c:v>
                </c:pt>
                <c:pt idx="979">
                  <c:v>43989</c:v>
                </c:pt>
                <c:pt idx="980">
                  <c:v>43990</c:v>
                </c:pt>
                <c:pt idx="981">
                  <c:v>43991</c:v>
                </c:pt>
                <c:pt idx="982">
                  <c:v>43992</c:v>
                </c:pt>
                <c:pt idx="983">
                  <c:v>43993</c:v>
                </c:pt>
                <c:pt idx="984">
                  <c:v>43994</c:v>
                </c:pt>
                <c:pt idx="985">
                  <c:v>43995</c:v>
                </c:pt>
                <c:pt idx="986">
                  <c:v>43996</c:v>
                </c:pt>
                <c:pt idx="987">
                  <c:v>43997</c:v>
                </c:pt>
                <c:pt idx="988">
                  <c:v>43998</c:v>
                </c:pt>
                <c:pt idx="989">
                  <c:v>43999</c:v>
                </c:pt>
                <c:pt idx="990">
                  <c:v>44000</c:v>
                </c:pt>
                <c:pt idx="991">
                  <c:v>44001</c:v>
                </c:pt>
                <c:pt idx="992">
                  <c:v>44002</c:v>
                </c:pt>
                <c:pt idx="993">
                  <c:v>44003</c:v>
                </c:pt>
                <c:pt idx="994">
                  <c:v>44004</c:v>
                </c:pt>
                <c:pt idx="995">
                  <c:v>44005</c:v>
                </c:pt>
                <c:pt idx="996">
                  <c:v>44006</c:v>
                </c:pt>
                <c:pt idx="997">
                  <c:v>44007</c:v>
                </c:pt>
                <c:pt idx="998">
                  <c:v>44008</c:v>
                </c:pt>
                <c:pt idx="999">
                  <c:v>44009</c:v>
                </c:pt>
                <c:pt idx="1000">
                  <c:v>44010</c:v>
                </c:pt>
                <c:pt idx="1001">
                  <c:v>44011</c:v>
                </c:pt>
                <c:pt idx="1002">
                  <c:v>44012</c:v>
                </c:pt>
                <c:pt idx="1003">
                  <c:v>44013</c:v>
                </c:pt>
                <c:pt idx="1004">
                  <c:v>44014</c:v>
                </c:pt>
                <c:pt idx="1005">
                  <c:v>44015</c:v>
                </c:pt>
                <c:pt idx="1006">
                  <c:v>44016</c:v>
                </c:pt>
                <c:pt idx="1007">
                  <c:v>44017</c:v>
                </c:pt>
                <c:pt idx="1008">
                  <c:v>44018</c:v>
                </c:pt>
                <c:pt idx="1009">
                  <c:v>44019</c:v>
                </c:pt>
                <c:pt idx="1010">
                  <c:v>44020</c:v>
                </c:pt>
                <c:pt idx="1011">
                  <c:v>44021</c:v>
                </c:pt>
                <c:pt idx="1012">
                  <c:v>44022</c:v>
                </c:pt>
                <c:pt idx="1013">
                  <c:v>44023</c:v>
                </c:pt>
                <c:pt idx="1014">
                  <c:v>44024</c:v>
                </c:pt>
                <c:pt idx="1015">
                  <c:v>44025</c:v>
                </c:pt>
                <c:pt idx="1016">
                  <c:v>44026</c:v>
                </c:pt>
                <c:pt idx="1017">
                  <c:v>44027</c:v>
                </c:pt>
                <c:pt idx="1018">
                  <c:v>44028</c:v>
                </c:pt>
                <c:pt idx="1019">
                  <c:v>44029</c:v>
                </c:pt>
                <c:pt idx="1020">
                  <c:v>44030</c:v>
                </c:pt>
                <c:pt idx="1021">
                  <c:v>44031</c:v>
                </c:pt>
                <c:pt idx="1022">
                  <c:v>44032</c:v>
                </c:pt>
                <c:pt idx="1023">
                  <c:v>44033</c:v>
                </c:pt>
                <c:pt idx="1024">
                  <c:v>44034</c:v>
                </c:pt>
                <c:pt idx="1025">
                  <c:v>44035</c:v>
                </c:pt>
                <c:pt idx="1026">
                  <c:v>44036</c:v>
                </c:pt>
                <c:pt idx="1027">
                  <c:v>44037</c:v>
                </c:pt>
                <c:pt idx="1028">
                  <c:v>44038</c:v>
                </c:pt>
                <c:pt idx="1029">
                  <c:v>44039</c:v>
                </c:pt>
                <c:pt idx="1030">
                  <c:v>44040</c:v>
                </c:pt>
                <c:pt idx="1031">
                  <c:v>44041</c:v>
                </c:pt>
                <c:pt idx="1032">
                  <c:v>44042</c:v>
                </c:pt>
                <c:pt idx="1033">
                  <c:v>44043</c:v>
                </c:pt>
                <c:pt idx="1034">
                  <c:v>44044</c:v>
                </c:pt>
                <c:pt idx="1035">
                  <c:v>44045</c:v>
                </c:pt>
                <c:pt idx="1036">
                  <c:v>44046</c:v>
                </c:pt>
                <c:pt idx="1037">
                  <c:v>44047</c:v>
                </c:pt>
                <c:pt idx="1038">
                  <c:v>44048</c:v>
                </c:pt>
                <c:pt idx="1039">
                  <c:v>44049</c:v>
                </c:pt>
                <c:pt idx="1040">
                  <c:v>44050</c:v>
                </c:pt>
                <c:pt idx="1041">
                  <c:v>44051</c:v>
                </c:pt>
                <c:pt idx="1042">
                  <c:v>44052</c:v>
                </c:pt>
                <c:pt idx="1043">
                  <c:v>44053</c:v>
                </c:pt>
                <c:pt idx="1044">
                  <c:v>44054</c:v>
                </c:pt>
                <c:pt idx="1045">
                  <c:v>44055</c:v>
                </c:pt>
                <c:pt idx="1046">
                  <c:v>44056</c:v>
                </c:pt>
                <c:pt idx="1047">
                  <c:v>44057</c:v>
                </c:pt>
                <c:pt idx="1048">
                  <c:v>44058</c:v>
                </c:pt>
                <c:pt idx="1049">
                  <c:v>44059</c:v>
                </c:pt>
                <c:pt idx="1050">
                  <c:v>44060</c:v>
                </c:pt>
                <c:pt idx="1051">
                  <c:v>44061</c:v>
                </c:pt>
                <c:pt idx="1052">
                  <c:v>44062</c:v>
                </c:pt>
                <c:pt idx="1053">
                  <c:v>44063</c:v>
                </c:pt>
                <c:pt idx="1054">
                  <c:v>44064</c:v>
                </c:pt>
                <c:pt idx="1055">
                  <c:v>44065</c:v>
                </c:pt>
                <c:pt idx="1056">
                  <c:v>44066</c:v>
                </c:pt>
                <c:pt idx="1057">
                  <c:v>44067</c:v>
                </c:pt>
                <c:pt idx="1058">
                  <c:v>44068</c:v>
                </c:pt>
                <c:pt idx="1059">
                  <c:v>44069</c:v>
                </c:pt>
                <c:pt idx="1060">
                  <c:v>44070</c:v>
                </c:pt>
                <c:pt idx="1061">
                  <c:v>44071</c:v>
                </c:pt>
                <c:pt idx="1062">
                  <c:v>44072</c:v>
                </c:pt>
                <c:pt idx="1063">
                  <c:v>44073</c:v>
                </c:pt>
                <c:pt idx="1064">
                  <c:v>44074</c:v>
                </c:pt>
                <c:pt idx="1065">
                  <c:v>44075</c:v>
                </c:pt>
                <c:pt idx="1066">
                  <c:v>44076</c:v>
                </c:pt>
                <c:pt idx="1067">
                  <c:v>44077</c:v>
                </c:pt>
                <c:pt idx="1068">
                  <c:v>44078</c:v>
                </c:pt>
                <c:pt idx="1069">
                  <c:v>44079</c:v>
                </c:pt>
                <c:pt idx="1070">
                  <c:v>44080</c:v>
                </c:pt>
                <c:pt idx="1071">
                  <c:v>44081</c:v>
                </c:pt>
                <c:pt idx="1072">
                  <c:v>44082</c:v>
                </c:pt>
                <c:pt idx="1073">
                  <c:v>44083</c:v>
                </c:pt>
                <c:pt idx="1074">
                  <c:v>44084</c:v>
                </c:pt>
                <c:pt idx="1075">
                  <c:v>44085</c:v>
                </c:pt>
                <c:pt idx="1076">
                  <c:v>44086</c:v>
                </c:pt>
                <c:pt idx="1077">
                  <c:v>44087</c:v>
                </c:pt>
                <c:pt idx="1078">
                  <c:v>44088</c:v>
                </c:pt>
                <c:pt idx="1079">
                  <c:v>44089</c:v>
                </c:pt>
                <c:pt idx="1080">
                  <c:v>44090</c:v>
                </c:pt>
                <c:pt idx="1081">
                  <c:v>44091</c:v>
                </c:pt>
                <c:pt idx="1082">
                  <c:v>44092</c:v>
                </c:pt>
                <c:pt idx="1083">
                  <c:v>44093</c:v>
                </c:pt>
                <c:pt idx="1084">
                  <c:v>44094</c:v>
                </c:pt>
                <c:pt idx="1085">
                  <c:v>44095</c:v>
                </c:pt>
                <c:pt idx="1086">
                  <c:v>44096</c:v>
                </c:pt>
                <c:pt idx="1087">
                  <c:v>44097</c:v>
                </c:pt>
                <c:pt idx="1088">
                  <c:v>44098</c:v>
                </c:pt>
                <c:pt idx="1089">
                  <c:v>44099</c:v>
                </c:pt>
                <c:pt idx="1090">
                  <c:v>44100</c:v>
                </c:pt>
                <c:pt idx="1091">
                  <c:v>44101</c:v>
                </c:pt>
                <c:pt idx="1092">
                  <c:v>44102</c:v>
                </c:pt>
                <c:pt idx="1093">
                  <c:v>44103</c:v>
                </c:pt>
                <c:pt idx="1094">
                  <c:v>44104</c:v>
                </c:pt>
                <c:pt idx="1095">
                  <c:v>44105</c:v>
                </c:pt>
                <c:pt idx="1096">
                  <c:v>44106</c:v>
                </c:pt>
                <c:pt idx="1097">
                  <c:v>44107</c:v>
                </c:pt>
                <c:pt idx="1098">
                  <c:v>44108</c:v>
                </c:pt>
                <c:pt idx="1099">
                  <c:v>44109</c:v>
                </c:pt>
                <c:pt idx="1100">
                  <c:v>44110</c:v>
                </c:pt>
                <c:pt idx="1101">
                  <c:v>44111</c:v>
                </c:pt>
                <c:pt idx="1102">
                  <c:v>44112</c:v>
                </c:pt>
                <c:pt idx="1103">
                  <c:v>44113</c:v>
                </c:pt>
                <c:pt idx="1104">
                  <c:v>44114</c:v>
                </c:pt>
                <c:pt idx="1105">
                  <c:v>44115</c:v>
                </c:pt>
                <c:pt idx="1106">
                  <c:v>44116</c:v>
                </c:pt>
                <c:pt idx="1107">
                  <c:v>44117</c:v>
                </c:pt>
                <c:pt idx="1108">
                  <c:v>44118</c:v>
                </c:pt>
                <c:pt idx="1109">
                  <c:v>44119</c:v>
                </c:pt>
                <c:pt idx="1110">
                  <c:v>44120</c:v>
                </c:pt>
                <c:pt idx="1111">
                  <c:v>44121</c:v>
                </c:pt>
                <c:pt idx="1112">
                  <c:v>44122</c:v>
                </c:pt>
                <c:pt idx="1113">
                  <c:v>44123</c:v>
                </c:pt>
                <c:pt idx="1114">
                  <c:v>44124</c:v>
                </c:pt>
                <c:pt idx="1115">
                  <c:v>44125</c:v>
                </c:pt>
                <c:pt idx="1116">
                  <c:v>44126</c:v>
                </c:pt>
                <c:pt idx="1117">
                  <c:v>44127</c:v>
                </c:pt>
                <c:pt idx="1118">
                  <c:v>44128</c:v>
                </c:pt>
                <c:pt idx="1119">
                  <c:v>44129</c:v>
                </c:pt>
                <c:pt idx="1120">
                  <c:v>44130</c:v>
                </c:pt>
                <c:pt idx="1121">
                  <c:v>44131</c:v>
                </c:pt>
                <c:pt idx="1122">
                  <c:v>44132</c:v>
                </c:pt>
                <c:pt idx="1123">
                  <c:v>44133</c:v>
                </c:pt>
                <c:pt idx="1124">
                  <c:v>44134</c:v>
                </c:pt>
                <c:pt idx="1125">
                  <c:v>44135</c:v>
                </c:pt>
                <c:pt idx="1126">
                  <c:v>44136</c:v>
                </c:pt>
                <c:pt idx="1127">
                  <c:v>44137</c:v>
                </c:pt>
                <c:pt idx="1128">
                  <c:v>44138</c:v>
                </c:pt>
                <c:pt idx="1129">
                  <c:v>44139</c:v>
                </c:pt>
                <c:pt idx="1130">
                  <c:v>44140</c:v>
                </c:pt>
                <c:pt idx="1131">
                  <c:v>44141</c:v>
                </c:pt>
                <c:pt idx="1132">
                  <c:v>44142</c:v>
                </c:pt>
                <c:pt idx="1133">
                  <c:v>44143</c:v>
                </c:pt>
                <c:pt idx="1134">
                  <c:v>44144</c:v>
                </c:pt>
                <c:pt idx="1135">
                  <c:v>44145</c:v>
                </c:pt>
                <c:pt idx="1136">
                  <c:v>44146</c:v>
                </c:pt>
                <c:pt idx="1137">
                  <c:v>44147</c:v>
                </c:pt>
                <c:pt idx="1138">
                  <c:v>44148</c:v>
                </c:pt>
                <c:pt idx="1139">
                  <c:v>44149</c:v>
                </c:pt>
                <c:pt idx="1140">
                  <c:v>44150</c:v>
                </c:pt>
                <c:pt idx="1141">
                  <c:v>44151</c:v>
                </c:pt>
                <c:pt idx="1142">
                  <c:v>44152</c:v>
                </c:pt>
                <c:pt idx="1143">
                  <c:v>44153</c:v>
                </c:pt>
                <c:pt idx="1144">
                  <c:v>44154</c:v>
                </c:pt>
                <c:pt idx="1145">
                  <c:v>44155</c:v>
                </c:pt>
                <c:pt idx="1146">
                  <c:v>44156</c:v>
                </c:pt>
                <c:pt idx="1147">
                  <c:v>44157</c:v>
                </c:pt>
                <c:pt idx="1148">
                  <c:v>44158</c:v>
                </c:pt>
                <c:pt idx="1149">
                  <c:v>44159</c:v>
                </c:pt>
                <c:pt idx="1150">
                  <c:v>44160</c:v>
                </c:pt>
                <c:pt idx="1151">
                  <c:v>44161</c:v>
                </c:pt>
                <c:pt idx="1152">
                  <c:v>44162</c:v>
                </c:pt>
                <c:pt idx="1153">
                  <c:v>44163</c:v>
                </c:pt>
                <c:pt idx="1154">
                  <c:v>44164</c:v>
                </c:pt>
                <c:pt idx="1155">
                  <c:v>44165</c:v>
                </c:pt>
                <c:pt idx="1156">
                  <c:v>44166</c:v>
                </c:pt>
                <c:pt idx="1157">
                  <c:v>44167</c:v>
                </c:pt>
                <c:pt idx="1158">
                  <c:v>44168</c:v>
                </c:pt>
                <c:pt idx="1159">
                  <c:v>44169</c:v>
                </c:pt>
                <c:pt idx="1160">
                  <c:v>44170</c:v>
                </c:pt>
                <c:pt idx="1161">
                  <c:v>44171</c:v>
                </c:pt>
                <c:pt idx="1162">
                  <c:v>44172</c:v>
                </c:pt>
                <c:pt idx="1163">
                  <c:v>44173</c:v>
                </c:pt>
                <c:pt idx="1164">
                  <c:v>44174</c:v>
                </c:pt>
                <c:pt idx="1165">
                  <c:v>44175</c:v>
                </c:pt>
                <c:pt idx="1166">
                  <c:v>44176</c:v>
                </c:pt>
                <c:pt idx="1167">
                  <c:v>44177</c:v>
                </c:pt>
                <c:pt idx="1168">
                  <c:v>44178</c:v>
                </c:pt>
                <c:pt idx="1169">
                  <c:v>44179</c:v>
                </c:pt>
                <c:pt idx="1170">
                  <c:v>44180</c:v>
                </c:pt>
                <c:pt idx="1171">
                  <c:v>44181</c:v>
                </c:pt>
                <c:pt idx="1172">
                  <c:v>44182</c:v>
                </c:pt>
                <c:pt idx="1173">
                  <c:v>44183</c:v>
                </c:pt>
                <c:pt idx="1174">
                  <c:v>44184</c:v>
                </c:pt>
                <c:pt idx="1175">
                  <c:v>44185</c:v>
                </c:pt>
                <c:pt idx="1176">
                  <c:v>44186</c:v>
                </c:pt>
                <c:pt idx="1177">
                  <c:v>44187</c:v>
                </c:pt>
                <c:pt idx="1178">
                  <c:v>44188</c:v>
                </c:pt>
                <c:pt idx="1179">
                  <c:v>44189</c:v>
                </c:pt>
                <c:pt idx="1180">
                  <c:v>44190</c:v>
                </c:pt>
                <c:pt idx="1181">
                  <c:v>44191</c:v>
                </c:pt>
                <c:pt idx="1182">
                  <c:v>44192</c:v>
                </c:pt>
                <c:pt idx="1183">
                  <c:v>44193</c:v>
                </c:pt>
                <c:pt idx="1184">
                  <c:v>44194</c:v>
                </c:pt>
                <c:pt idx="1185">
                  <c:v>44195</c:v>
                </c:pt>
                <c:pt idx="1186">
                  <c:v>44196</c:v>
                </c:pt>
              </c:numCache>
            </c:numRef>
          </c:cat>
          <c:val>
            <c:numRef>
              <c:f>Data2!$K$2:$K$1188</c:f>
              <c:numCache>
                <c:formatCode>General</c:formatCode>
                <c:ptCount val="1187"/>
                <c:pt idx="1024" formatCode="_-* #,##0_-;\-* #,##0_-;_-* &quot;-&quot;??_-;_-@_-">
                  <c:v>25984.022551374499</c:v>
                </c:pt>
                <c:pt idx="1025" formatCode="_-* #,##0_-;\-* #,##0_-;_-* &quot;-&quot;??_-;_-@_-">
                  <c:v>27160.945252214799</c:v>
                </c:pt>
                <c:pt idx="1026" formatCode="_-* #,##0_-;\-* #,##0_-;_-* &quot;-&quot;??_-;_-@_-">
                  <c:v>29409.153057890599</c:v>
                </c:pt>
                <c:pt idx="1027" formatCode="_-* #,##0_-;\-* #,##0_-;_-* &quot;-&quot;??_-;_-@_-">
                  <c:v>23971.0978248295</c:v>
                </c:pt>
                <c:pt idx="1028" formatCode="_-* #,##0_-;\-* #,##0_-;_-* &quot;-&quot;??_-;_-@_-">
                  <c:v>24852.119716331799</c:v>
                </c:pt>
                <c:pt idx="1029" formatCode="_-* #,##0_-;\-* #,##0_-;_-* &quot;-&quot;??_-;_-@_-">
                  <c:v>34560.980451102303</c:v>
                </c:pt>
                <c:pt idx="1030" formatCode="_-* #,##0_-;\-* #,##0_-;_-* &quot;-&quot;??_-;_-@_-">
                  <c:v>31834.440832691998</c:v>
                </c:pt>
                <c:pt idx="1031" formatCode="_-* #,##0_-;\-* #,##0_-;_-* &quot;-&quot;??_-;_-@_-">
                  <c:v>30064.9415011745</c:v>
                </c:pt>
                <c:pt idx="1032" formatCode="_-* #,##0_-;\-* #,##0_-;_-* &quot;-&quot;??_-;_-@_-">
                  <c:v>30938.5174701836</c:v>
                </c:pt>
                <c:pt idx="1033" formatCode="_-* #,##0_-;\-* #,##0_-;_-* &quot;-&quot;??_-;_-@_-">
                  <c:v>32834.602820375301</c:v>
                </c:pt>
                <c:pt idx="1034" formatCode="_-* #,##0_-;\-* #,##0_-;_-* &quot;-&quot;??_-;_-@_-">
                  <c:v>26933.836647699402</c:v>
                </c:pt>
                <c:pt idx="1035" formatCode="_-* #,##0_-;\-* #,##0_-;_-* &quot;-&quot;??_-;_-@_-">
                  <c:v>27369.431239601301</c:v>
                </c:pt>
                <c:pt idx="1036" formatCode="_-* #,##0_-;\-* #,##0_-;_-* &quot;-&quot;??_-;_-@_-">
                  <c:v>36682.418073395798</c:v>
                </c:pt>
                <c:pt idx="1037" formatCode="_-* #,##0_-;\-* #,##0_-;_-* &quot;-&quot;??_-;_-@_-">
                  <c:v>33460.230821096004</c:v>
                </c:pt>
                <c:pt idx="1038" formatCode="_-* #,##0_-;\-* #,##0_-;_-* &quot;-&quot;??_-;_-@_-">
                  <c:v>31190.980573065201</c:v>
                </c:pt>
                <c:pt idx="1039" formatCode="_-* #,##0_-;\-* #,##0_-;_-* &quot;-&quot;??_-;_-@_-">
                  <c:v>31610.986209834002</c:v>
                </c:pt>
                <c:pt idx="1040" formatCode="_-* #,##0_-;\-* #,##0_-;_-* &quot;-&quot;??_-;_-@_-">
                  <c:v>33089.621546627597</c:v>
                </c:pt>
                <c:pt idx="1041" formatCode="_-* #,##0_-;\-* #,##0_-;_-* &quot;-&quot;??_-;_-@_-">
                  <c:v>26747.186754232</c:v>
                </c:pt>
                <c:pt idx="1042" formatCode="_-* #,##0_-;\-* #,##0_-;_-* &quot;-&quot;??_-;_-@_-">
                  <c:v>26842.866521289201</c:v>
                </c:pt>
                <c:pt idx="1043" formatCode="_-* #,##0_-;\-* #,##0_-;_-* &quot;-&quot;??_-;_-@_-">
                  <c:v>35945.908282811099</c:v>
                </c:pt>
                <c:pt idx="1044" formatCode="_-* #,##0_-;\-* #,##0_-;_-* &quot;-&quot;??_-;_-@_-">
                  <c:v>32489.0351755708</c:v>
                </c:pt>
                <c:pt idx="1045" formatCode="_-* #,##0_-;\-* #,##0_-;_-* &quot;-&quot;??_-;_-@_-">
                  <c:v>30046.360611747699</c:v>
                </c:pt>
                <c:pt idx="1046" formatCode="_-* #,##0_-;\-* #,##0_-;_-* &quot;-&quot;??_-;_-@_-">
                  <c:v>30394.265733515898</c:v>
                </c:pt>
                <c:pt idx="1047" formatCode="_-* #,##0_-;\-* #,##0_-;_-* &quot;-&quot;??_-;_-@_-">
                  <c:v>31879.6506909048</c:v>
                </c:pt>
                <c:pt idx="1048" formatCode="_-* #,##0_-;\-* #,##0_-;_-* &quot;-&quot;??_-;_-@_-">
                  <c:v>25549.221252039799</c:v>
                </c:pt>
                <c:pt idx="1049" formatCode="_-* #,##0_-;\-* #,##0_-;_-* &quot;-&quot;??_-;_-@_-">
                  <c:v>25773.219527949401</c:v>
                </c:pt>
                <c:pt idx="1050" formatCode="_-* #,##0_-;\-* #,##0_-;_-* &quot;-&quot;??_-;_-@_-">
                  <c:v>35134.185774289501</c:v>
                </c:pt>
                <c:pt idx="1051" formatCode="_-* #,##0_-;\-* #,##0_-;_-* &quot;-&quot;??_-;_-@_-">
                  <c:v>31896.391700028002</c:v>
                </c:pt>
                <c:pt idx="1052" formatCode="_-* #,##0_-;\-* #,##0_-;_-* &quot;-&quot;??_-;_-@_-">
                  <c:v>29704.726798035099</c:v>
                </c:pt>
                <c:pt idx="1053" formatCode="_-* #,##0_-;\-* #,##0_-;_-* &quot;-&quot;??_-;_-@_-">
                  <c:v>30362.853226096999</c:v>
                </c:pt>
                <c:pt idx="1054" formatCode="_-* #,##0_-;\-* #,##0_-;_-* &quot;-&quot;??_-;_-@_-">
                  <c:v>32183.326300702302</c:v>
                </c:pt>
                <c:pt idx="1055" formatCode="_-* #,##0_-;\-* #,##0_-;_-* &quot;-&quot;??_-;_-@_-">
                  <c:v>26129.649485419599</c:v>
                </c:pt>
                <c:pt idx="1056" formatCode="_-* #,##0_-;\-* #,##0_-;_-* &quot;-&quot;??_-;_-@_-">
                  <c:v>26674.862752292102</c:v>
                </c:pt>
                <c:pt idx="1057" formatCode="_-* #,##0_-;\-* #,##0_-;_-* &quot;-&quot;??_-;_-@_-">
                  <c:v>36409.343031356002</c:v>
                </c:pt>
                <c:pt idx="1058" formatCode="_-* #,##0_-;\-* #,##0_-;_-* &quot;-&quot;??_-;_-@_-">
                  <c:v>33427.158656023297</c:v>
                </c:pt>
                <c:pt idx="1059" formatCode="_-* #,##0_-;\-* #,##0_-;_-* &quot;-&quot;??_-;_-@_-">
                  <c:v>31442.885368154999</c:v>
                </c:pt>
                <c:pt idx="1060" formatCode="_-* #,##0_-;\-* #,##0_-;_-* &quot;-&quot;??_-;_-@_-">
                  <c:v>32290.5209138016</c:v>
                </c:pt>
                <c:pt idx="1061" formatCode="_-* #,##0_-;\-* #,##0_-;_-* &quot;-&quot;??_-;_-@_-">
                  <c:v>34253.432005879702</c:v>
                </c:pt>
                <c:pt idx="1062" formatCode="_-* #,##0_-;\-* #,##0_-;_-* &quot;-&quot;??_-;_-@_-">
                  <c:v>28219.979137244602</c:v>
                </c:pt>
                <c:pt idx="1063" formatCode="_-* #,##0_-;\-* #,##0_-;_-* &quot;-&quot;??_-;_-@_-">
                  <c:v>28775.469446469298</c:v>
                </c:pt>
                <c:pt idx="1064" formatCode="_-* #,##0_-;\-* #,##0_-;_-* &quot;-&quot;??_-;_-@_-">
                  <c:v>38529.864710648901</c:v>
                </c:pt>
                <c:pt idx="1065" formatCode="_-* #,##0_-;\-* #,##0_-;_-* &quot;-&quot;??_-;_-@_-">
                  <c:v>35421.382512878197</c:v>
                </c:pt>
                <c:pt idx="1066" formatCode="_-* #,##0_-;\-* #,##0_-;_-* &quot;-&quot;??_-;_-@_-">
                  <c:v>33247.654443927</c:v>
                </c:pt>
                <c:pt idx="1067" formatCode="_-* #,##0_-;\-* #,##0_-;_-* &quot;-&quot;??_-;_-@_-">
                  <c:v>33888.3851872999</c:v>
                </c:pt>
                <c:pt idx="1068" formatCode="_-* #,##0_-;\-* #,##0_-;_-* &quot;-&quot;??_-;_-@_-">
                  <c:v>35612.6503314976</c:v>
                </c:pt>
                <c:pt idx="1069" formatCode="_-* #,##0_-;\-* #,##0_-;_-* &quot;-&quot;??_-;_-@_-">
                  <c:v>29248.539109358098</c:v>
                </c:pt>
                <c:pt idx="1070" formatCode="_-* #,##0_-;\-* #,##0_-;_-* &quot;-&quot;??_-;_-@_-">
                  <c:v>29506.7173364872</c:v>
                </c:pt>
                <c:pt idx="1071" formatCode="_-* #,##0_-;\-* #,##0_-;_-* &quot;-&quot;??_-;_-@_-">
                  <c:v>39028.752310067001</c:v>
                </c:pt>
                <c:pt idx="1072" formatCode="_-* #,##0_-;\-* #,##0_-;_-* &quot;-&quot;??_-;_-@_-">
                  <c:v>35608.235103863102</c:v>
                </c:pt>
                <c:pt idx="1073" formatCode="_-* #,##0_-;\-* #,##0_-;_-* &quot;-&quot;??_-;_-@_-">
                  <c:v>33132.753854979899</c:v>
                </c:pt>
                <c:pt idx="1074" formatCode="_-* #,##0_-;\-* #,##0_-;_-* &quot;-&quot;??_-;_-@_-">
                  <c:v>33533.453691067603</c:v>
                </c:pt>
                <c:pt idx="1075" formatCode="_-* #,##0_-;\-* #,##0_-;_-* &quot;-&quot;??_-;_-@_-">
                  <c:v>35067.488657319198</c:v>
                </c:pt>
                <c:pt idx="1076" formatCode="_-* #,##0_-;\-* #,##0_-;_-* &quot;-&quot;??_-;_-@_-">
                  <c:v>28502.509277840902</c:v>
                </c:pt>
                <c:pt idx="1077" formatCode="_-* #,##0_-;\-* #,##0_-;_-* &quot;-&quot;??_-;_-@_-">
                  <c:v>28670.549137345799</c:v>
                </c:pt>
                <c:pt idx="1078" formatCode="_-* #,##0_-;\-* #,##0_-;_-* &quot;-&quot;??_-;_-@_-">
                  <c:v>38238.219544497602</c:v>
                </c:pt>
                <c:pt idx="1079" formatCode="_-* #,##0_-;\-* #,##0_-;_-* &quot;-&quot;??_-;_-@_-">
                  <c:v>43737.935205924499</c:v>
                </c:pt>
                <c:pt idx="1080" formatCode="_-* #,##0_-;\-* #,##0_-;_-* &quot;-&quot;??_-;_-@_-">
                  <c:v>40988.614754740804</c:v>
                </c:pt>
                <c:pt idx="1081" formatCode="_-* #,##0_-;\-* #,##0_-;_-* &quot;-&quot;??_-;_-@_-">
                  <c:v>38447.954892651898</c:v>
                </c:pt>
                <c:pt idx="1082" formatCode="_-* #,##0_-;\-* #,##0_-;_-* &quot;-&quot;??_-;_-@_-">
                  <c:v>27418.826149031702</c:v>
                </c:pt>
                <c:pt idx="1083" formatCode="_-* #,##0_-;\-* #,##0_-;_-* &quot;-&quot;??_-;_-@_-">
                  <c:v>28521.341113584898</c:v>
                </c:pt>
                <c:pt idx="1084" formatCode="_-* #,##0_-;\-* #,##0_-;_-* &quot;-&quot;??_-;_-@_-">
                  <c:v>29034.867353063601</c:v>
                </c:pt>
                <c:pt idx="1085" formatCode="_-* #,##0_-;\-* #,##0_-;_-* &quot;-&quot;??_-;_-@_-">
                  <c:v>39051.218975925098</c:v>
                </c:pt>
                <c:pt idx="1086" formatCode="_-* #,##0_-;\-* #,##0_-;_-* &quot;-&quot;??_-;_-@_-">
                  <c:v>36041.902474658302</c:v>
                </c:pt>
                <c:pt idx="1087" formatCode="_-* #,##0_-;\-* #,##0_-;_-* &quot;-&quot;??_-;_-@_-">
                  <c:v>34031.516233185997</c:v>
                </c:pt>
                <c:pt idx="1088" formatCode="_-* #,##0_-;\-* #,##0_-;_-* &quot;-&quot;??_-;_-@_-">
                  <c:v>35012.818678618198</c:v>
                </c:pt>
                <c:pt idx="1089" formatCode="_-* #,##0_-;\-* #,##0_-;_-* &quot;-&quot;??_-;_-@_-">
                  <c:v>37175.013177148503</c:v>
                </c:pt>
                <c:pt idx="1090" formatCode="_-* #,##0_-;\-* #,##0_-;_-* &quot;-&quot;??_-;_-@_-">
                  <c:v>31122.327607388201</c:v>
                </c:pt>
                <c:pt idx="1091" formatCode="_-* #,##0_-;\-* #,##0_-;_-* &quot;-&quot;??_-;_-@_-">
                  <c:v>31886.351496240499</c:v>
                </c:pt>
                <c:pt idx="1092" formatCode="_-* #,##0_-;\-* #,##0_-;_-* &quot;-&quot;??_-;_-@_-">
                  <c:v>42145.073375465901</c:v>
                </c:pt>
                <c:pt idx="1093" formatCode="_-* #,##0_-;\-* #,##0_-;_-* &quot;-&quot;??_-;_-@_-">
                  <c:v>39202.805554094601</c:v>
                </c:pt>
                <c:pt idx="1094" formatCode="_-* #,##0_-;\-* #,##0_-;_-* &quot;-&quot;??_-;_-@_-">
                  <c:v>37147.869685808699</c:v>
                </c:pt>
                <c:pt idx="1095" formatCode="_-* #,##0_-;\-* #,##0_-;_-* &quot;-&quot;??_-;_-@_-">
                  <c:v>38005.916523513697</c:v>
                </c:pt>
                <c:pt idx="1096" formatCode="_-* #,##0_-;\-* #,##0_-;_-* &quot;-&quot;??_-;_-@_-">
                  <c:v>39938.328147464403</c:v>
                </c:pt>
                <c:pt idx="1097" formatCode="_-* #,##0_-;\-* #,##0_-;_-* &quot;-&quot;??_-;_-@_-">
                  <c:v>33479.290391742798</c:v>
                </c:pt>
                <c:pt idx="1098" formatCode="_-* #,##0_-;\-* #,##0_-;_-* &quot;-&quot;??_-;_-@_-">
                  <c:v>33775.328955650497</c:v>
                </c:pt>
                <c:pt idx="1099" formatCode="_-* #,##0_-;\-* #,##0_-;_-* &quot;-&quot;??_-;_-@_-">
                  <c:v>43530.243182379403</c:v>
                </c:pt>
                <c:pt idx="1100" formatCode="_-* #,##0_-;\-* #,##0_-;_-* &quot;-&quot;??_-;_-@_-">
                  <c:v>39905.842033802997</c:v>
                </c:pt>
                <c:pt idx="1101" formatCode="_-* #,##0_-;\-* #,##0_-;_-* &quot;-&quot;??_-;_-@_-">
                  <c:v>37078.200520238497</c:v>
                </c:pt>
                <c:pt idx="1102" formatCode="_-* #,##0_-;\-* #,##0_-;_-* &quot;-&quot;??_-;_-@_-">
                  <c:v>37131.9721330178</c:v>
                </c:pt>
                <c:pt idx="1103" formatCode="_-* #,##0_-;\-* #,##0_-;_-* &quot;-&quot;??_-;_-@_-">
                  <c:v>38226.168750586403</c:v>
                </c:pt>
                <c:pt idx="1104" formatCode="_-* #,##0_-;\-* #,##0_-;_-* &quot;-&quot;??_-;_-@_-">
                  <c:v>30849.8954457779</c:v>
                </c:pt>
                <c:pt idx="1105" formatCode="_-* #,##0_-;\-* #,##0_-;_-* &quot;-&quot;??_-;_-@_-">
                  <c:v>30287.044555137702</c:v>
                </c:pt>
                <c:pt idx="1106" formatCode="_-* #,##0_-;\-* #,##0_-;_-* &quot;-&quot;??_-;_-@_-">
                  <c:v>39287.547763039896</c:v>
                </c:pt>
                <c:pt idx="1107" formatCode="_-* #,##0_-;\-* #,##0_-;_-* &quot;-&quot;??_-;_-@_-">
                  <c:v>34888.916852654598</c:v>
                </c:pt>
                <c:pt idx="1108" formatCode="_-* #,##0_-;\-* #,##0_-;_-* &quot;-&quot;??_-;_-@_-">
                  <c:v>31367.277486376199</c:v>
                </c:pt>
                <c:pt idx="1109" formatCode="_-* #,##0_-;\-* #,##0_-;_-* &quot;-&quot;??_-;_-@_-">
                  <c:v>30875.586521516299</c:v>
                </c:pt>
                <c:pt idx="1110" formatCode="_-* #,##0_-;\-* #,##0_-;_-* &quot;-&quot;??_-;_-@_-">
                  <c:v>31574.378618343901</c:v>
                </c:pt>
                <c:pt idx="1111" formatCode="_-* #,##0_-;\-* #,##0_-;_-* &quot;-&quot;??_-;_-@_-">
                  <c:v>23906.813256708901</c:v>
                </c:pt>
                <c:pt idx="1112" formatCode="_-* #,##0_-;\-* #,##0_-;_-* &quot;-&quot;??_-;_-@_-">
                  <c:v>23287.1071114517</c:v>
                </c:pt>
                <c:pt idx="1113" formatCode="_-* #,##0_-;\-* #,##0_-;_-* &quot;-&quot;??_-;_-@_-">
                  <c:v>32499.273788698702</c:v>
                </c:pt>
                <c:pt idx="1114" formatCode="_-* #,##0_-;\-* #,##0_-;_-* &quot;-&quot;??_-;_-@_-">
                  <c:v>28440.317477375</c:v>
                </c:pt>
                <c:pt idx="1115" formatCode="_-* #,##0_-;\-* #,##0_-;_-* &quot;-&quot;??_-;_-@_-">
                  <c:v>25463.189637667299</c:v>
                </c:pt>
                <c:pt idx="1116" formatCode="_-* #,##0_-;\-* #,##0_-;_-* &quot;-&quot;??_-;_-@_-">
                  <c:v>25762.8214699618</c:v>
                </c:pt>
                <c:pt idx="1117" formatCode="_-* #,##0_-;\-* #,##0_-;_-* &quot;-&quot;??_-;_-@_-">
                  <c:v>27470.455524889301</c:v>
                </c:pt>
                <c:pt idx="1118" formatCode="_-* #,##0_-;\-* #,##0_-;_-* &quot;-&quot;??_-;_-@_-">
                  <c:v>20949.685978482299</c:v>
                </c:pt>
                <c:pt idx="1119" formatCode="_-* #,##0_-;\-* #,##0_-;_-* &quot;-&quot;??_-;_-@_-">
                  <c:v>21708.212903787</c:v>
                </c:pt>
                <c:pt idx="1120" formatCode="_-* #,##0_-;\-* #,##0_-;_-* &quot;-&quot;??_-;_-@_-">
                  <c:v>32526.184554609699</c:v>
                </c:pt>
                <c:pt idx="1121" formatCode="_-* #,##0_-;\-* #,##0_-;_-* &quot;-&quot;??_-;_-@_-">
                  <c:v>30122.751259502002</c:v>
                </c:pt>
                <c:pt idx="1122" formatCode="_-* #,##0_-;\-* #,##0_-;_-* &quot;-&quot;??_-;_-@_-">
                  <c:v>28888.836752435702</c:v>
                </c:pt>
                <c:pt idx="1123" formatCode="_-* #,##0_-;\-* #,##0_-;_-* &quot;-&quot;??_-;_-@_-">
                  <c:v>31025.5052280907</c:v>
                </c:pt>
                <c:pt idx="1124" formatCode="_-* #,##0_-;\-* #,##0_-;_-* &quot;-&quot;??_-;_-@_-">
                  <c:v>34600.947907410802</c:v>
                </c:pt>
                <c:pt idx="1125" formatCode="_-* #,##0_-;\-* #,##0_-;_-* &quot;-&quot;??_-;_-@_-">
                  <c:v>29869.475397440001</c:v>
                </c:pt>
                <c:pt idx="1126" formatCode="_-* #,##0_-;\-* #,##0_-;_-* &quot;-&quot;??_-;_-@_-">
                  <c:v>32406.269650584101</c:v>
                </c:pt>
                <c:pt idx="1127" formatCode="_-* #,##0_-;\-* #,##0_-;_-* &quot;-&quot;??_-;_-@_-">
                  <c:v>44967.343702646402</c:v>
                </c:pt>
                <c:pt idx="1128" formatCode="_-* #,##0_-;\-* #,##0_-;_-* &quot;-&quot;??_-;_-@_-">
                  <c:v>44080.869714297201</c:v>
                </c:pt>
                <c:pt idx="1129" formatCode="_-* #,##0_-;\-* #,##0_-;_-* &quot;-&quot;??_-;_-@_-">
                  <c:v>44167.174013542201</c:v>
                </c:pt>
                <c:pt idx="1130" formatCode="_-* #,##0_-;\-* #,##0_-;_-* &quot;-&quot;??_-;_-@_-">
                  <c:v>47433.295946316503</c:v>
                </c:pt>
                <c:pt idx="1131" formatCode="_-* #,##0_-;\-* #,##0_-;_-* &quot;-&quot;??_-;_-@_-">
                  <c:v>51890.872490777503</c:v>
                </c:pt>
                <c:pt idx="1132" formatCode="_-* #,##0_-;\-* #,##0_-;_-* &quot;-&quot;??_-;_-@_-">
                  <c:v>47699.069868524799</c:v>
                </c:pt>
                <c:pt idx="1133" formatCode="_-* #,##0_-;\-* #,##0_-;_-* &quot;-&quot;??_-;_-@_-">
                  <c:v>50520.916786927301</c:v>
                </c:pt>
                <c:pt idx="1134" formatCode="_-* #,##0_-;\-* #,##0_-;_-* &quot;-&quot;??_-;_-@_-">
                  <c:v>63115.711871284002</c:v>
                </c:pt>
                <c:pt idx="1135" formatCode="_-* #,##0_-;\-* #,##0_-;_-* &quot;-&quot;??_-;_-@_-">
                  <c:v>61855.293748899399</c:v>
                </c:pt>
                <c:pt idx="1136" formatCode="_-* #,##0_-;\-* #,##0_-;_-* &quot;-&quot;??_-;_-@_-">
                  <c:v>61227.3948826044</c:v>
                </c:pt>
                <c:pt idx="1137" formatCode="_-* #,##0_-;\-* #,##0_-;_-* &quot;-&quot;??_-;_-@_-">
                  <c:v>63488.982131368903</c:v>
                </c:pt>
                <c:pt idx="1138" formatCode="_-* #,##0_-;\-* #,##0_-;_-* &quot;-&quot;??_-;_-@_-">
                  <c:v>66642.056950644605</c:v>
                </c:pt>
                <c:pt idx="1139" formatCode="_-* #,##0_-;\-* #,##0_-;_-* &quot;-&quot;??_-;_-@_-">
                  <c:v>60800.364025118099</c:v>
                </c:pt>
                <c:pt idx="1140" formatCode="_-* #,##0_-;\-* #,##0_-;_-* &quot;-&quot;??_-;_-@_-">
                  <c:v>61764.848978674898</c:v>
                </c:pt>
                <c:pt idx="1141" formatCode="_-* #,##0_-;\-* #,##0_-;_-* &quot;-&quot;??_-;_-@_-">
                  <c:v>72348.442603391406</c:v>
                </c:pt>
                <c:pt idx="1142" formatCode="_-* #,##0_-;\-* #,##0_-;_-* &quot;-&quot;??_-;_-@_-">
                  <c:v>68816.705892440907</c:v>
                </c:pt>
                <c:pt idx="1143" formatCode="_-* #,##0_-;\-* #,##0_-;_-* &quot;-&quot;??_-;_-@_-">
                  <c:v>194121.666908149</c:v>
                </c:pt>
                <c:pt idx="1144" formatCode="_-* #,##0_-;\-* #,##0_-;_-* &quot;-&quot;??_-;_-@_-">
                  <c:v>98818.554515493102</c:v>
                </c:pt>
                <c:pt idx="1145" formatCode="_-* #,##0_-;\-* #,##0_-;_-* &quot;-&quot;??_-;_-@_-">
                  <c:v>63192.514543837897</c:v>
                </c:pt>
                <c:pt idx="1146" formatCode="_-* #,##0_-;\-* #,##0_-;_-* &quot;-&quot;??_-;_-@_-">
                  <c:v>22294.826119343099</c:v>
                </c:pt>
                <c:pt idx="1147" formatCode="_-* #,##0_-;\-* #,##0_-;_-* &quot;-&quot;??_-;_-@_-">
                  <c:v>22799.464158514202</c:v>
                </c:pt>
                <c:pt idx="1148" formatCode="_-* #,##0_-;\-* #,##0_-;_-* &quot;-&quot;??_-;_-@_-">
                  <c:v>34218.618196723</c:v>
                </c:pt>
                <c:pt idx="1149" formatCode="_-* #,##0_-;\-* #,##0_-;_-* &quot;-&quot;??_-;_-@_-">
                  <c:v>59067.129978345598</c:v>
                </c:pt>
                <c:pt idx="1150" formatCode="_-* #,##0_-;\-* #,##0_-;_-* &quot;-&quot;??_-;_-@_-">
                  <c:v>54095.471429709003</c:v>
                </c:pt>
                <c:pt idx="1151" formatCode="_-* #,##0_-;\-* #,##0_-;_-* &quot;-&quot;??_-;_-@_-">
                  <c:v>52250.636178238099</c:v>
                </c:pt>
                <c:pt idx="1152" formatCode="_-* #,##0_-;\-* #,##0_-;_-* &quot;-&quot;??_-;_-@_-">
                  <c:v>51573.000524176503</c:v>
                </c:pt>
                <c:pt idx="1153" formatCode="_-* #,##0_-;\-* #,##0_-;_-* &quot;-&quot;??_-;_-@_-">
                  <c:v>42124.172592472503</c:v>
                </c:pt>
                <c:pt idx="1154" formatCode="_-* #,##0_-;\-* #,##0_-;_-* &quot;-&quot;??_-;_-@_-">
                  <c:v>39995.750817038097</c:v>
                </c:pt>
                <c:pt idx="1155" formatCode="_-* #,##0_-;\-* #,##0_-;_-* &quot;-&quot;??_-;_-@_-">
                  <c:v>48101.764481102</c:v>
                </c:pt>
                <c:pt idx="1156" formatCode="_-* #,##0_-;\-* #,##0_-;_-* &quot;-&quot;??_-;_-@_-">
                  <c:v>42470.101104514899</c:v>
                </c:pt>
                <c:pt idx="1157" formatCode="_-* #,##0_-;\-* #,##0_-;_-* &quot;-&quot;??_-;_-@_-">
                  <c:v>37873.729569896903</c:v>
                </c:pt>
                <c:pt idx="1158" formatCode="_-* #,##0_-;\-* #,##0_-;_-* &quot;-&quot;??_-;_-@_-">
                  <c:v>36778.565084122703</c:v>
                </c:pt>
                <c:pt idx="1159" formatCode="_-* #,##0_-;\-* #,##0_-;_-* &quot;-&quot;??_-;_-@_-">
                  <c:v>37179.371901103899</c:v>
                </c:pt>
                <c:pt idx="1160" formatCode="_-* #,##0_-;\-* #,##0_-;_-* &quot;-&quot;??_-;_-@_-">
                  <c:v>29042.599832179101</c:v>
                </c:pt>
                <c:pt idx="1161" formatCode="_-* #,##0_-;\-* #,##0_-;_-* &quot;-&quot;??_-;_-@_-">
                  <c:v>28531.630674251901</c:v>
                </c:pt>
                <c:pt idx="1162" formatCode="_-* #,##0_-;\-* #,##0_-;_-* &quot;-&quot;??_-;_-@_-">
                  <c:v>38536.636696095302</c:v>
                </c:pt>
                <c:pt idx="1163" formatCode="_-* #,##0_-;\-* #,##0_-;_-* &quot;-&quot;??_-;_-@_-">
                  <c:v>34894.322242737602</c:v>
                </c:pt>
                <c:pt idx="1164" formatCode="_-* #,##0_-;\-* #,##0_-;_-* &quot;-&quot;??_-;_-@_-">
                  <c:v>32390.743321640999</c:v>
                </c:pt>
                <c:pt idx="1165" formatCode="_-* #,##0_-;\-* #,##0_-;_-* &quot;-&quot;??_-;_-@_-">
                  <c:v>33482.92581226</c:v>
                </c:pt>
                <c:pt idx="1166" formatCode="_-* #,##0_-;\-* #,##0_-;_-* &quot;-&quot;??_-;_-@_-">
                  <c:v>36086.172268360198</c:v>
                </c:pt>
                <c:pt idx="1167" formatCode="_-* #,##0_-;\-* #,##0_-;_-* &quot;-&quot;??_-;_-@_-">
                  <c:v>30046.120083039401</c:v>
                </c:pt>
                <c:pt idx="1168" formatCode="_-* #,##0_-;\-* #,##0_-;_-* &quot;-&quot;??_-;_-@_-">
                  <c:v>31579.902727279699</c:v>
                </c:pt>
                <c:pt idx="1169" formatCode="_-* #,##0_-;\-* #,##0_-;_-* &quot;-&quot;??_-;_-@_-">
                  <c:v>43545.0759226749</c:v>
                </c:pt>
                <c:pt idx="1170" formatCode="_-* #,##0_-;\-* #,##0_-;_-* &quot;-&quot;??_-;_-@_-">
                  <c:v>41588.618327806398</c:v>
                </c:pt>
                <c:pt idx="1171" formatCode="_-* #,##0_-;\-* #,##0_-;_-* &quot;-&quot;??_-;_-@_-">
                  <c:v>40518.199156954899</c:v>
                </c:pt>
                <c:pt idx="1172" formatCode="_-* #,##0_-;\-* #,##0_-;_-* &quot;-&quot;??_-;_-@_-">
                  <c:v>42800.778878743899</c:v>
                </c:pt>
                <c:pt idx="1173" formatCode="_-* #,##0_-;\-* #,##0_-;_-* &quot;-&quot;??_-;_-@_-">
                  <c:v>46298.884764992297</c:v>
                </c:pt>
                <c:pt idx="1174" formatCode="_-* #,##0_-;\-* #,##0_-;_-* &quot;-&quot;??_-;_-@_-">
                  <c:v>40772.170419660099</c:v>
                </c:pt>
                <c:pt idx="1175" formatCode="_-* #,##0_-;\-* #,##0_-;_-* &quot;-&quot;??_-;_-@_-">
                  <c:v>42532.361125106603</c:v>
                </c:pt>
                <c:pt idx="1176" formatCode="_-* #,##0_-;\-* #,##0_-;_-* &quot;-&quot;??_-;_-@_-">
                  <c:v>54451.379088650698</c:v>
                </c:pt>
                <c:pt idx="1177" formatCode="_-* #,##0_-;\-* #,##0_-;_-* &quot;-&quot;??_-;_-@_-">
                  <c:v>52039.1094068163</c:v>
                </c:pt>
                <c:pt idx="1178" formatCode="_-* #,##0_-;\-* #,##0_-;_-* &quot;-&quot;??_-;_-@_-">
                  <c:v>50178.646720696699</c:v>
                </c:pt>
                <c:pt idx="1179" formatCode="_-* #,##0_-;\-* #,##0_-;_-* &quot;-&quot;??_-;_-@_-">
                  <c:v>46477.679432705903</c:v>
                </c:pt>
                <c:pt idx="1180" formatCode="_-* #,##0_-;\-* #,##0_-;_-* &quot;-&quot;??_-;_-@_-">
                  <c:v>30318.574589153501</c:v>
                </c:pt>
                <c:pt idx="1181" formatCode="_-* #,##0_-;\-* #,##0_-;_-* &quot;-&quot;??_-;_-@_-">
                  <c:v>20418.445878063601</c:v>
                </c:pt>
                <c:pt idx="1182" formatCode="_-* #,##0_-;\-* #,##0_-;_-* &quot;-&quot;??_-;_-@_-">
                  <c:v>32683.740095093901</c:v>
                </c:pt>
                <c:pt idx="1183" formatCode="_-* #,##0_-;\-* #,##0_-;_-* &quot;-&quot;??_-;_-@_-">
                  <c:v>56521.506264305201</c:v>
                </c:pt>
                <c:pt idx="1184" formatCode="_-* #,##0_-;\-* #,##0_-;_-* &quot;-&quot;??_-;_-@_-">
                  <c:v>52095.283423611298</c:v>
                </c:pt>
                <c:pt idx="1185" formatCode="_-* #,##0_-;\-* #,##0_-;_-* &quot;-&quot;??_-;_-@_-">
                  <c:v>48159.879439269498</c:v>
                </c:pt>
                <c:pt idx="1186" formatCode="_-* #,##0_-;\-* #,##0_-;_-* &quot;-&quot;??_-;_-@_-">
                  <c:v>19216.882559871301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A-5546-AFC1-814503E48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2136287"/>
        <c:axId val="1638118063"/>
      </c:lineChart>
      <c:dateAx>
        <c:axId val="167213628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38118063"/>
        <c:crosses val="autoZero"/>
        <c:auto val="1"/>
        <c:lblOffset val="100"/>
        <c:baseTimeUnit val="days"/>
      </c:dateAx>
      <c:valAx>
        <c:axId val="163811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67213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7T08:52:25.14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22:03:51.9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4DF9A-20EA-0641-9BC6-A2686878467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D59663A-FC89-6646-B0A6-B9EFFDB4D29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MX" dirty="0"/>
            <a:t>Estimate the model using data until 2019</a:t>
          </a:r>
          <a:endParaRPr lang="en-US" dirty="0"/>
        </a:p>
      </dgm:t>
    </dgm:pt>
    <dgm:pt modelId="{C6919626-3D6B-0741-8589-72D8AFE84AEF}" type="parTrans" cxnId="{D0968312-48CF-034E-9A16-D9B4BBD3D7BB}">
      <dgm:prSet/>
      <dgm:spPr/>
      <dgm:t>
        <a:bodyPr/>
        <a:lstStyle/>
        <a:p>
          <a:endParaRPr lang="en-US"/>
        </a:p>
      </dgm:t>
    </dgm:pt>
    <dgm:pt modelId="{3F161F39-1E09-4C4B-B4F4-0998176C0499}" type="sibTrans" cxnId="{D0968312-48CF-034E-9A16-D9B4BBD3D7BB}">
      <dgm:prSet/>
      <dgm:spPr/>
      <dgm:t>
        <a:bodyPr/>
        <a:lstStyle/>
        <a:p>
          <a:endParaRPr lang="en-US"/>
        </a:p>
      </dgm:t>
    </dgm:pt>
    <dgm:pt modelId="{08DC84F6-4177-284A-ACAF-63934B29FF8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MX" dirty="0"/>
            <a:t>Forecast values for 2020</a:t>
          </a:r>
          <a:endParaRPr lang="en-US" dirty="0"/>
        </a:p>
      </dgm:t>
    </dgm:pt>
    <dgm:pt modelId="{281AE9F0-6258-4A48-944C-5DF88C609665}" type="parTrans" cxnId="{1DADD8AE-5083-AB4F-B064-28CC7F2A7DC5}">
      <dgm:prSet/>
      <dgm:spPr/>
      <dgm:t>
        <a:bodyPr/>
        <a:lstStyle/>
        <a:p>
          <a:endParaRPr lang="en-US"/>
        </a:p>
      </dgm:t>
    </dgm:pt>
    <dgm:pt modelId="{A7FCA3BB-85A8-1648-86A6-F9687DE8275F}" type="sibTrans" cxnId="{1DADD8AE-5083-AB4F-B064-28CC7F2A7DC5}">
      <dgm:prSet/>
      <dgm:spPr/>
      <dgm:t>
        <a:bodyPr/>
        <a:lstStyle/>
        <a:p>
          <a:endParaRPr lang="en-US"/>
        </a:p>
      </dgm:t>
    </dgm:pt>
    <dgm:pt modelId="{A454DD49-5347-4B43-A544-F48CD7166E2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MX" dirty="0"/>
            <a:t>Compute MAPE of estimations against real values </a:t>
          </a:r>
          <a:endParaRPr lang="en-US" dirty="0"/>
        </a:p>
      </dgm:t>
    </dgm:pt>
    <dgm:pt modelId="{F94E6AA9-100E-7849-A94D-37E6AC21490C}" type="parTrans" cxnId="{A4F7BFB0-2939-CC4B-877B-155824310686}">
      <dgm:prSet/>
      <dgm:spPr/>
      <dgm:t>
        <a:bodyPr/>
        <a:lstStyle/>
        <a:p>
          <a:endParaRPr lang="en-US"/>
        </a:p>
      </dgm:t>
    </dgm:pt>
    <dgm:pt modelId="{7ECD75B0-05E4-0045-9A8B-9904E5F33555}" type="sibTrans" cxnId="{A4F7BFB0-2939-CC4B-877B-155824310686}">
      <dgm:prSet/>
      <dgm:spPr/>
      <dgm:t>
        <a:bodyPr/>
        <a:lstStyle/>
        <a:p>
          <a:endParaRPr lang="en-US"/>
        </a:p>
      </dgm:t>
    </dgm:pt>
    <dgm:pt modelId="{1A7432B8-93A5-7A4D-92A4-1C8275D3C7C2}" type="pres">
      <dgm:prSet presAssocID="{1D84DF9A-20EA-0641-9BC6-A2686878467F}" presName="Name0" presStyleCnt="0">
        <dgm:presLayoutVars>
          <dgm:dir/>
          <dgm:resizeHandles val="exact"/>
        </dgm:presLayoutVars>
      </dgm:prSet>
      <dgm:spPr/>
    </dgm:pt>
    <dgm:pt modelId="{6BD5C433-E540-B142-BE71-F8BED4514BCC}" type="pres">
      <dgm:prSet presAssocID="{FD59663A-FC89-6646-B0A6-B9EFFDB4D294}" presName="node" presStyleLbl="node1" presStyleIdx="0" presStyleCnt="3">
        <dgm:presLayoutVars>
          <dgm:bulletEnabled val="1"/>
        </dgm:presLayoutVars>
      </dgm:prSet>
      <dgm:spPr/>
    </dgm:pt>
    <dgm:pt modelId="{83C7F885-4A2F-8947-A8E2-A7DD202E15E8}" type="pres">
      <dgm:prSet presAssocID="{3F161F39-1E09-4C4B-B4F4-0998176C0499}" presName="sibTrans" presStyleLbl="sibTrans2D1" presStyleIdx="0" presStyleCnt="2"/>
      <dgm:spPr/>
    </dgm:pt>
    <dgm:pt modelId="{2C17A472-0DBE-5443-9B43-593B60857022}" type="pres">
      <dgm:prSet presAssocID="{3F161F39-1E09-4C4B-B4F4-0998176C0499}" presName="connectorText" presStyleLbl="sibTrans2D1" presStyleIdx="0" presStyleCnt="2"/>
      <dgm:spPr/>
    </dgm:pt>
    <dgm:pt modelId="{902D94A0-BA6F-174E-B457-34B3A5B88D55}" type="pres">
      <dgm:prSet presAssocID="{08DC84F6-4177-284A-ACAF-63934B29FF87}" presName="node" presStyleLbl="node1" presStyleIdx="1" presStyleCnt="3">
        <dgm:presLayoutVars>
          <dgm:bulletEnabled val="1"/>
        </dgm:presLayoutVars>
      </dgm:prSet>
      <dgm:spPr/>
    </dgm:pt>
    <dgm:pt modelId="{48ED375B-B8F4-5147-BDE6-031C872A23CE}" type="pres">
      <dgm:prSet presAssocID="{A7FCA3BB-85A8-1648-86A6-F9687DE8275F}" presName="sibTrans" presStyleLbl="sibTrans2D1" presStyleIdx="1" presStyleCnt="2"/>
      <dgm:spPr/>
    </dgm:pt>
    <dgm:pt modelId="{359D3769-909F-EF4B-B782-C8ECD8EDCC6D}" type="pres">
      <dgm:prSet presAssocID="{A7FCA3BB-85A8-1648-86A6-F9687DE8275F}" presName="connectorText" presStyleLbl="sibTrans2D1" presStyleIdx="1" presStyleCnt="2"/>
      <dgm:spPr/>
    </dgm:pt>
    <dgm:pt modelId="{E9CEF03C-37A7-4F4F-AB6E-6C8A91445B47}" type="pres">
      <dgm:prSet presAssocID="{A454DD49-5347-4B43-A544-F48CD7166E25}" presName="node" presStyleLbl="node1" presStyleIdx="2" presStyleCnt="3">
        <dgm:presLayoutVars>
          <dgm:bulletEnabled val="1"/>
        </dgm:presLayoutVars>
      </dgm:prSet>
      <dgm:spPr/>
    </dgm:pt>
  </dgm:ptLst>
  <dgm:cxnLst>
    <dgm:cxn modelId="{D0968312-48CF-034E-9A16-D9B4BBD3D7BB}" srcId="{1D84DF9A-20EA-0641-9BC6-A2686878467F}" destId="{FD59663A-FC89-6646-B0A6-B9EFFDB4D294}" srcOrd="0" destOrd="0" parTransId="{C6919626-3D6B-0741-8589-72D8AFE84AEF}" sibTransId="{3F161F39-1E09-4C4B-B4F4-0998176C0499}"/>
    <dgm:cxn modelId="{02FEA51D-3992-2C4A-B244-F3C3889EB917}" type="presOf" srcId="{A7FCA3BB-85A8-1648-86A6-F9687DE8275F}" destId="{48ED375B-B8F4-5147-BDE6-031C872A23CE}" srcOrd="0" destOrd="0" presId="urn:microsoft.com/office/officeart/2005/8/layout/process1"/>
    <dgm:cxn modelId="{9B613238-AAC3-C540-94AE-8197E07F5A71}" type="presOf" srcId="{FD59663A-FC89-6646-B0A6-B9EFFDB4D294}" destId="{6BD5C433-E540-B142-BE71-F8BED4514BCC}" srcOrd="0" destOrd="0" presId="urn:microsoft.com/office/officeart/2005/8/layout/process1"/>
    <dgm:cxn modelId="{FD87DD53-7A6A-3644-9C97-839C8D287E74}" type="presOf" srcId="{A7FCA3BB-85A8-1648-86A6-F9687DE8275F}" destId="{359D3769-909F-EF4B-B782-C8ECD8EDCC6D}" srcOrd="1" destOrd="0" presId="urn:microsoft.com/office/officeart/2005/8/layout/process1"/>
    <dgm:cxn modelId="{1E639682-82E4-7E42-95AD-9791BFC4F240}" type="presOf" srcId="{A454DD49-5347-4B43-A544-F48CD7166E25}" destId="{E9CEF03C-37A7-4F4F-AB6E-6C8A91445B47}" srcOrd="0" destOrd="0" presId="urn:microsoft.com/office/officeart/2005/8/layout/process1"/>
    <dgm:cxn modelId="{1A823B9B-AEB4-E54B-8566-F2B784F9C8F6}" type="presOf" srcId="{1D84DF9A-20EA-0641-9BC6-A2686878467F}" destId="{1A7432B8-93A5-7A4D-92A4-1C8275D3C7C2}" srcOrd="0" destOrd="0" presId="urn:microsoft.com/office/officeart/2005/8/layout/process1"/>
    <dgm:cxn modelId="{1DADD8AE-5083-AB4F-B064-28CC7F2A7DC5}" srcId="{1D84DF9A-20EA-0641-9BC6-A2686878467F}" destId="{08DC84F6-4177-284A-ACAF-63934B29FF87}" srcOrd="1" destOrd="0" parTransId="{281AE9F0-6258-4A48-944C-5DF88C609665}" sibTransId="{A7FCA3BB-85A8-1648-86A6-F9687DE8275F}"/>
    <dgm:cxn modelId="{A4F7BFB0-2939-CC4B-877B-155824310686}" srcId="{1D84DF9A-20EA-0641-9BC6-A2686878467F}" destId="{A454DD49-5347-4B43-A544-F48CD7166E25}" srcOrd="2" destOrd="0" parTransId="{F94E6AA9-100E-7849-A94D-37E6AC21490C}" sibTransId="{7ECD75B0-05E4-0045-9A8B-9904E5F33555}"/>
    <dgm:cxn modelId="{C0BD71C9-742F-FD47-A43F-13356BD64FDD}" type="presOf" srcId="{3F161F39-1E09-4C4B-B4F4-0998176C0499}" destId="{2C17A472-0DBE-5443-9B43-593B60857022}" srcOrd="1" destOrd="0" presId="urn:microsoft.com/office/officeart/2005/8/layout/process1"/>
    <dgm:cxn modelId="{1089C4CB-19BA-AC4E-B95C-9932490A90F6}" type="presOf" srcId="{3F161F39-1E09-4C4B-B4F4-0998176C0499}" destId="{83C7F885-4A2F-8947-A8E2-A7DD202E15E8}" srcOrd="0" destOrd="0" presId="urn:microsoft.com/office/officeart/2005/8/layout/process1"/>
    <dgm:cxn modelId="{1B5CF7D9-7201-384A-A7E9-5CD4DA5002C2}" type="presOf" srcId="{08DC84F6-4177-284A-ACAF-63934B29FF87}" destId="{902D94A0-BA6F-174E-B457-34B3A5B88D55}" srcOrd="0" destOrd="0" presId="urn:microsoft.com/office/officeart/2005/8/layout/process1"/>
    <dgm:cxn modelId="{20013070-44EC-AD49-82A7-74D23ED276B5}" type="presParOf" srcId="{1A7432B8-93A5-7A4D-92A4-1C8275D3C7C2}" destId="{6BD5C433-E540-B142-BE71-F8BED4514BCC}" srcOrd="0" destOrd="0" presId="urn:microsoft.com/office/officeart/2005/8/layout/process1"/>
    <dgm:cxn modelId="{C8126ECC-B88F-814D-A0F6-86BEEFE06465}" type="presParOf" srcId="{1A7432B8-93A5-7A4D-92A4-1C8275D3C7C2}" destId="{83C7F885-4A2F-8947-A8E2-A7DD202E15E8}" srcOrd="1" destOrd="0" presId="urn:microsoft.com/office/officeart/2005/8/layout/process1"/>
    <dgm:cxn modelId="{8B27645C-00AF-6F4C-995D-EDE0E8E98C9F}" type="presParOf" srcId="{83C7F885-4A2F-8947-A8E2-A7DD202E15E8}" destId="{2C17A472-0DBE-5443-9B43-593B60857022}" srcOrd="0" destOrd="0" presId="urn:microsoft.com/office/officeart/2005/8/layout/process1"/>
    <dgm:cxn modelId="{F791CDEF-881B-EC4C-89C5-082B488778BE}" type="presParOf" srcId="{1A7432B8-93A5-7A4D-92A4-1C8275D3C7C2}" destId="{902D94A0-BA6F-174E-B457-34B3A5B88D55}" srcOrd="2" destOrd="0" presId="urn:microsoft.com/office/officeart/2005/8/layout/process1"/>
    <dgm:cxn modelId="{212D0DD5-ADBF-114F-A82D-9C4F87917185}" type="presParOf" srcId="{1A7432B8-93A5-7A4D-92A4-1C8275D3C7C2}" destId="{48ED375B-B8F4-5147-BDE6-031C872A23CE}" srcOrd="3" destOrd="0" presId="urn:microsoft.com/office/officeart/2005/8/layout/process1"/>
    <dgm:cxn modelId="{C8545791-191C-4843-BA2F-A364635F7327}" type="presParOf" srcId="{48ED375B-B8F4-5147-BDE6-031C872A23CE}" destId="{359D3769-909F-EF4B-B782-C8ECD8EDCC6D}" srcOrd="0" destOrd="0" presId="urn:microsoft.com/office/officeart/2005/8/layout/process1"/>
    <dgm:cxn modelId="{6593E6F4-0633-3943-8B09-C8AA78AA927E}" type="presParOf" srcId="{1A7432B8-93A5-7A4D-92A4-1C8275D3C7C2}" destId="{E9CEF03C-37A7-4F4F-AB6E-6C8A91445B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5C433-E540-B142-BE71-F8BED4514BCC}">
      <dsp:nvSpPr>
        <dsp:cNvPr id="0" name=""/>
        <dsp:cNvSpPr/>
      </dsp:nvSpPr>
      <dsp:spPr>
        <a:xfrm>
          <a:off x="8587" y="810903"/>
          <a:ext cx="2566774" cy="1540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MX" sz="2200" kern="1200" dirty="0"/>
            <a:t>Estimate the model using data until 2019</a:t>
          </a:r>
          <a:endParaRPr lang="en-US" sz="2200" kern="1200" dirty="0"/>
        </a:p>
      </dsp:txBody>
      <dsp:txXfrm>
        <a:off x="53694" y="856010"/>
        <a:ext cx="2476560" cy="1449850"/>
      </dsp:txXfrm>
    </dsp:sp>
    <dsp:sp modelId="{83C7F885-4A2F-8947-A8E2-A7DD202E15E8}">
      <dsp:nvSpPr>
        <dsp:cNvPr id="0" name=""/>
        <dsp:cNvSpPr/>
      </dsp:nvSpPr>
      <dsp:spPr>
        <a:xfrm>
          <a:off x="2832039" y="1262655"/>
          <a:ext cx="544156" cy="63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32039" y="1389967"/>
        <a:ext cx="380909" cy="381936"/>
      </dsp:txXfrm>
    </dsp:sp>
    <dsp:sp modelId="{902D94A0-BA6F-174E-B457-34B3A5B88D55}">
      <dsp:nvSpPr>
        <dsp:cNvPr id="0" name=""/>
        <dsp:cNvSpPr/>
      </dsp:nvSpPr>
      <dsp:spPr>
        <a:xfrm>
          <a:off x="3602071" y="810903"/>
          <a:ext cx="2566774" cy="1540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MX" sz="2200" kern="1200" dirty="0"/>
            <a:t>Forecast values for 2020</a:t>
          </a:r>
          <a:endParaRPr lang="en-US" sz="2200" kern="1200" dirty="0"/>
        </a:p>
      </dsp:txBody>
      <dsp:txXfrm>
        <a:off x="3647178" y="856010"/>
        <a:ext cx="2476560" cy="1449850"/>
      </dsp:txXfrm>
    </dsp:sp>
    <dsp:sp modelId="{48ED375B-B8F4-5147-BDE6-031C872A23CE}">
      <dsp:nvSpPr>
        <dsp:cNvPr id="0" name=""/>
        <dsp:cNvSpPr/>
      </dsp:nvSpPr>
      <dsp:spPr>
        <a:xfrm>
          <a:off x="6425523" y="1262655"/>
          <a:ext cx="544156" cy="636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25523" y="1389967"/>
        <a:ext cx="380909" cy="381936"/>
      </dsp:txXfrm>
    </dsp:sp>
    <dsp:sp modelId="{E9CEF03C-37A7-4F4F-AB6E-6C8A91445B47}">
      <dsp:nvSpPr>
        <dsp:cNvPr id="0" name=""/>
        <dsp:cNvSpPr/>
      </dsp:nvSpPr>
      <dsp:spPr>
        <a:xfrm>
          <a:off x="7195555" y="810903"/>
          <a:ext cx="2566774" cy="1540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MX" sz="2200" kern="1200" dirty="0"/>
            <a:t>Compute MAPE of estimations against real values </a:t>
          </a:r>
          <a:endParaRPr lang="en-US" sz="2200" kern="1200" dirty="0"/>
        </a:p>
      </dsp:txBody>
      <dsp:txXfrm>
        <a:off x="7240662" y="856010"/>
        <a:ext cx="2476560" cy="1449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6AF0C-1D8B-B94B-82AA-A83F48A25600}" type="datetimeFigureOut">
              <a:rPr lang="en-MX" smtClean="0"/>
              <a:t>05/11/20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369AA-5276-1443-843B-85C3AC9797D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7760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369AA-5276-1443-843B-85C3AC9797D4}" type="slidenum">
              <a:rPr lang="en-MX" smtClean="0"/>
              <a:t>5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0229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369AA-5276-1443-843B-85C3AC9797D4}" type="slidenum">
              <a:rPr lang="en-MX" smtClean="0"/>
              <a:t>6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7149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369AA-5276-1443-843B-85C3AC9797D4}" type="slidenum">
              <a:rPr lang="en-MX" smtClean="0"/>
              <a:t>11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8609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369AA-5276-1443-843B-85C3AC9797D4}" type="slidenum">
              <a:rPr lang="en-MX" smtClean="0"/>
              <a:t>12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653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369AA-5276-1443-843B-85C3AC9797D4}" type="slidenum">
              <a:rPr lang="en-MX" smtClean="0"/>
              <a:t>13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8602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97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4"/>
            <a:ext cx="9014500" cy="4130693"/>
          </a:xfrm>
        </p:spPr>
        <p:txBody>
          <a:bodyPr>
            <a:normAutofit/>
          </a:bodyPr>
          <a:lstStyle/>
          <a:p>
            <a:r>
              <a:rPr lang="en-MX" dirty="0">
                <a:solidFill>
                  <a:srgbClr val="FFFFFF"/>
                </a:solidFill>
              </a:rPr>
              <a:t>Forecasting GMV – Unkown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5351-08CE-D54D-AF8F-0F939DF71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883727"/>
            <a:ext cx="7466256" cy="1149928"/>
          </a:xfrm>
        </p:spPr>
        <p:txBody>
          <a:bodyPr anchor="b">
            <a:normAutofit/>
          </a:bodyPr>
          <a:lstStyle/>
          <a:p>
            <a:r>
              <a:rPr lang="en-MX" dirty="0">
                <a:solidFill>
                  <a:srgbClr val="FFFFFF"/>
                </a:solidFill>
              </a:rPr>
              <a:t>Allan Romano</a:t>
            </a:r>
          </a:p>
        </p:txBody>
      </p:sp>
    </p:spTree>
    <p:extLst>
      <p:ext uri="{BB962C8B-B14F-4D97-AF65-F5344CB8AC3E}">
        <p14:creationId xmlns:p14="http://schemas.microsoft.com/office/powerpoint/2010/main" val="232488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Revenue / spend | monthly avg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FCF51-1FFE-D848-BBA2-73A3EB925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365516"/>
              </p:ext>
            </p:extLst>
          </p:nvPr>
        </p:nvGraphicFramePr>
        <p:xfrm>
          <a:off x="4983480" y="1946833"/>
          <a:ext cx="62179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36ADAE-DB6B-ED41-A62C-E4EA3DC8DA27}"/>
              </a:ext>
            </a:extLst>
          </p:cNvPr>
          <p:cNvSpPr txBox="1"/>
          <p:nvPr/>
        </p:nvSpPr>
        <p:spPr>
          <a:xfrm>
            <a:off x="432079" y="2522136"/>
            <a:ext cx="43777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After continuous decreases, Revenue </a:t>
            </a:r>
          </a:p>
          <a:p>
            <a:r>
              <a:rPr lang="en-MX" dirty="0"/>
              <a:t>     per $1 spent stabilized in 2019 </a:t>
            </a:r>
          </a:p>
          <a:p>
            <a:r>
              <a:rPr lang="en-MX" dirty="0"/>
              <a:t>     and increased </a:t>
            </a:r>
            <a:r>
              <a:rPr lang="en-MX" b="1" dirty="0"/>
              <a:t>25%</a:t>
            </a:r>
            <a:r>
              <a:rPr lang="en-MX" dirty="0"/>
              <a:t> by </a:t>
            </a:r>
            <a:r>
              <a:rPr lang="en-MX" b="1" dirty="0"/>
              <a:t>2020 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By </a:t>
            </a:r>
            <a:r>
              <a:rPr lang="en-MX" b="1" dirty="0"/>
              <a:t>2020 H2 </a:t>
            </a:r>
            <a:r>
              <a:rPr lang="en-MX" dirty="0"/>
              <a:t>Revenue per $1 spent</a:t>
            </a:r>
          </a:p>
          <a:p>
            <a:r>
              <a:rPr lang="en-MX" dirty="0"/>
              <a:t>     is expected to increase between </a:t>
            </a:r>
          </a:p>
          <a:p>
            <a:r>
              <a:rPr lang="en-MX" dirty="0"/>
              <a:t>     </a:t>
            </a:r>
            <a:r>
              <a:rPr lang="en-MX" b="1" dirty="0"/>
              <a:t>12% - 38%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2020 H1 crisis unlocked </a:t>
            </a:r>
            <a:r>
              <a:rPr lang="es-ES" b="1" dirty="0" err="1"/>
              <a:t>efficiency</a:t>
            </a:r>
            <a:endParaRPr lang="en-MX" b="1" dirty="0"/>
          </a:p>
          <a:p>
            <a:r>
              <a:rPr lang="en-MX" dirty="0"/>
              <a:t>     in digital marketing spending</a:t>
            </a:r>
          </a:p>
        </p:txBody>
      </p:sp>
    </p:spTree>
    <p:extLst>
      <p:ext uri="{BB962C8B-B14F-4D97-AF65-F5344CB8AC3E}">
        <p14:creationId xmlns:p14="http://schemas.microsoft.com/office/powerpoint/2010/main" val="324771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 fontScale="90000"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Ads Spend &amp; Effective Conversion Rate | monthly avg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B62D10-1342-C74F-839C-901E208D5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18328"/>
              </p:ext>
            </p:extLst>
          </p:nvPr>
        </p:nvGraphicFramePr>
        <p:xfrm>
          <a:off x="1299997" y="19890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1E5FFE-3EE9-CE4E-8109-F35287AED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19343"/>
              </p:ext>
            </p:extLst>
          </p:nvPr>
        </p:nvGraphicFramePr>
        <p:xfrm>
          <a:off x="6932003" y="19890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6D4F9E-B59A-4342-80C6-A09B464B29E8}"/>
              </a:ext>
            </a:extLst>
          </p:cNvPr>
          <p:cNvSpPr txBox="1"/>
          <p:nvPr/>
        </p:nvSpPr>
        <p:spPr>
          <a:xfrm>
            <a:off x="1113931" y="4968869"/>
            <a:ext cx="9964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MX" dirty="0"/>
              <a:t>y 2020 H2 </a:t>
            </a:r>
            <a:r>
              <a:rPr lang="en-MX" b="1" dirty="0"/>
              <a:t>Ads spend </a:t>
            </a:r>
            <a:r>
              <a:rPr lang="en-MX" dirty="0"/>
              <a:t>is expected to increase </a:t>
            </a:r>
            <a:r>
              <a:rPr lang="en-MX" b="1" dirty="0"/>
              <a:t>17%</a:t>
            </a:r>
            <a:r>
              <a:rPr lang="en-MX" dirty="0"/>
              <a:t> vs 2020 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By 2020 H2 </a:t>
            </a:r>
            <a:r>
              <a:rPr lang="en-MX" b="1" dirty="0"/>
              <a:t>Effective conversion Rate </a:t>
            </a:r>
            <a:r>
              <a:rPr lang="en-MX" dirty="0"/>
              <a:t>is expected to decrease </a:t>
            </a:r>
            <a:r>
              <a:rPr lang="en-MX" b="1" dirty="0"/>
              <a:t>-3%</a:t>
            </a:r>
            <a:r>
              <a:rPr lang="en-MX" dirty="0"/>
              <a:t> vs 2020 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Business plans on Spend and Conversion Rate may be included to boost Revenue forecasts</a:t>
            </a:r>
          </a:p>
        </p:txBody>
      </p:sp>
    </p:spTree>
    <p:extLst>
      <p:ext uri="{BB962C8B-B14F-4D97-AF65-F5344CB8AC3E}">
        <p14:creationId xmlns:p14="http://schemas.microsoft.com/office/powerpoint/2010/main" val="111154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Business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04DE9-178F-3A40-B4DC-B47981747B8F}"/>
              </a:ext>
            </a:extLst>
          </p:cNvPr>
          <p:cNvSpPr txBox="1"/>
          <p:nvPr/>
        </p:nvSpPr>
        <p:spPr>
          <a:xfrm>
            <a:off x="647700" y="1555647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Depending on the product type and market penetration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A77BE-D52A-FD47-83D0-19050682492D}"/>
              </a:ext>
            </a:extLst>
          </p:cNvPr>
          <p:cNvSpPr txBox="1"/>
          <p:nvPr/>
        </p:nvSpPr>
        <p:spPr>
          <a:xfrm>
            <a:off x="703387" y="2286102"/>
            <a:ext cx="4783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b="1" dirty="0"/>
              <a:t>Assuming early and low market penetraiton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acquiring</a:t>
            </a:r>
            <a:r>
              <a:rPr lang="en-US" dirty="0"/>
              <a:t>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Increase Ads Spend in </a:t>
            </a:r>
            <a:r>
              <a:rPr lang="en-MX" b="1" dirty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Lift in revenue is </a:t>
            </a:r>
            <a:r>
              <a:rPr lang="en-MX" b="1" dirty="0"/>
              <a:t>expected</a:t>
            </a:r>
            <a:r>
              <a:rPr lang="en-MX" dirty="0"/>
              <a:t> when increasing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Customer adquisition </a:t>
            </a:r>
            <a:r>
              <a:rPr lang="en-MX" b="1" dirty="0"/>
              <a:t>cost is 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D6679-9A80-944B-9EC3-E76AA972ED34}"/>
              </a:ext>
            </a:extLst>
          </p:cNvPr>
          <p:cNvSpPr txBox="1"/>
          <p:nvPr/>
        </p:nvSpPr>
        <p:spPr>
          <a:xfrm>
            <a:off x="5924550" y="2014479"/>
            <a:ext cx="5040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X" dirty="0"/>
          </a:p>
          <a:p>
            <a:r>
              <a:rPr lang="en-MX" b="1" dirty="0"/>
              <a:t>Assuming high market penetration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Focus on </a:t>
            </a:r>
            <a:r>
              <a:rPr lang="en-MX" b="1" dirty="0"/>
              <a:t>developing</a:t>
            </a:r>
            <a:r>
              <a:rPr lang="en-MX" dirty="0"/>
              <a:t> existing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Increase in Ads Spend focusing on </a:t>
            </a:r>
            <a:r>
              <a:rPr lang="en-MX" b="1" dirty="0"/>
              <a:t>specific</a:t>
            </a:r>
            <a:r>
              <a:rPr lang="en-MX" dirty="0"/>
              <a:t>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Experimentation</a:t>
            </a:r>
            <a:r>
              <a:rPr lang="en-MX" dirty="0"/>
              <a:t> to detect best campaign desitions (AB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Adquisition </a:t>
            </a:r>
            <a:r>
              <a:rPr lang="en-MX" b="1" dirty="0"/>
              <a:t>cost is high </a:t>
            </a:r>
            <a:r>
              <a:rPr lang="en-MX" dirty="0"/>
              <a:t>and must be compared with clients LTV</a:t>
            </a:r>
          </a:p>
        </p:txBody>
      </p:sp>
    </p:spTree>
    <p:extLst>
      <p:ext uri="{BB962C8B-B14F-4D97-AF65-F5344CB8AC3E}">
        <p14:creationId xmlns:p14="http://schemas.microsoft.com/office/powerpoint/2010/main" val="413373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Business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0338-A9C9-954D-8303-338CF17DE6FA}"/>
              </a:ext>
            </a:extLst>
          </p:cNvPr>
          <p:cNvSpPr txBox="1"/>
          <p:nvPr/>
        </p:nvSpPr>
        <p:spPr>
          <a:xfrm>
            <a:off x="813916" y="2069960"/>
            <a:ext cx="7964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X" dirty="0"/>
          </a:p>
          <a:p>
            <a:r>
              <a:rPr lang="en-MX" dirty="0"/>
              <a:t>Customer segmentation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Its important to alway</a:t>
            </a:r>
            <a:r>
              <a:rPr lang="en-US" dirty="0"/>
              <a:t>s</a:t>
            </a:r>
            <a:r>
              <a:rPr lang="en-MX" dirty="0"/>
              <a:t> </a:t>
            </a:r>
            <a:r>
              <a:rPr lang="en-MX" b="1" dirty="0"/>
              <a:t>focus</a:t>
            </a:r>
            <a:r>
              <a:rPr lang="en-MX" dirty="0"/>
              <a:t> on most </a:t>
            </a:r>
            <a:r>
              <a:rPr lang="en-MX" b="1" dirty="0"/>
              <a:t>profitable</a:t>
            </a:r>
            <a:r>
              <a:rPr lang="en-MX" dirty="0"/>
              <a:t> products and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Target segments with </a:t>
            </a:r>
            <a:r>
              <a:rPr lang="en-MX" b="1" dirty="0"/>
              <a:t>performance above the mean </a:t>
            </a:r>
            <a:r>
              <a:rPr lang="en-MX" dirty="0"/>
              <a:t>estimated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r>
              <a:rPr lang="en-MX" dirty="0"/>
              <a:t>     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1001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Model Selection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Selection | Definition &amp; 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3B17A-5689-4C46-A971-29BDD425998F}"/>
              </a:ext>
            </a:extLst>
          </p:cNvPr>
          <p:cNvSpPr txBox="1"/>
          <p:nvPr/>
        </p:nvSpPr>
        <p:spPr>
          <a:xfrm>
            <a:off x="539552" y="1330546"/>
            <a:ext cx="3318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b="1" dirty="0"/>
              <a:t>Prophet forecasting procedure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8DC6-739E-7040-B6AD-5AA886D1E147}"/>
              </a:ext>
            </a:extLst>
          </p:cNvPr>
          <p:cNvSpPr txBox="1"/>
          <p:nvPr/>
        </p:nvSpPr>
        <p:spPr>
          <a:xfrm>
            <a:off x="539552" y="3027514"/>
            <a:ext cx="125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F9B4D-53E7-2846-8316-830BBCDBB47C}"/>
              </a:ext>
            </a:extLst>
          </p:cNvPr>
          <p:cNvSpPr txBox="1"/>
          <p:nvPr/>
        </p:nvSpPr>
        <p:spPr>
          <a:xfrm>
            <a:off x="683566" y="3498288"/>
            <a:ext cx="827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Easy to </a:t>
            </a:r>
            <a:r>
              <a:rPr lang="en-MX" b="1" dirty="0"/>
              <a:t>interprete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Trend</a:t>
            </a:r>
            <a:r>
              <a:rPr lang="en-MX" dirty="0"/>
              <a:t> changepoints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Multiple </a:t>
            </a:r>
            <a:r>
              <a:rPr lang="en-MX" b="1" dirty="0"/>
              <a:t>seasonalities</a:t>
            </a:r>
            <a:r>
              <a:rPr lang="en-MX" dirty="0"/>
              <a:t> with multiple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Holiday</a:t>
            </a:r>
            <a:r>
              <a:rPr lang="en-MX" dirty="0"/>
              <a:t> and recurrent event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Bayesian parameter estimation with low memory quasi Newton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C5931-651D-7A4B-A516-1AB5530ACA8D}"/>
              </a:ext>
            </a:extLst>
          </p:cNvPr>
          <p:cNvSpPr txBox="1"/>
          <p:nvPr/>
        </p:nvSpPr>
        <p:spPr>
          <a:xfrm>
            <a:off x="539552" y="1765825"/>
            <a:ext cx="928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 time series model with 3 components: trend (g), seasonality (s) and holiday effects (h).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E0AD9-4BA7-D242-A45F-8E08C500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18172"/>
            <a:ext cx="2736305" cy="3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6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Selection | Error testing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C492E-2B1D-EC4B-AC7E-4AD1E2FB06FF}"/>
              </a:ext>
            </a:extLst>
          </p:cNvPr>
          <p:cNvSpPr txBox="1"/>
          <p:nvPr/>
        </p:nvSpPr>
        <p:spPr>
          <a:xfrm>
            <a:off x="966355" y="2193321"/>
            <a:ext cx="743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Minimize the mean Absolute </a:t>
            </a:r>
            <a:r>
              <a:rPr lang="en-MX" b="1" dirty="0"/>
              <a:t>Percentage Error </a:t>
            </a:r>
            <a:r>
              <a:rPr lang="en-MX" dirty="0"/>
              <a:t>in the following 30 days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4A76574-16EA-4B4D-9FC6-819FAC26A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54621"/>
              </p:ext>
            </p:extLst>
          </p:nvPr>
        </p:nvGraphicFramePr>
        <p:xfrm>
          <a:off x="966355" y="2714412"/>
          <a:ext cx="9770918" cy="316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6452492-53D8-4148-90C4-EE813FF0A9F8}"/>
              </a:ext>
            </a:extLst>
          </p:cNvPr>
          <p:cNvSpPr txBox="1"/>
          <p:nvPr/>
        </p:nvSpPr>
        <p:spPr>
          <a:xfrm>
            <a:off x="647700" y="170410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Success criteria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237B81-2DBD-E849-AEC6-6AF5F4A01963}"/>
              </a:ext>
            </a:extLst>
          </p:cNvPr>
          <p:cNvSpPr txBox="1"/>
          <p:nvPr/>
        </p:nvSpPr>
        <p:spPr>
          <a:xfrm>
            <a:off x="647699" y="2913103"/>
            <a:ext cx="21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Testing procedure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AE051E-AA46-F14C-B53D-5BA7B05391AE}"/>
              </a:ext>
            </a:extLst>
          </p:cNvPr>
          <p:cNvSpPr txBox="1"/>
          <p:nvPr/>
        </p:nvSpPr>
        <p:spPr>
          <a:xfrm>
            <a:off x="959946" y="5229953"/>
            <a:ext cx="973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 least error model was only searched for the Revenue cases. </a:t>
            </a:r>
          </a:p>
          <a:p>
            <a:endParaRPr lang="en-MX" dirty="0"/>
          </a:p>
          <a:p>
            <a:r>
              <a:rPr lang="en-MX" dirty="0"/>
              <a:t>Auxiliar models for spend and conversion rate where selected through a graphic inspection.</a:t>
            </a:r>
          </a:p>
        </p:txBody>
      </p:sp>
    </p:spTree>
    <p:extLst>
      <p:ext uri="{BB962C8B-B14F-4D97-AF65-F5344CB8AC3E}">
        <p14:creationId xmlns:p14="http://schemas.microsoft.com/office/powerpoint/2010/main" val="36565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Selection | Error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1327A-365E-4D42-847D-D5357D36D32C}"/>
              </a:ext>
            </a:extLst>
          </p:cNvPr>
          <p:cNvSpPr txBox="1"/>
          <p:nvPr/>
        </p:nvSpPr>
        <p:spPr>
          <a:xfrm>
            <a:off x="5573348" y="1704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CV MAPE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8722F-CA01-4C40-863E-C5E81E2CE04B}"/>
              </a:ext>
            </a:extLst>
          </p:cNvPr>
          <p:cNvSpPr txBox="1"/>
          <p:nvPr/>
        </p:nvSpPr>
        <p:spPr>
          <a:xfrm>
            <a:off x="437437" y="2492896"/>
            <a:ext cx="33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Revenue wo explanatory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B4828-8E6C-C847-90EA-2C39AF710CDB}"/>
              </a:ext>
            </a:extLst>
          </p:cNvPr>
          <p:cNvSpPr txBox="1"/>
          <p:nvPr/>
        </p:nvSpPr>
        <p:spPr>
          <a:xfrm>
            <a:off x="427497" y="3002961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Revenue = f(ads spend)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FB592-0F49-0E43-ADCB-DA2A45804C0E}"/>
              </a:ext>
            </a:extLst>
          </p:cNvPr>
          <p:cNvSpPr txBox="1"/>
          <p:nvPr/>
        </p:nvSpPr>
        <p:spPr>
          <a:xfrm>
            <a:off x="437437" y="3511202"/>
            <a:ext cx="472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Revenue = f(ads spend, effective conversion rate)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AA480-C3B5-664B-A84A-BF7E25CE8BA0}"/>
              </a:ext>
            </a:extLst>
          </p:cNvPr>
          <p:cNvSpPr txBox="1"/>
          <p:nvPr/>
        </p:nvSpPr>
        <p:spPr>
          <a:xfrm>
            <a:off x="437437" y="4777281"/>
            <a:ext cx="349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Ads spend wo explanatory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6795B-E99E-B24D-97E2-E67E33AE4F6C}"/>
              </a:ext>
            </a:extLst>
          </p:cNvPr>
          <p:cNvSpPr txBox="1"/>
          <p:nvPr/>
        </p:nvSpPr>
        <p:spPr>
          <a:xfrm>
            <a:off x="427497" y="5262753"/>
            <a:ext cx="479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Effective conversion rate wo explanatory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44688-DA3D-0D4A-9280-5B4D97448CBD}"/>
              </a:ext>
            </a:extLst>
          </p:cNvPr>
          <p:cNvSpPr txBox="1"/>
          <p:nvPr/>
        </p:nvSpPr>
        <p:spPr>
          <a:xfrm>
            <a:off x="5623825" y="246211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b="1" dirty="0"/>
              <a:t>27.53%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C6F55-876F-7D4D-84DF-B32614278766}"/>
              </a:ext>
            </a:extLst>
          </p:cNvPr>
          <p:cNvSpPr txBox="1"/>
          <p:nvPr/>
        </p:nvSpPr>
        <p:spPr>
          <a:xfrm>
            <a:off x="5614699" y="2987419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b="1" dirty="0"/>
              <a:t>26.87%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1DECB-D039-E14D-B9B9-A4F5A489FB28}"/>
              </a:ext>
            </a:extLst>
          </p:cNvPr>
          <p:cNvSpPr txBox="1"/>
          <p:nvPr/>
        </p:nvSpPr>
        <p:spPr>
          <a:xfrm>
            <a:off x="5633765" y="350100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b="1" dirty="0"/>
              <a:t>22.93%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68CDB-66DE-9547-BE65-8ADB21E6EDB3}"/>
              </a:ext>
            </a:extLst>
          </p:cNvPr>
          <p:cNvSpPr txBox="1"/>
          <p:nvPr/>
        </p:nvSpPr>
        <p:spPr>
          <a:xfrm>
            <a:off x="5623825" y="4761892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67.71%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31034-8A27-9641-AE51-B2F60BFE9664}"/>
              </a:ext>
            </a:extLst>
          </p:cNvPr>
          <p:cNvSpPr txBox="1"/>
          <p:nvPr/>
        </p:nvSpPr>
        <p:spPr>
          <a:xfrm>
            <a:off x="5614698" y="524455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34.40%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CD754-0B12-3447-989F-03C847E63A04}"/>
              </a:ext>
            </a:extLst>
          </p:cNvPr>
          <p:cNvSpPr txBox="1"/>
          <p:nvPr/>
        </p:nvSpPr>
        <p:spPr>
          <a:xfrm>
            <a:off x="293421" y="2025488"/>
            <a:ext cx="17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Revenue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5E7AC-2BCF-9246-9EB7-DA90E071DED9}"/>
              </a:ext>
            </a:extLst>
          </p:cNvPr>
          <p:cNvSpPr txBox="1"/>
          <p:nvPr/>
        </p:nvSpPr>
        <p:spPr>
          <a:xfrm>
            <a:off x="293421" y="429445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Auxiliar models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D2048-E143-7A47-A957-85BA80AC85C1}"/>
              </a:ext>
            </a:extLst>
          </p:cNvPr>
          <p:cNvCxnSpPr>
            <a:cxnSpLocks/>
          </p:cNvCxnSpPr>
          <p:nvPr/>
        </p:nvCxnSpPr>
        <p:spPr>
          <a:xfrm>
            <a:off x="7606" y="4149080"/>
            <a:ext cx="666058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6171A5-2587-1D4C-80DE-E676E26254AA}"/>
              </a:ext>
            </a:extLst>
          </p:cNvPr>
          <p:cNvSpPr txBox="1"/>
          <p:nvPr/>
        </p:nvSpPr>
        <p:spPr>
          <a:xfrm>
            <a:off x="7054572" y="1974916"/>
            <a:ext cx="4929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Including</a:t>
            </a:r>
            <a:r>
              <a:rPr lang="en-MX" dirty="0"/>
              <a:t> both </a:t>
            </a:r>
            <a:r>
              <a:rPr lang="en-MX" b="1" dirty="0"/>
              <a:t>Ads Spend and Conv  </a:t>
            </a:r>
          </a:p>
          <a:p>
            <a:r>
              <a:rPr lang="en-MX" b="1" dirty="0"/>
              <a:t>     Rate</a:t>
            </a:r>
            <a:r>
              <a:rPr lang="en-MX" dirty="0"/>
              <a:t> leads to the best model among all </a:t>
            </a:r>
          </a:p>
          <a:p>
            <a:r>
              <a:rPr lang="en-MX" dirty="0"/>
              <a:t>     with a 1-month error of </a:t>
            </a:r>
            <a:r>
              <a:rPr lang="en-MX" b="1" dirty="0"/>
              <a:t>22.9%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Not including any </a:t>
            </a:r>
            <a:r>
              <a:rPr lang="en-MX" dirty="0"/>
              <a:t>variable leads to the</a:t>
            </a:r>
          </a:p>
          <a:p>
            <a:r>
              <a:rPr lang="en-MX" dirty="0"/>
              <a:t>     worst model with a 1-month error of </a:t>
            </a:r>
            <a:r>
              <a:rPr lang="en-MX" b="1" dirty="0"/>
              <a:t>27.5%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EBB1-03F5-1447-8E13-D386C8DD347C}"/>
              </a:ext>
            </a:extLst>
          </p:cNvPr>
          <p:cNvSpPr txBox="1"/>
          <p:nvPr/>
        </p:nvSpPr>
        <p:spPr>
          <a:xfrm>
            <a:off x="7054572" y="4553692"/>
            <a:ext cx="439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Auxiliar forecast where not optimized </a:t>
            </a:r>
          </a:p>
          <a:p>
            <a:r>
              <a:rPr lang="en-MX" dirty="0"/>
              <a:t>     in error and where selected using </a:t>
            </a:r>
          </a:p>
          <a:p>
            <a:r>
              <a:rPr lang="en-MX" dirty="0"/>
              <a:t>     graphical inspection</a:t>
            </a:r>
          </a:p>
        </p:txBody>
      </p:sp>
    </p:spTree>
    <p:extLst>
      <p:ext uri="{BB962C8B-B14F-4D97-AF65-F5344CB8AC3E}">
        <p14:creationId xmlns:p14="http://schemas.microsoft.com/office/powerpoint/2010/main" val="206199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Selection | Further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E6ECF-DA44-754F-BAF3-A62AEE66FE25}"/>
              </a:ext>
            </a:extLst>
          </p:cNvPr>
          <p:cNvSpPr txBox="1"/>
          <p:nvPr/>
        </p:nvSpPr>
        <p:spPr>
          <a:xfrm>
            <a:off x="810322" y="1224064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6095E-C0FD-3C4C-B894-B41E48E6040D}"/>
              </a:ext>
            </a:extLst>
          </p:cNvPr>
          <p:cNvSpPr txBox="1"/>
          <p:nvPr/>
        </p:nvSpPr>
        <p:spPr>
          <a:xfrm>
            <a:off x="1204332" y="1692415"/>
            <a:ext cx="95268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Business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I</a:t>
            </a:r>
            <a:r>
              <a:rPr lang="en-US" dirty="0"/>
              <a:t>n</a:t>
            </a:r>
            <a:r>
              <a:rPr lang="en-MX" dirty="0"/>
              <a:t>terview with model </a:t>
            </a:r>
            <a:r>
              <a:rPr lang="en-MX" b="1" dirty="0"/>
              <a:t>users</a:t>
            </a:r>
            <a:r>
              <a:rPr lang="en-MX" dirty="0"/>
              <a:t>, get feedback and understand additional </a:t>
            </a:r>
            <a:r>
              <a:rPr lang="en-MX" b="1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Include </a:t>
            </a:r>
            <a:r>
              <a:rPr lang="en-MX" b="1" dirty="0"/>
              <a:t>business plannings</a:t>
            </a:r>
            <a:r>
              <a:rPr lang="en-MX" dirty="0"/>
              <a:t> or expectations about spend and conversion rate.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Performance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Strengthen </a:t>
            </a:r>
            <a:r>
              <a:rPr lang="en-MX" b="1" dirty="0"/>
              <a:t>error</a:t>
            </a:r>
            <a:r>
              <a:rPr lang="en-MX" dirty="0"/>
              <a:t> measurement with time series cross validation over larger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Include uncertainty </a:t>
            </a:r>
            <a:r>
              <a:rPr lang="en-MX" b="1" dirty="0"/>
              <a:t>intervals</a:t>
            </a:r>
            <a:r>
              <a:rPr lang="en-MX" dirty="0"/>
              <a:t> and coverage to meassure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Model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Explore </a:t>
            </a:r>
            <a:r>
              <a:rPr lang="en-MX" b="1" dirty="0"/>
              <a:t>additional</a:t>
            </a:r>
            <a:r>
              <a:rPr lang="en-MX" dirty="0"/>
              <a:t> variables or indicators to increase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Explore additional non regular seasonalities for better 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Include additional holidays and recurrent events that may affect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Optimize macro parameters selection</a:t>
            </a:r>
          </a:p>
          <a:p>
            <a:pPr lvl="1"/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Model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Automation of the model estimation 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189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241963" y="0"/>
            <a:ext cx="8950035" cy="6858000"/>
          </a:xfrm>
          <a:prstGeom prst="rect">
            <a:avLst/>
          </a:prstGeo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0" y="753034"/>
            <a:ext cx="9549245" cy="4130693"/>
          </a:xfrm>
        </p:spPr>
        <p:txBody>
          <a:bodyPr>
            <a:normAutofit/>
          </a:bodyPr>
          <a:lstStyle/>
          <a:p>
            <a:pPr algn="r"/>
            <a:r>
              <a:rPr lang="en-MX" dirty="0">
                <a:solidFill>
                  <a:srgbClr val="FFFFFF"/>
                </a:solidFill>
              </a:rPr>
              <a:t>Q&amp;A?</a:t>
            </a:r>
            <a:br>
              <a:rPr lang="en-MX" dirty="0">
                <a:solidFill>
                  <a:srgbClr val="FFFFFF"/>
                </a:solidFill>
              </a:rPr>
            </a:br>
            <a:r>
              <a:rPr lang="en-MX" dirty="0">
                <a:solidFill>
                  <a:srgbClr val="FFFFFF"/>
                </a:solidFill>
              </a:rPr>
              <a:t>or Appendices?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5351-08CE-D54D-AF8F-0F939DF71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2" y="4883727"/>
            <a:ext cx="7661563" cy="1149928"/>
          </a:xfrm>
        </p:spPr>
        <p:txBody>
          <a:bodyPr anchor="b">
            <a:normAutofit/>
          </a:bodyPr>
          <a:lstStyle/>
          <a:p>
            <a:pPr algn="r"/>
            <a:r>
              <a:rPr lang="en-MX" dirty="0">
                <a:solidFill>
                  <a:srgbClr val="FFFFFF"/>
                </a:solidFill>
              </a:rPr>
              <a:t>Allan Romano</a:t>
            </a:r>
            <a:endParaRPr lang="en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MX" sz="4600" dirty="0">
                <a:solidFill>
                  <a:schemeClr val="accent1"/>
                </a:solidFill>
              </a:rPr>
              <a:t>Agenda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7" r="3766"/>
          <a:stretch/>
        </p:blipFill>
        <p:spPr>
          <a:xfrm>
            <a:off x="5067300" y="-1"/>
            <a:ext cx="71247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1CD0B-4732-3D42-82FE-8AEFC71F8B84}"/>
              </a:ext>
            </a:extLst>
          </p:cNvPr>
          <p:cNvSpPr txBox="1"/>
          <p:nvPr/>
        </p:nvSpPr>
        <p:spPr>
          <a:xfrm>
            <a:off x="593678" y="1873404"/>
            <a:ext cx="3762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Estimates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Model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Q&amp;A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427063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Appendix Variable Selection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Variable Selection | Ads Spend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F99D2-5760-6A47-A5D0-965679940BFD}"/>
              </a:ext>
            </a:extLst>
          </p:cNvPr>
          <p:cNvSpPr txBox="1"/>
          <p:nvPr/>
        </p:nvSpPr>
        <p:spPr>
          <a:xfrm>
            <a:off x="647700" y="1330036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Correlation with Revenue: 78.02%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0A18E0-D852-6F42-9270-1EFD6BF36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426996"/>
              </p:ext>
            </p:extLst>
          </p:nvPr>
        </p:nvGraphicFramePr>
        <p:xfrm>
          <a:off x="7381850" y="2298684"/>
          <a:ext cx="46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96B1A3-9EC2-A74F-98F3-59863D4E9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80574"/>
              </p:ext>
            </p:extLst>
          </p:nvPr>
        </p:nvGraphicFramePr>
        <p:xfrm>
          <a:off x="0" y="2298684"/>
          <a:ext cx="72517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297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Variable Selection | Effective Conversion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AA602-99AC-6744-BD60-2BA0C91C73A7}"/>
              </a:ext>
            </a:extLst>
          </p:cNvPr>
          <p:cNvSpPr txBox="1"/>
          <p:nvPr/>
        </p:nvSpPr>
        <p:spPr>
          <a:xfrm>
            <a:off x="647700" y="1330036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Correlation with Revenue: 54.22%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AFE96-7F48-CC46-B92A-211F28E84120}"/>
              </a:ext>
            </a:extLst>
          </p:cNvPr>
          <p:cNvSpPr txBox="1"/>
          <p:nvPr/>
        </p:nvSpPr>
        <p:spPr>
          <a:xfrm>
            <a:off x="647700" y="1694271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Correlation with Revenue: 25.05%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F76E14-9C25-7343-8B71-167A46DC0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82901"/>
              </p:ext>
            </p:extLst>
          </p:nvPr>
        </p:nvGraphicFramePr>
        <p:xfrm>
          <a:off x="7448080" y="2425381"/>
          <a:ext cx="46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ABA88B-6A0C-804D-BB8C-4109D3A72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945572"/>
              </p:ext>
            </p:extLst>
          </p:nvPr>
        </p:nvGraphicFramePr>
        <p:xfrm>
          <a:off x="63920" y="2425381"/>
          <a:ext cx="7239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3100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753034"/>
            <a:ext cx="7033479" cy="3887390"/>
          </a:xfrm>
        </p:spPr>
        <p:txBody>
          <a:bodyPr>
            <a:normAutofit/>
          </a:bodyPr>
          <a:lstStyle/>
          <a:p>
            <a:r>
              <a:rPr lang="en-MX" dirty="0"/>
              <a:t>Appendix </a:t>
            </a:r>
            <a:br>
              <a:rPr lang="en-MX" dirty="0"/>
            </a:br>
            <a:r>
              <a:rPr lang="en-MX" dirty="0"/>
              <a:t>Component graphs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9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148852-F942-48BF-8958-D0F41CFD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93869"/>
            <a:ext cx="10088228" cy="336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spc="-40" baseline="0" dirty="0">
                <a:latin typeface="+mj-lt"/>
                <a:ea typeface="+mj-ea"/>
                <a:cs typeface="+mj-cs"/>
              </a:rPr>
              <a:t>Model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80408-8DE5-4191-8280-AE2A4183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1 | Trend</a:t>
            </a:r>
          </a:p>
        </p:txBody>
      </p:sp>
      <p:pic>
        <p:nvPicPr>
          <p:cNvPr id="5" name="Picture 4" descr="A picture containing table, hanging, sitting, decorated&#10;&#10;Description automatically generated">
            <a:extLst>
              <a:ext uri="{FF2B5EF4-FFF2-40B4-BE49-F238E27FC236}">
                <a16:creationId xmlns:a16="http://schemas.microsoft.com/office/drawing/2014/main" id="{6E949242-E51F-1D4D-9D2F-3AC4A450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E5289D-D875-1341-B0A1-26A6D17FEE17}"/>
              </a:ext>
            </a:extLst>
          </p:cNvPr>
          <p:cNvSpPr txBox="1"/>
          <p:nvPr/>
        </p:nvSpPr>
        <p:spPr>
          <a:xfrm>
            <a:off x="7855131" y="1680754"/>
            <a:ext cx="35909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Changeponits all over the </a:t>
            </a:r>
          </a:p>
          <a:p>
            <a:r>
              <a:rPr lang="en-MX" dirty="0"/>
              <a:t>     sample </a:t>
            </a:r>
            <a:r>
              <a:rPr lang="en-US" dirty="0"/>
              <a:t>t</a:t>
            </a:r>
            <a:r>
              <a:rPr lang="en-MX" dirty="0"/>
              <a:t>o ensure learning </a:t>
            </a:r>
          </a:p>
          <a:p>
            <a:r>
              <a:rPr lang="en-MX" dirty="0"/>
              <a:t>     from the change in trend </a:t>
            </a:r>
          </a:p>
          <a:p>
            <a:r>
              <a:rPr lang="en-MX" dirty="0"/>
              <a:t>     observed in 2020 H1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Included holiday effects to</a:t>
            </a:r>
          </a:p>
          <a:p>
            <a:r>
              <a:rPr lang="en-US" dirty="0"/>
              <a:t>     l</a:t>
            </a:r>
            <a:r>
              <a:rPr lang="en-MX" dirty="0"/>
              <a:t>earn from spikes observed in </a:t>
            </a:r>
          </a:p>
          <a:p>
            <a:r>
              <a:rPr lang="en-US" dirty="0"/>
              <a:t>     t</a:t>
            </a:r>
            <a:r>
              <a:rPr lang="en-MX" dirty="0"/>
              <a:t>he last days of May and </a:t>
            </a:r>
          </a:p>
          <a:p>
            <a:r>
              <a:rPr lang="en-MX" dirty="0"/>
              <a:t>     November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8065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1 | Seasonality &amp; Holidays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14DDC54-4B67-9849-AADE-8361F3C4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4071A0-6CE4-FC4D-87C1-12377A6BA8D1}"/>
              </a:ext>
            </a:extLst>
          </p:cNvPr>
          <p:cNvSpPr txBox="1"/>
          <p:nvPr/>
        </p:nvSpPr>
        <p:spPr>
          <a:xfrm>
            <a:off x="7863840" y="1802674"/>
            <a:ext cx="3875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Detected seasonal effects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MX" dirty="0"/>
              <a:t>eekly: increases in </a:t>
            </a:r>
            <a:r>
              <a:rPr lang="en-US" dirty="0"/>
              <a:t>M</a:t>
            </a:r>
            <a:r>
              <a:rPr lang="en-MX" dirty="0"/>
              <a:t>on and 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Yearly: increases in May and Nov</a:t>
            </a:r>
          </a:p>
        </p:txBody>
      </p:sp>
    </p:spTree>
    <p:extLst>
      <p:ext uri="{BB962C8B-B14F-4D97-AF65-F5344CB8AC3E}">
        <p14:creationId xmlns:p14="http://schemas.microsoft.com/office/powerpoint/2010/main" val="80618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148852-F942-48BF-8958-D0F41CFD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93869"/>
            <a:ext cx="10088228" cy="336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spc="-40" baseline="0" dirty="0"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80408-8DE5-4191-8280-AE2A4183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2 | Trend</a:t>
            </a:r>
          </a:p>
        </p:txBody>
      </p:sp>
      <p:pic>
        <p:nvPicPr>
          <p:cNvPr id="5" name="Picture 4" descr="A picture containing hanging, sitting, light, table&#10;&#10;Description automatically generated">
            <a:extLst>
              <a:ext uri="{FF2B5EF4-FFF2-40B4-BE49-F238E27FC236}">
                <a16:creationId xmlns:a16="http://schemas.microsoft.com/office/drawing/2014/main" id="{5F5DA64C-91D8-884C-9981-37C8EA8E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D8F65-23FD-0241-8F5F-EF74C4C39495}"/>
              </a:ext>
            </a:extLst>
          </p:cNvPr>
          <p:cNvSpPr txBox="1"/>
          <p:nvPr/>
        </p:nvSpPr>
        <p:spPr>
          <a:xfrm>
            <a:off x="7855131" y="1680754"/>
            <a:ext cx="35909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Changeponits all over the </a:t>
            </a:r>
          </a:p>
          <a:p>
            <a:r>
              <a:rPr lang="en-MX" dirty="0"/>
              <a:t>     sample </a:t>
            </a:r>
            <a:r>
              <a:rPr lang="en-US" dirty="0"/>
              <a:t>t</a:t>
            </a:r>
            <a:r>
              <a:rPr lang="en-MX" dirty="0"/>
              <a:t>o ensure learning </a:t>
            </a:r>
          </a:p>
          <a:p>
            <a:r>
              <a:rPr lang="en-MX" dirty="0"/>
              <a:t>     from the change in trend </a:t>
            </a:r>
          </a:p>
          <a:p>
            <a:r>
              <a:rPr lang="en-MX" dirty="0"/>
              <a:t>     observed in 2020 H1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Included holiday effects to</a:t>
            </a:r>
          </a:p>
          <a:p>
            <a:r>
              <a:rPr lang="en-US" dirty="0"/>
              <a:t>     l</a:t>
            </a:r>
            <a:r>
              <a:rPr lang="en-MX" dirty="0"/>
              <a:t>earn from spikes observed in </a:t>
            </a:r>
          </a:p>
          <a:p>
            <a:r>
              <a:rPr lang="en-US" dirty="0"/>
              <a:t>     t</a:t>
            </a:r>
            <a:r>
              <a:rPr lang="en-MX" dirty="0"/>
              <a:t>he last days of May and </a:t>
            </a:r>
          </a:p>
          <a:p>
            <a:r>
              <a:rPr lang="en-MX" dirty="0"/>
              <a:t>     November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55606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2 | Seasonality &amp; Holidays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9CB23C9-5396-9B44-8BE8-17F26D70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4F359-3ADB-B242-A672-94861E6DEBD9}"/>
              </a:ext>
            </a:extLst>
          </p:cNvPr>
          <p:cNvSpPr txBox="1"/>
          <p:nvPr/>
        </p:nvSpPr>
        <p:spPr>
          <a:xfrm>
            <a:off x="7863840" y="1802674"/>
            <a:ext cx="3875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Detected seasonal effects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MX" dirty="0"/>
              <a:t>eekly: increases in </a:t>
            </a:r>
            <a:r>
              <a:rPr lang="en-US" dirty="0"/>
              <a:t>M</a:t>
            </a:r>
            <a:r>
              <a:rPr lang="en-MX" dirty="0"/>
              <a:t>on and Fri</a:t>
            </a:r>
          </a:p>
          <a:p>
            <a:r>
              <a:rPr lang="en-MX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Yearly: increases in May and 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Monthly: increases around the </a:t>
            </a:r>
          </a:p>
          <a:p>
            <a:r>
              <a:rPr lang="en-MX" dirty="0"/>
              <a:t>     10th and 25th days</a:t>
            </a:r>
          </a:p>
        </p:txBody>
      </p:sp>
    </p:spTree>
    <p:extLst>
      <p:ext uri="{BB962C8B-B14F-4D97-AF65-F5344CB8AC3E}">
        <p14:creationId xmlns:p14="http://schemas.microsoft.com/office/powerpoint/2010/main" val="17747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753034"/>
            <a:ext cx="6974269" cy="3887390"/>
          </a:xfrm>
        </p:spPr>
        <p:txBody>
          <a:bodyPr>
            <a:normAutofit/>
          </a:bodyPr>
          <a:lstStyle/>
          <a:p>
            <a:r>
              <a:rPr lang="en-MX" dirty="0"/>
              <a:t>Introduction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19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148852-F942-48BF-8958-D0F41CFD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93869"/>
            <a:ext cx="10088228" cy="336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spc="-40" baseline="0" dirty="0">
                <a:latin typeface="+mj-lt"/>
                <a:ea typeface="+mj-ea"/>
                <a:cs typeface="+mj-cs"/>
              </a:rPr>
              <a:t>Model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80408-8DE5-4191-8280-AE2A4183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3 | Trend</a:t>
            </a:r>
          </a:p>
        </p:txBody>
      </p:sp>
      <p:pic>
        <p:nvPicPr>
          <p:cNvPr id="5" name="Picture 4" descr="A picture containing table, light, clock&#10;&#10;Description automatically generated">
            <a:extLst>
              <a:ext uri="{FF2B5EF4-FFF2-40B4-BE49-F238E27FC236}">
                <a16:creationId xmlns:a16="http://schemas.microsoft.com/office/drawing/2014/main" id="{57A7AFEA-BA22-224F-96AD-4DC79EE8C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0AC3E-AAC3-834F-8FF7-D765D7A51A8F}"/>
              </a:ext>
            </a:extLst>
          </p:cNvPr>
          <p:cNvSpPr txBox="1"/>
          <p:nvPr/>
        </p:nvSpPr>
        <p:spPr>
          <a:xfrm>
            <a:off x="7855131" y="1680754"/>
            <a:ext cx="35909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Changeponits all over the </a:t>
            </a:r>
          </a:p>
          <a:p>
            <a:r>
              <a:rPr lang="en-MX" dirty="0"/>
              <a:t>     sample </a:t>
            </a:r>
            <a:r>
              <a:rPr lang="en-US" dirty="0"/>
              <a:t>t</a:t>
            </a:r>
            <a:r>
              <a:rPr lang="en-MX" dirty="0"/>
              <a:t>o ensure learning </a:t>
            </a:r>
          </a:p>
          <a:p>
            <a:r>
              <a:rPr lang="en-MX" dirty="0"/>
              <a:t>     from the change in trend </a:t>
            </a:r>
          </a:p>
          <a:p>
            <a:r>
              <a:rPr lang="en-MX" dirty="0"/>
              <a:t>     observed in 2020 H1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Included holiday effects to</a:t>
            </a:r>
          </a:p>
          <a:p>
            <a:r>
              <a:rPr lang="en-US" dirty="0"/>
              <a:t>     l</a:t>
            </a:r>
            <a:r>
              <a:rPr lang="en-MX" dirty="0"/>
              <a:t>earn from spikes observed in </a:t>
            </a:r>
          </a:p>
          <a:p>
            <a:r>
              <a:rPr lang="en-US" dirty="0"/>
              <a:t>     t</a:t>
            </a:r>
            <a:r>
              <a:rPr lang="en-MX" dirty="0"/>
              <a:t>he last days of May and </a:t>
            </a:r>
          </a:p>
          <a:p>
            <a:r>
              <a:rPr lang="en-MX" dirty="0"/>
              <a:t>     November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00644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3 | Seasonality &amp; Holidays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58A4ACAB-EFDA-5F45-9623-A9E13F80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53856-24A6-C443-B0DD-531903F9C79D}"/>
              </a:ext>
            </a:extLst>
          </p:cNvPr>
          <p:cNvSpPr txBox="1"/>
          <p:nvPr/>
        </p:nvSpPr>
        <p:spPr>
          <a:xfrm>
            <a:off x="7863840" y="1802674"/>
            <a:ext cx="37849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Detected seasonal effects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MX" dirty="0"/>
              <a:t>eekly: increases in </a:t>
            </a:r>
            <a:r>
              <a:rPr lang="en-US" dirty="0"/>
              <a:t>Tue</a:t>
            </a:r>
            <a:r>
              <a:rPr lang="en-MX" dirty="0"/>
              <a:t> and 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Yearly: no increases in May </a:t>
            </a:r>
          </a:p>
          <a:p>
            <a:r>
              <a:rPr lang="en-MX" dirty="0"/>
              <a:t>     and Nov as they are learnt from </a:t>
            </a:r>
          </a:p>
          <a:p>
            <a:r>
              <a:rPr lang="en-MX" dirty="0"/>
              <a:t>     regressors</a:t>
            </a:r>
          </a:p>
        </p:txBody>
      </p:sp>
    </p:spTree>
    <p:extLst>
      <p:ext uri="{BB962C8B-B14F-4D97-AF65-F5344CB8AC3E}">
        <p14:creationId xmlns:p14="http://schemas.microsoft.com/office/powerpoint/2010/main" val="629503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148852-F942-48BF-8958-D0F41CFD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93869"/>
            <a:ext cx="10088228" cy="336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spc="-40" baseline="0" dirty="0">
                <a:latin typeface="+mj-lt"/>
                <a:ea typeface="+mj-ea"/>
                <a:cs typeface="+mj-cs"/>
              </a:rPr>
              <a:t>Auxiliar Model </a:t>
            </a:r>
            <a:r>
              <a:rPr lang="en-US" sz="8800" dirty="0"/>
              <a:t>1</a:t>
            </a:r>
            <a:endParaRPr lang="en-US" sz="8800" b="1" kern="1200" spc="-4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80408-8DE5-4191-8280-AE2A4183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Auxiliar Model 1 | Trend</a:t>
            </a:r>
          </a:p>
        </p:txBody>
      </p:sp>
      <p:pic>
        <p:nvPicPr>
          <p:cNvPr id="5" name="Picture 4" descr="A picture containing light, table, group&#10;&#10;Description automatically generated">
            <a:extLst>
              <a:ext uri="{FF2B5EF4-FFF2-40B4-BE49-F238E27FC236}">
                <a16:creationId xmlns:a16="http://schemas.microsoft.com/office/drawing/2014/main" id="{B924B4C7-A448-3B40-BB5E-D1D530E7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2FB5A-59CD-A647-AC60-603602FD9E8C}"/>
              </a:ext>
            </a:extLst>
          </p:cNvPr>
          <p:cNvSpPr txBox="1"/>
          <p:nvPr/>
        </p:nvSpPr>
        <p:spPr>
          <a:xfrm>
            <a:off x="7855131" y="1680754"/>
            <a:ext cx="35909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Changeponits only before </a:t>
            </a:r>
          </a:p>
          <a:p>
            <a:r>
              <a:rPr lang="en-MX" dirty="0"/>
              <a:t>     2020 H1 to get a stable</a:t>
            </a:r>
          </a:p>
          <a:p>
            <a:r>
              <a:rPr lang="en-MX" dirty="0"/>
              <a:t>     forecast in terms of trend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Included holiday effects to</a:t>
            </a:r>
          </a:p>
          <a:p>
            <a:r>
              <a:rPr lang="en-US" dirty="0"/>
              <a:t>     l</a:t>
            </a:r>
            <a:r>
              <a:rPr lang="en-MX" dirty="0"/>
              <a:t>earn from spikes observed in </a:t>
            </a:r>
          </a:p>
          <a:p>
            <a:r>
              <a:rPr lang="en-US" dirty="0"/>
              <a:t>     t</a:t>
            </a:r>
            <a:r>
              <a:rPr lang="en-MX" dirty="0"/>
              <a:t>he last days of May and </a:t>
            </a:r>
          </a:p>
          <a:p>
            <a:r>
              <a:rPr lang="en-MX" dirty="0"/>
              <a:t>     November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3055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Auxiliar Model 1 | Seasonality &amp; Holidays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7DD1C9-4441-A545-8786-8A2B9ADD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1BBE3-7701-4F42-8715-477564B2D3C4}"/>
              </a:ext>
            </a:extLst>
          </p:cNvPr>
          <p:cNvSpPr txBox="1"/>
          <p:nvPr/>
        </p:nvSpPr>
        <p:spPr>
          <a:xfrm>
            <a:off x="7863840" y="1802674"/>
            <a:ext cx="3875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Detected seasonal effects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MX" dirty="0"/>
              <a:t>eekly: increases in </a:t>
            </a:r>
            <a:r>
              <a:rPr lang="en-US" dirty="0"/>
              <a:t>M</a:t>
            </a:r>
            <a:r>
              <a:rPr lang="en-MX" dirty="0"/>
              <a:t>on and 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Yearly: increases in May and Nov</a:t>
            </a:r>
          </a:p>
        </p:txBody>
      </p:sp>
    </p:spTree>
    <p:extLst>
      <p:ext uri="{BB962C8B-B14F-4D97-AF65-F5344CB8AC3E}">
        <p14:creationId xmlns:p14="http://schemas.microsoft.com/office/powerpoint/2010/main" val="244446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148852-F942-48BF-8958-D0F41CFD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93869"/>
            <a:ext cx="10088228" cy="336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spc="-40" baseline="0" dirty="0">
                <a:latin typeface="+mj-lt"/>
                <a:ea typeface="+mj-ea"/>
                <a:cs typeface="+mj-cs"/>
              </a:rPr>
              <a:t>Auxiliar Model </a:t>
            </a:r>
            <a:r>
              <a:rPr lang="en-US" sz="8800" dirty="0"/>
              <a:t>2</a:t>
            </a:r>
            <a:endParaRPr lang="en-US" sz="8800" b="1" kern="1200" spc="-4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80408-8DE5-4191-8280-AE2A4183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8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Auxiliar Model 2 | Trend</a:t>
            </a:r>
          </a:p>
        </p:txBody>
      </p:sp>
      <p:pic>
        <p:nvPicPr>
          <p:cNvPr id="5" name="Picture 4" descr="A picture containing table, hanging, light, person&#10;&#10;Description automatically generated">
            <a:extLst>
              <a:ext uri="{FF2B5EF4-FFF2-40B4-BE49-F238E27FC236}">
                <a16:creationId xmlns:a16="http://schemas.microsoft.com/office/drawing/2014/main" id="{0D1C55A6-B63E-DC42-AAAF-34054A3F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AFB60-012D-0D48-BB86-3BA344985B09}"/>
              </a:ext>
            </a:extLst>
          </p:cNvPr>
          <p:cNvSpPr txBox="1"/>
          <p:nvPr/>
        </p:nvSpPr>
        <p:spPr>
          <a:xfrm>
            <a:off x="7855131" y="1680754"/>
            <a:ext cx="35909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Changeponits only before </a:t>
            </a:r>
          </a:p>
          <a:p>
            <a:r>
              <a:rPr lang="en-MX" dirty="0"/>
              <a:t>     2020 H1 to get a stable</a:t>
            </a:r>
          </a:p>
          <a:p>
            <a:r>
              <a:rPr lang="en-MX" dirty="0"/>
              <a:t>     forecast in terms of trend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Included holiday effects to</a:t>
            </a:r>
          </a:p>
          <a:p>
            <a:r>
              <a:rPr lang="en-US" dirty="0"/>
              <a:t>     l</a:t>
            </a:r>
            <a:r>
              <a:rPr lang="en-MX" dirty="0"/>
              <a:t>earn from spikes observed in </a:t>
            </a:r>
          </a:p>
          <a:p>
            <a:r>
              <a:rPr lang="en-US" dirty="0"/>
              <a:t>     t</a:t>
            </a:r>
            <a:r>
              <a:rPr lang="en-MX" dirty="0"/>
              <a:t>he last days of May and </a:t>
            </a:r>
          </a:p>
          <a:p>
            <a:r>
              <a:rPr lang="en-MX" dirty="0"/>
              <a:t>     November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680102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60466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Auxiliar Model 2 | Seasonality &amp; Holidays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59B6B72-06B9-2942-9B3A-F9C28E9D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69000"/>
            <a:ext cx="6912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59A0F-EA7D-0D45-8002-D15BD9210B78}"/>
              </a:ext>
            </a:extLst>
          </p:cNvPr>
          <p:cNvSpPr txBox="1"/>
          <p:nvPr/>
        </p:nvSpPr>
        <p:spPr>
          <a:xfrm>
            <a:off x="7863840" y="1802674"/>
            <a:ext cx="3875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Detected seasonal effects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MX" dirty="0"/>
              <a:t>eekly: increases in </a:t>
            </a:r>
            <a:r>
              <a:rPr lang="en-US" dirty="0"/>
              <a:t>Sun</a:t>
            </a:r>
            <a:r>
              <a:rPr lang="en-MX" dirty="0"/>
              <a:t> and 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Yearly: increases in Nov</a:t>
            </a:r>
          </a:p>
        </p:txBody>
      </p:sp>
    </p:spTree>
    <p:extLst>
      <p:ext uri="{BB962C8B-B14F-4D97-AF65-F5344CB8AC3E}">
        <p14:creationId xmlns:p14="http://schemas.microsoft.com/office/powerpoint/2010/main" val="2992197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Appendix </a:t>
            </a:r>
            <a:br>
              <a:rPr lang="en-MX" dirty="0"/>
            </a:br>
            <a:r>
              <a:rPr lang="en-MX" dirty="0"/>
              <a:t>Forecast graphs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Introduction |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18FB7-2BCF-7B4A-BCBF-D06723448A66}"/>
              </a:ext>
            </a:extLst>
          </p:cNvPr>
          <p:cNvSpPr txBox="1"/>
          <p:nvPr/>
        </p:nvSpPr>
        <p:spPr>
          <a:xfrm>
            <a:off x="886239" y="1779104"/>
            <a:ext cx="10351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X" dirty="0"/>
          </a:p>
          <a:p>
            <a:r>
              <a:rPr lang="en-MX" dirty="0"/>
              <a:t>The objective of this business case is to develop an accurate model for </a:t>
            </a:r>
            <a:r>
              <a:rPr lang="en-MX" b="1" dirty="0"/>
              <a:t>revenue forecasting </a:t>
            </a:r>
          </a:p>
          <a:p>
            <a:r>
              <a:rPr lang="en-MX" dirty="0"/>
              <a:t>while taking into account any valuable </a:t>
            </a:r>
            <a:r>
              <a:rPr lang="en-MX" b="1" dirty="0"/>
              <a:t>data patterns </a:t>
            </a:r>
            <a:r>
              <a:rPr lang="en-MX" dirty="0"/>
              <a:t>such as changes in trend, seasonality patterns, </a:t>
            </a:r>
          </a:p>
          <a:p>
            <a:r>
              <a:rPr lang="en-MX" dirty="0"/>
              <a:t>holiday effects and explanatory variables.</a:t>
            </a:r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This will boost </a:t>
            </a:r>
            <a:r>
              <a:rPr lang="en-MX" b="1" dirty="0"/>
              <a:t>digital</a:t>
            </a:r>
            <a:r>
              <a:rPr lang="en-MX" dirty="0"/>
              <a:t> </a:t>
            </a:r>
            <a:r>
              <a:rPr lang="en-MX" b="1" dirty="0"/>
              <a:t>marketing planning </a:t>
            </a:r>
            <a:r>
              <a:rPr lang="en-MX" dirty="0"/>
              <a:t>and </a:t>
            </a:r>
            <a:r>
              <a:rPr lang="en-MX" b="1" dirty="0"/>
              <a:t>performance</a:t>
            </a:r>
            <a:r>
              <a:rPr lang="en-MX" dirty="0"/>
              <a:t> tracking.</a:t>
            </a:r>
          </a:p>
        </p:txBody>
      </p:sp>
    </p:spTree>
    <p:extLst>
      <p:ext uri="{BB962C8B-B14F-4D97-AF65-F5344CB8AC3E}">
        <p14:creationId xmlns:p14="http://schemas.microsoft.com/office/powerpoint/2010/main" val="334639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Graphs | Daily Revenue forecasts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2657AF7-7E33-BE49-90FA-871156F7C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479048"/>
              </p:ext>
            </p:extLst>
          </p:nvPr>
        </p:nvGraphicFramePr>
        <p:xfrm>
          <a:off x="173666" y="1424788"/>
          <a:ext cx="115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4546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Graphs | Daily Ads spend forecast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AF7693-8754-A24E-8996-1C1C31774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093745"/>
              </p:ext>
            </p:extLst>
          </p:nvPr>
        </p:nvGraphicFramePr>
        <p:xfrm>
          <a:off x="164550" y="1424788"/>
          <a:ext cx="115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7545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Graphs | Daily Effective Conversion Rate forecast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0042BB-6B4E-274A-81D9-460E63849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520918"/>
              </p:ext>
            </p:extLst>
          </p:nvPr>
        </p:nvGraphicFramePr>
        <p:xfrm>
          <a:off x="164550" y="1424788"/>
          <a:ext cx="115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484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Appendix Model Definition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40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definition |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B211D-B7AA-6C4D-9DB6-4A57D5C3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39" y="3429000"/>
            <a:ext cx="4216400" cy="40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AF7C04-8BA1-3C41-9F8D-3FCED9757FCB}"/>
              </a:ext>
            </a:extLst>
          </p:cNvPr>
          <p:cNvSpPr txBox="1"/>
          <p:nvPr/>
        </p:nvSpPr>
        <p:spPr>
          <a:xfrm>
            <a:off x="647700" y="1422592"/>
            <a:ext cx="827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 descomposable time series model with 3 components: non linear trend (g), </a:t>
            </a:r>
          </a:p>
          <a:p>
            <a:r>
              <a:rPr lang="en-MX" dirty="0"/>
              <a:t>non linear seasonality (s) and holiday effects (h).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7E77-9300-9145-833B-AB4CB5EF8AEE}"/>
              </a:ext>
            </a:extLst>
          </p:cNvPr>
          <p:cNvSpPr txBox="1"/>
          <p:nvPr/>
        </p:nvSpPr>
        <p:spPr>
          <a:xfrm>
            <a:off x="647700" y="3008243"/>
            <a:ext cx="20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Trend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086A5-030C-A840-A53F-E21026C30008}"/>
              </a:ext>
            </a:extLst>
          </p:cNvPr>
          <p:cNvSpPr txBox="1"/>
          <p:nvPr/>
        </p:nvSpPr>
        <p:spPr>
          <a:xfrm>
            <a:off x="898939" y="3896684"/>
            <a:ext cx="4774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indicator of changepoints</a:t>
            </a:r>
          </a:p>
          <a:p>
            <a:r>
              <a:rPr lang="en-US" dirty="0"/>
              <a:t>delta: magnitude of changes in trend</a:t>
            </a:r>
          </a:p>
          <a:p>
            <a:r>
              <a:rPr lang="en-US" dirty="0"/>
              <a:t>m, gamma: to make the function continuous</a:t>
            </a:r>
            <a:endParaRPr lang="en-MX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2ADAF-C9D9-D04E-A156-E8DE5F16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26" y="3467100"/>
            <a:ext cx="2159000" cy="33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F3844-BD34-544E-9DF1-385551E1F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95" y="5040861"/>
            <a:ext cx="4774256" cy="1196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1017A6-04BB-BD4C-8735-CEC58B380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17" y="2091130"/>
            <a:ext cx="5715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8CC7A0-FF10-FD49-9609-F869D6685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635" y="2063292"/>
            <a:ext cx="1447800" cy="48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81297B-E7F7-C546-A3E1-BC13DB88F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989" y="2095042"/>
            <a:ext cx="22352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8F9236-BC1B-5C42-B26C-C14A084E3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072" y="2153653"/>
            <a:ext cx="127000" cy="29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539AE2-6B2A-3F44-9628-9C85F6657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8541" y="2153657"/>
            <a:ext cx="266700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95AF7B-F05F-8640-ACD0-5D95F6135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5084" y="2077805"/>
            <a:ext cx="177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32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definition |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7E77-9300-9145-833B-AB4CB5EF8AEE}"/>
              </a:ext>
            </a:extLst>
          </p:cNvPr>
          <p:cNvSpPr txBox="1"/>
          <p:nvPr/>
        </p:nvSpPr>
        <p:spPr>
          <a:xfrm>
            <a:off x="647700" y="1338469"/>
            <a:ext cx="263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Seasonality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086A5-030C-A840-A53F-E21026C30008}"/>
              </a:ext>
            </a:extLst>
          </p:cNvPr>
          <p:cNvSpPr txBox="1"/>
          <p:nvPr/>
        </p:nvSpPr>
        <p:spPr>
          <a:xfrm>
            <a:off x="898939" y="2810007"/>
            <a:ext cx="377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beta: components of </a:t>
            </a:r>
            <a:r>
              <a:rPr lang="en-US" dirty="0" err="1"/>
              <a:t>fourier</a:t>
            </a:r>
            <a:r>
              <a:rPr lang="en-US" dirty="0"/>
              <a:t> series</a:t>
            </a:r>
          </a:p>
          <a:p>
            <a:r>
              <a:rPr lang="en-US" dirty="0"/>
              <a:t>N: order of </a:t>
            </a:r>
            <a:r>
              <a:rPr lang="en-US" dirty="0" err="1"/>
              <a:t>fourier</a:t>
            </a:r>
            <a:r>
              <a:rPr lang="en-US" dirty="0"/>
              <a:t>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C3416-2E05-7443-BD1F-6DA351EF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39" y="1799694"/>
            <a:ext cx="5448300" cy="92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4D4C5C-8461-7D4C-948C-B048B64A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76" y="2085444"/>
            <a:ext cx="10795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6DD195-0615-A449-AC83-E1904BA15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57" y="2008692"/>
            <a:ext cx="2273300" cy="48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D52F9-B31A-3147-8081-BE4DD27D0D4D}"/>
              </a:ext>
            </a:extLst>
          </p:cNvPr>
          <p:cNvSpPr txBox="1"/>
          <p:nvPr/>
        </p:nvSpPr>
        <p:spPr>
          <a:xfrm>
            <a:off x="647700" y="3721255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Holidays component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ACF4C0-6E6C-FA4D-B21D-8AF7EFCCB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39" y="4175067"/>
            <a:ext cx="1625600" cy="431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E2055-E6E6-4642-B254-B372EB264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537" y="4195773"/>
            <a:ext cx="3975100" cy="469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50333C-6D94-F146-A9A2-884F20DD1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774" y="4213167"/>
            <a:ext cx="2184400" cy="35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189421-407B-3E4E-99AA-AF5431ED0F09}"/>
              </a:ext>
            </a:extLst>
          </p:cNvPr>
          <p:cNvSpPr txBox="1"/>
          <p:nvPr/>
        </p:nvSpPr>
        <p:spPr>
          <a:xfrm>
            <a:off x="647700" y="5069662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Other parameters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CCF14B-D2F0-BF4F-804C-8E760D4E84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939" y="5571589"/>
            <a:ext cx="2235200" cy="33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12DEBA-8080-A649-AF62-DF5C88E5E7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736" y="5582362"/>
            <a:ext cx="2247900" cy="279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B79379-4C15-C74B-8BB1-91BF4104A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0879" y="5569110"/>
            <a:ext cx="3251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00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Model definition |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7E77-9300-9145-833B-AB4CB5EF8AEE}"/>
              </a:ext>
            </a:extLst>
          </p:cNvPr>
          <p:cNvSpPr txBox="1"/>
          <p:nvPr/>
        </p:nvSpPr>
        <p:spPr>
          <a:xfrm>
            <a:off x="647700" y="1338469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Parameter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912F2-0DCA-5640-B436-56B517545860}"/>
              </a:ext>
            </a:extLst>
          </p:cNvPr>
          <p:cNvSpPr txBox="1"/>
          <p:nvPr/>
        </p:nvSpPr>
        <p:spPr>
          <a:xfrm>
            <a:off x="967409" y="1895803"/>
            <a:ext cx="640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Bayes estimator: maximum likelyhood a posteriori estimator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EFF49-FB34-7A4C-87E4-51F3B76AC855}"/>
              </a:ext>
            </a:extLst>
          </p:cNvPr>
          <p:cNvSpPr txBox="1"/>
          <p:nvPr/>
        </p:nvSpPr>
        <p:spPr>
          <a:xfrm>
            <a:off x="967409" y="2332881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Quasi Newton method: limited memory BFGS</a:t>
            </a:r>
          </a:p>
        </p:txBody>
      </p:sp>
    </p:spTree>
    <p:extLst>
      <p:ext uri="{BB962C8B-B14F-4D97-AF65-F5344CB8AC3E}">
        <p14:creationId xmlns:p14="http://schemas.microsoft.com/office/powerpoint/2010/main" val="1417757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Appendix Error Testing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5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60466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Error Testing |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22EE3-DD65-7B41-BF49-66489D40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10933"/>
            <a:ext cx="7632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95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Appendix Fourier Series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Introduction |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FD0C-1568-AF4A-BB03-FB2B1A2043B7}"/>
              </a:ext>
            </a:extLst>
          </p:cNvPr>
          <p:cNvSpPr txBox="1"/>
          <p:nvPr/>
        </p:nvSpPr>
        <p:spPr>
          <a:xfrm>
            <a:off x="509159" y="1582340"/>
            <a:ext cx="9670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X" dirty="0"/>
          </a:p>
          <a:p>
            <a:r>
              <a:rPr lang="en-MX" dirty="0"/>
              <a:t>With available daily data up until Jul 2020, I made </a:t>
            </a:r>
            <a:r>
              <a:rPr lang="en-MX" b="1" dirty="0"/>
              <a:t>3 forecasts </a:t>
            </a:r>
            <a:r>
              <a:rPr lang="en-MX" dirty="0"/>
              <a:t>for future daily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X" dirty="0"/>
              <a:t>Forecast 1: Only based on past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X" dirty="0"/>
              <a:t>Forecast 2: Including influence of ads spend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X" dirty="0"/>
              <a:t>Forecast 3: Including influence of ads spend and conversion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X" dirty="0"/>
          </a:p>
          <a:p>
            <a:endParaRPr lang="en-MX" dirty="0"/>
          </a:p>
          <a:p>
            <a:r>
              <a:rPr lang="en-MX" dirty="0"/>
              <a:t>As there is no future information for independent variables, I did </a:t>
            </a:r>
            <a:r>
              <a:rPr lang="en-MX" b="1" dirty="0"/>
              <a:t>2 additional </a:t>
            </a:r>
            <a:r>
              <a:rPr lang="en-MX" dirty="0"/>
              <a:t>daily forecasts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Auxiliar forecast 1: Ads spend based only on past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Auxiliar forecast 2: Conversion rate based only on past behavior</a:t>
            </a:r>
          </a:p>
        </p:txBody>
      </p:sp>
    </p:spTree>
    <p:extLst>
      <p:ext uri="{BB962C8B-B14F-4D97-AF65-F5344CB8AC3E}">
        <p14:creationId xmlns:p14="http://schemas.microsoft.com/office/powerpoint/2010/main" val="2730342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60466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Fourier Series |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48BBAC-ECEF-BA4D-9B83-65C8E8D07A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00" y="1410933"/>
            <a:ext cx="9611900" cy="48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Introduction |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FD0C-1568-AF4A-BB03-FB2B1A2043B7}"/>
              </a:ext>
            </a:extLst>
          </p:cNvPr>
          <p:cNvSpPr txBox="1"/>
          <p:nvPr/>
        </p:nvSpPr>
        <p:spPr>
          <a:xfrm>
            <a:off x="509159" y="1582340"/>
            <a:ext cx="10331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X" dirty="0"/>
          </a:p>
          <a:p>
            <a:endParaRPr lang="en-MX" dirty="0"/>
          </a:p>
          <a:p>
            <a:r>
              <a:rPr lang="en-MX" dirty="0"/>
              <a:t>Each forecast was made with the </a:t>
            </a:r>
            <a:r>
              <a:rPr lang="en-MX" b="1" dirty="0"/>
              <a:t>best</a:t>
            </a:r>
            <a:r>
              <a:rPr lang="en-MX" dirty="0"/>
              <a:t> possible model. </a:t>
            </a:r>
          </a:p>
          <a:p>
            <a:r>
              <a:rPr lang="en-MX" dirty="0"/>
              <a:t>The best model was selected while looking for the </a:t>
            </a:r>
            <a:r>
              <a:rPr lang="en-US" dirty="0"/>
              <a:t>least</a:t>
            </a:r>
            <a:r>
              <a:rPr lang="en-MX" dirty="0"/>
              <a:t> </a:t>
            </a:r>
            <a:r>
              <a:rPr lang="en-MX" b="1" dirty="0"/>
              <a:t>percentage error </a:t>
            </a:r>
            <a:r>
              <a:rPr lang="en-MX" dirty="0"/>
              <a:t>in a 2020 out of sample.</a:t>
            </a:r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Summaries are presented at a midyear level to facilitate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0318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MX" dirty="0"/>
              <a:t>Estimates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EB7F86-E604-46C7-AC3E-C79A2542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1992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2020 H2 projection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A7FC4-81E1-B646-9005-7F0447FF3F40}"/>
              </a:ext>
            </a:extLst>
          </p:cNvPr>
          <p:cNvSpPr txBox="1"/>
          <p:nvPr/>
        </p:nvSpPr>
        <p:spPr>
          <a:xfrm>
            <a:off x="994314" y="2160598"/>
            <a:ext cx="111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2019 H2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2D439-5F9C-DD40-9DF1-CDE935E51D54}"/>
              </a:ext>
            </a:extLst>
          </p:cNvPr>
          <p:cNvSpPr txBox="1"/>
          <p:nvPr/>
        </p:nvSpPr>
        <p:spPr>
          <a:xfrm>
            <a:off x="989041" y="3085615"/>
            <a:ext cx="111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2020 H1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0B2E7-2544-F643-B3D1-38F9B2CA91EE}"/>
              </a:ext>
            </a:extLst>
          </p:cNvPr>
          <p:cNvSpPr txBox="1"/>
          <p:nvPr/>
        </p:nvSpPr>
        <p:spPr>
          <a:xfrm>
            <a:off x="1045841" y="3915995"/>
            <a:ext cx="111805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2020 H2</a:t>
            </a:r>
          </a:p>
          <a:p>
            <a:r>
              <a:rPr lang="en-MX" sz="1000" dirty="0"/>
              <a:t>*forecast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CEF3C-044A-7A4F-BE8B-956112381A1B}"/>
              </a:ext>
            </a:extLst>
          </p:cNvPr>
          <p:cNvSpPr txBox="1"/>
          <p:nvPr/>
        </p:nvSpPr>
        <p:spPr>
          <a:xfrm>
            <a:off x="2506483" y="1547500"/>
            <a:ext cx="145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Ads Spend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1DDAE-1E6E-6E43-8A91-4C93ACDA9307}"/>
              </a:ext>
            </a:extLst>
          </p:cNvPr>
          <p:cNvSpPr txBox="1"/>
          <p:nvPr/>
        </p:nvSpPr>
        <p:spPr>
          <a:xfrm>
            <a:off x="4620504" y="1547007"/>
            <a:ext cx="122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2683D-CB0A-0141-AABC-E92967122885}"/>
              </a:ext>
            </a:extLst>
          </p:cNvPr>
          <p:cNvSpPr txBox="1"/>
          <p:nvPr/>
        </p:nvSpPr>
        <p:spPr>
          <a:xfrm>
            <a:off x="6357388" y="1547007"/>
            <a:ext cx="183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600" dirty="0"/>
              <a:t>Revenue / Spend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609F7-17B1-0548-B855-965D74C794BF}"/>
              </a:ext>
            </a:extLst>
          </p:cNvPr>
          <p:cNvSpPr txBox="1"/>
          <p:nvPr/>
        </p:nvSpPr>
        <p:spPr>
          <a:xfrm>
            <a:off x="2627071" y="20989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$1.82M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C766D-C2A1-F349-9CAF-4A348D5A52D8}"/>
              </a:ext>
            </a:extLst>
          </p:cNvPr>
          <p:cNvSpPr txBox="1"/>
          <p:nvPr/>
        </p:nvSpPr>
        <p:spPr>
          <a:xfrm>
            <a:off x="2621796" y="30702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$1.10M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7DF29-3CBE-9946-A91E-C42503EB5DE3}"/>
              </a:ext>
            </a:extLst>
          </p:cNvPr>
          <p:cNvSpPr txBox="1"/>
          <p:nvPr/>
        </p:nvSpPr>
        <p:spPr>
          <a:xfrm>
            <a:off x="2683870" y="390060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$1.30M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D63439-A66A-DC4F-966B-A6DC1574FB9D}"/>
              </a:ext>
            </a:extLst>
          </p:cNvPr>
          <p:cNvSpPr txBox="1"/>
          <p:nvPr/>
        </p:nvSpPr>
        <p:spPr>
          <a:xfrm>
            <a:off x="4633078" y="20924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$5.38M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BB0B7-2F85-9043-B0D2-6F9917811A27}"/>
              </a:ext>
            </a:extLst>
          </p:cNvPr>
          <p:cNvSpPr txBox="1"/>
          <p:nvPr/>
        </p:nvSpPr>
        <p:spPr>
          <a:xfrm>
            <a:off x="4608480" y="305483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$4.09M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11E20-7C45-F24C-816A-C2395C30A7DD}"/>
              </a:ext>
            </a:extLst>
          </p:cNvPr>
          <p:cNvSpPr txBox="1"/>
          <p:nvPr/>
        </p:nvSpPr>
        <p:spPr>
          <a:xfrm>
            <a:off x="4168901" y="390060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$5.43M – $6.65M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A2822-2A97-9648-9298-A1ED70146FA4}"/>
              </a:ext>
            </a:extLst>
          </p:cNvPr>
          <p:cNvSpPr txBox="1"/>
          <p:nvPr/>
        </p:nvSpPr>
        <p:spPr>
          <a:xfrm>
            <a:off x="6849573" y="20989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$2.95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4CF927-2343-4446-9540-150A7E948384}"/>
              </a:ext>
            </a:extLst>
          </p:cNvPr>
          <p:cNvSpPr txBox="1"/>
          <p:nvPr/>
        </p:nvSpPr>
        <p:spPr>
          <a:xfrm>
            <a:off x="6844299" y="30548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$3.71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8A56C-03E8-8544-8FE1-7B1DEF819FCF}"/>
              </a:ext>
            </a:extLst>
          </p:cNvPr>
          <p:cNvSpPr txBox="1"/>
          <p:nvPr/>
        </p:nvSpPr>
        <p:spPr>
          <a:xfrm>
            <a:off x="6493599" y="390060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$4.19 – $5.13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B5B404-F2AA-9E45-B361-C5C6E9970CB7}"/>
              </a:ext>
            </a:extLst>
          </p:cNvPr>
          <p:cNvCxnSpPr>
            <a:cxnSpLocks/>
          </p:cNvCxnSpPr>
          <p:nvPr/>
        </p:nvCxnSpPr>
        <p:spPr>
          <a:xfrm>
            <a:off x="989041" y="2783227"/>
            <a:ext cx="7198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6BBE6-88D8-374E-A9D2-57677E06F4E3}"/>
              </a:ext>
            </a:extLst>
          </p:cNvPr>
          <p:cNvCxnSpPr>
            <a:cxnSpLocks/>
          </p:cNvCxnSpPr>
          <p:nvPr/>
        </p:nvCxnSpPr>
        <p:spPr>
          <a:xfrm>
            <a:off x="992356" y="3641306"/>
            <a:ext cx="7198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4D5579-44D3-0645-8112-29EA8EF6ECA6}"/>
              </a:ext>
            </a:extLst>
          </p:cNvPr>
          <p:cNvSpPr txBox="1"/>
          <p:nvPr/>
        </p:nvSpPr>
        <p:spPr>
          <a:xfrm>
            <a:off x="527824" y="4812402"/>
            <a:ext cx="10228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2020 H1</a:t>
            </a:r>
            <a:r>
              <a:rPr lang="en-MX" dirty="0"/>
              <a:t> covid crisis caused 39% Spend reduction and 23% Revenue reduction vs 2019 H2. </a:t>
            </a:r>
          </a:p>
          <a:p>
            <a:r>
              <a:rPr lang="en-MX" dirty="0"/>
              <a:t>     However </a:t>
            </a:r>
            <a:r>
              <a:rPr lang="en-MX" b="1" dirty="0"/>
              <a:t>Revenue per $1 </a:t>
            </a:r>
            <a:r>
              <a:rPr lang="en-MX" dirty="0"/>
              <a:t>spent increased </a:t>
            </a:r>
            <a:r>
              <a:rPr lang="en-MX" b="1" dirty="0"/>
              <a:t>25%</a:t>
            </a:r>
            <a:r>
              <a:rPr lang="en-MX" dirty="0"/>
              <a:t>. Cheaper and more effective digital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By </a:t>
            </a:r>
            <a:r>
              <a:rPr lang="en-MX" b="1" dirty="0"/>
              <a:t>2020 H2 </a:t>
            </a:r>
            <a:r>
              <a:rPr lang="en-MX" dirty="0"/>
              <a:t>spend is expected to increase 18%, Revenue between 32% - 62% and </a:t>
            </a:r>
          </a:p>
          <a:p>
            <a:r>
              <a:rPr lang="en-MX" dirty="0"/>
              <a:t>     </a:t>
            </a:r>
            <a:r>
              <a:rPr lang="en-MX" b="1" dirty="0"/>
              <a:t>Revenue per $1 </a:t>
            </a:r>
            <a:r>
              <a:rPr lang="en-MX" dirty="0"/>
              <a:t>spent between </a:t>
            </a:r>
            <a:r>
              <a:rPr lang="en-MX" b="1" dirty="0"/>
              <a:t>12% - 38%</a:t>
            </a:r>
          </a:p>
        </p:txBody>
      </p:sp>
    </p:spTree>
    <p:extLst>
      <p:ext uri="{BB962C8B-B14F-4D97-AF65-F5344CB8AC3E}">
        <p14:creationId xmlns:p14="http://schemas.microsoft.com/office/powerpoint/2010/main" val="15096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E4C2-6C16-3040-A252-8306947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Estimates | Revenue | monthly avg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5228AC9-6B00-EB46-946C-BFF50756E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104099"/>
              </p:ext>
            </p:extLst>
          </p:nvPr>
        </p:nvGraphicFramePr>
        <p:xfrm>
          <a:off x="4983480" y="1946833"/>
          <a:ext cx="62179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27FCD7-A0DB-BA4E-9A7E-7BADE003913B}"/>
              </a:ext>
            </a:extLst>
          </p:cNvPr>
          <p:cNvSpPr txBox="1"/>
          <p:nvPr/>
        </p:nvSpPr>
        <p:spPr>
          <a:xfrm>
            <a:off x="432079" y="2522136"/>
            <a:ext cx="39530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Historical ~45% </a:t>
            </a:r>
            <a:r>
              <a:rPr lang="en-MX" dirty="0"/>
              <a:t>increase trend </a:t>
            </a:r>
          </a:p>
          <a:p>
            <a:r>
              <a:rPr lang="en-MX" dirty="0"/>
              <a:t>     broke in 2020H1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By </a:t>
            </a:r>
            <a:r>
              <a:rPr lang="en-MX" b="1" dirty="0"/>
              <a:t>2020 H2</a:t>
            </a:r>
            <a:r>
              <a:rPr lang="en-MX" dirty="0"/>
              <a:t> Revenue is expected </a:t>
            </a:r>
          </a:p>
          <a:p>
            <a:r>
              <a:rPr lang="en-MX" dirty="0"/>
              <a:t>     to increase between </a:t>
            </a:r>
            <a:r>
              <a:rPr lang="en-MX" b="1" dirty="0"/>
              <a:t>32% - 62%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By 2020 H2 Revenue will increase</a:t>
            </a:r>
          </a:p>
          <a:p>
            <a:r>
              <a:rPr lang="en-MX" dirty="0"/>
              <a:t>     between 1% - 23% vs 2019 H2</a:t>
            </a:r>
          </a:p>
        </p:txBody>
      </p:sp>
    </p:spTree>
    <p:extLst>
      <p:ext uri="{BB962C8B-B14F-4D97-AF65-F5344CB8AC3E}">
        <p14:creationId xmlns:p14="http://schemas.microsoft.com/office/powerpoint/2010/main" val="384831168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1525</Words>
  <Application>Microsoft Macintosh PowerPoint</Application>
  <PresentationFormat>Widescreen</PresentationFormat>
  <Paragraphs>330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Avenir Next LT Pro</vt:lpstr>
      <vt:lpstr>Avenir Next LT Pro Light</vt:lpstr>
      <vt:lpstr>Calibri</vt:lpstr>
      <vt:lpstr>ColorBlockVTI</vt:lpstr>
      <vt:lpstr>Forecasting GMV – Unkown Company</vt:lpstr>
      <vt:lpstr>Agenda</vt:lpstr>
      <vt:lpstr>Introduction</vt:lpstr>
      <vt:lpstr>Introduction | Objective</vt:lpstr>
      <vt:lpstr>Introduction | Overview</vt:lpstr>
      <vt:lpstr>Introduction | Overview</vt:lpstr>
      <vt:lpstr>Estimates</vt:lpstr>
      <vt:lpstr>Estimates | 2020 H2 projection</vt:lpstr>
      <vt:lpstr>Estimates | Revenue | monthly avg</vt:lpstr>
      <vt:lpstr>Estimates | Revenue / spend | monthly avg</vt:lpstr>
      <vt:lpstr>Estimates | Ads Spend &amp; Effective Conversion Rate | monthly avg</vt:lpstr>
      <vt:lpstr>Estimates | Business Recommendations</vt:lpstr>
      <vt:lpstr>Estimates | Business Recommendations</vt:lpstr>
      <vt:lpstr>Model Selection</vt:lpstr>
      <vt:lpstr>Model Selection | Definition &amp; Advantages</vt:lpstr>
      <vt:lpstr>Model Selection | Error testing </vt:lpstr>
      <vt:lpstr>Model Selection | Error testing</vt:lpstr>
      <vt:lpstr>Model Selection | Further improvements</vt:lpstr>
      <vt:lpstr>Q&amp;A? or Appendices?</vt:lpstr>
      <vt:lpstr>Appendix Variable Selection</vt:lpstr>
      <vt:lpstr>Variable Selection | Ads Spend</vt:lpstr>
      <vt:lpstr>Variable Selection | Effective Conversion Rate</vt:lpstr>
      <vt:lpstr>Appendix  Component graphs</vt:lpstr>
      <vt:lpstr>Model 1</vt:lpstr>
      <vt:lpstr>Model 1 | Trend</vt:lpstr>
      <vt:lpstr>Model 1 | Seasonality &amp; Holidays</vt:lpstr>
      <vt:lpstr>Model 2</vt:lpstr>
      <vt:lpstr>Model 2 | Trend</vt:lpstr>
      <vt:lpstr>Model 2 | Seasonality &amp; Holidays</vt:lpstr>
      <vt:lpstr>Model 3</vt:lpstr>
      <vt:lpstr>Model 3 | Trend</vt:lpstr>
      <vt:lpstr>Model 3 | Seasonality &amp; Holidays</vt:lpstr>
      <vt:lpstr>Auxiliar Model 1</vt:lpstr>
      <vt:lpstr>Auxiliar Model 1 | Trend</vt:lpstr>
      <vt:lpstr>Auxiliar Model 1 | Seasonality &amp; Holidays</vt:lpstr>
      <vt:lpstr>Auxiliar Model 2</vt:lpstr>
      <vt:lpstr>Auxiliar Model 2 | Trend</vt:lpstr>
      <vt:lpstr>Auxiliar Model 2 | Seasonality &amp; Holidays</vt:lpstr>
      <vt:lpstr>Appendix  Forecast graphs</vt:lpstr>
      <vt:lpstr>Model Graphs | Daily Revenue forecasts</vt:lpstr>
      <vt:lpstr>Model Graphs | Daily Ads spend forecast</vt:lpstr>
      <vt:lpstr>Model Graphs | Daily Effective Conversion Rate forecast</vt:lpstr>
      <vt:lpstr>Appendix Model Definition</vt:lpstr>
      <vt:lpstr>Model definition | Components</vt:lpstr>
      <vt:lpstr>Model definition | Components</vt:lpstr>
      <vt:lpstr>Model definition | Components</vt:lpstr>
      <vt:lpstr>Appendix Error Testing</vt:lpstr>
      <vt:lpstr>Error Testing | Example</vt:lpstr>
      <vt:lpstr>Appendix Fourier Series</vt:lpstr>
      <vt:lpstr>Fourier Series |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Assessment</dc:title>
  <dc:creator>Allan R</dc:creator>
  <cp:lastModifiedBy>Allan R</cp:lastModifiedBy>
  <cp:revision>29</cp:revision>
  <dcterms:created xsi:type="dcterms:W3CDTF">2020-08-17T04:27:43Z</dcterms:created>
  <dcterms:modified xsi:type="dcterms:W3CDTF">2020-11-05T21:54:38Z</dcterms:modified>
</cp:coreProperties>
</file>