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8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1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55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07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26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8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373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7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73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0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81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0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1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32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90AF08-5744-4220-8DCC-26F3251F038B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BAC32C-2AF3-4F22-8C1D-A6303A41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756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programação 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Allan Cordeiro</a:t>
            </a:r>
          </a:p>
          <a:p>
            <a:r>
              <a:rPr lang="pt-BR" dirty="0"/>
              <a:t>	</a:t>
            </a:r>
            <a:r>
              <a:rPr lang="pt-BR" dirty="0" smtClean="0"/>
              <a:t>	Victor </a:t>
            </a:r>
            <a:r>
              <a:rPr lang="pt-BR" dirty="0" err="1" smtClean="0"/>
              <a:t>Deluca</a:t>
            </a:r>
            <a:endParaRPr lang="pt-BR" dirty="0" smtClean="0"/>
          </a:p>
          <a:p>
            <a:r>
              <a:rPr lang="pt-BR" dirty="0" smtClean="0"/>
              <a:t>Professor: Herbert</a:t>
            </a:r>
          </a:p>
        </p:txBody>
      </p:sp>
    </p:spTree>
    <p:extLst>
      <p:ext uri="{BB962C8B-B14F-4D97-AF65-F5344CB8AC3E}">
        <p14:creationId xmlns:p14="http://schemas.microsoft.com/office/powerpoint/2010/main" val="236537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025" y="659901"/>
            <a:ext cx="8534400" cy="1507067"/>
          </a:xfrm>
        </p:spPr>
        <p:txBody>
          <a:bodyPr/>
          <a:lstStyle/>
          <a:p>
            <a:pPr algn="ctr"/>
            <a:r>
              <a:rPr lang="pt-BR" dirty="0" smtClean="0"/>
              <a:t>História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9971" y="2477943"/>
            <a:ext cx="8534400" cy="3615267"/>
          </a:xfrm>
        </p:spPr>
        <p:txBody>
          <a:bodyPr/>
          <a:lstStyle/>
          <a:p>
            <a:r>
              <a:rPr lang="pt-BR" dirty="0" smtClean="0"/>
              <a:t>Porque foi criada?</a:t>
            </a:r>
          </a:p>
          <a:p>
            <a:r>
              <a:rPr lang="pt-BR" dirty="0" smtClean="0"/>
              <a:t>Por quem?</a:t>
            </a:r>
          </a:p>
          <a:p>
            <a:r>
              <a:rPr lang="pt-BR" dirty="0" smtClean="0"/>
              <a:t>Em qual linguagem foi baseada?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44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723" y="775943"/>
            <a:ext cx="8534400" cy="1507067"/>
          </a:xfrm>
        </p:spPr>
        <p:txBody>
          <a:bodyPr/>
          <a:lstStyle/>
          <a:p>
            <a:r>
              <a:rPr lang="pt-BR" dirty="0" smtClean="0"/>
              <a:t>Área predominantemente usada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3723" y="2923392"/>
            <a:ext cx="8534400" cy="3615267"/>
          </a:xfrm>
        </p:spPr>
        <p:txBody>
          <a:bodyPr/>
          <a:lstStyle/>
          <a:p>
            <a:r>
              <a:rPr lang="pt-BR" dirty="0" smtClean="0"/>
              <a:t>Qual área usada?</a:t>
            </a:r>
          </a:p>
          <a:p>
            <a:r>
              <a:rPr lang="pt-BR" dirty="0" smtClean="0"/>
              <a:t>Porque é tão usada?</a:t>
            </a:r>
          </a:p>
          <a:p>
            <a:r>
              <a:rPr lang="pt-BR" dirty="0" smtClean="0"/>
              <a:t>Exemplos de empresas que a usam</a:t>
            </a:r>
          </a:p>
        </p:txBody>
      </p:sp>
    </p:spTree>
    <p:extLst>
      <p:ext uri="{BB962C8B-B14F-4D97-AF65-F5344CB8AC3E}">
        <p14:creationId xmlns:p14="http://schemas.microsoft.com/office/powerpoint/2010/main" val="276884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031" y="593063"/>
            <a:ext cx="8534400" cy="1507067"/>
          </a:xfrm>
        </p:spPr>
        <p:txBody>
          <a:bodyPr/>
          <a:lstStyle/>
          <a:p>
            <a:pPr algn="ctr"/>
            <a:r>
              <a:rPr lang="pt-BR" dirty="0" smtClean="0"/>
              <a:t>Paradigmas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1031" y="2288690"/>
            <a:ext cx="8534400" cy="3615267"/>
          </a:xfrm>
        </p:spPr>
        <p:txBody>
          <a:bodyPr/>
          <a:lstStyle/>
          <a:p>
            <a:r>
              <a:rPr lang="pt-BR" dirty="0" smtClean="0"/>
              <a:t>Quais paradigmas ela suporta</a:t>
            </a:r>
            <a:endParaRPr lang="pt-BR" dirty="0"/>
          </a:p>
          <a:p>
            <a:r>
              <a:rPr lang="pt-BR" dirty="0" smtClean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1778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487" y="721459"/>
            <a:ext cx="8534400" cy="1507067"/>
          </a:xfrm>
        </p:spPr>
        <p:txBody>
          <a:bodyPr/>
          <a:lstStyle/>
          <a:p>
            <a:pPr algn="ctr"/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1487" y="2912633"/>
            <a:ext cx="8534400" cy="3615267"/>
          </a:xfrm>
        </p:spPr>
        <p:txBody>
          <a:bodyPr/>
          <a:lstStyle/>
          <a:p>
            <a:r>
              <a:rPr lang="pt-BR" dirty="0" smtClean="0"/>
              <a:t>Como são os tipos primitivos em R</a:t>
            </a:r>
          </a:p>
          <a:p>
            <a:r>
              <a:rPr lang="pt-BR" dirty="0" smtClean="0"/>
              <a:t>Como os tipos são tratados</a:t>
            </a:r>
          </a:p>
        </p:txBody>
      </p:sp>
    </p:spTree>
    <p:extLst>
      <p:ext uri="{BB962C8B-B14F-4D97-AF65-F5344CB8AC3E}">
        <p14:creationId xmlns:p14="http://schemas.microsoft.com/office/powerpoint/2010/main" val="48718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4518" y="668367"/>
            <a:ext cx="8534400" cy="1507067"/>
          </a:xfrm>
        </p:spPr>
        <p:txBody>
          <a:bodyPr/>
          <a:lstStyle/>
          <a:p>
            <a:pPr algn="ctr"/>
            <a:r>
              <a:rPr lang="pt-BR" dirty="0" smtClean="0"/>
              <a:t>Comandos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4518" y="2729752"/>
            <a:ext cx="8534400" cy="3615267"/>
          </a:xfrm>
        </p:spPr>
        <p:txBody>
          <a:bodyPr/>
          <a:lstStyle/>
          <a:p>
            <a:r>
              <a:rPr lang="pt-BR" dirty="0" smtClean="0"/>
              <a:t>As estruturas de controle em R	</a:t>
            </a:r>
          </a:p>
          <a:p>
            <a:r>
              <a:rPr lang="pt-BR" dirty="0" smtClean="0"/>
              <a:t>Exemplos</a:t>
            </a:r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6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7242" y="544954"/>
            <a:ext cx="8534400" cy="1507067"/>
          </a:xfrm>
        </p:spPr>
        <p:txBody>
          <a:bodyPr/>
          <a:lstStyle/>
          <a:p>
            <a:pPr algn="ctr"/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7242" y="2740510"/>
            <a:ext cx="8534400" cy="3615267"/>
          </a:xfrm>
        </p:spPr>
        <p:txBody>
          <a:bodyPr/>
          <a:lstStyle/>
          <a:p>
            <a:r>
              <a:rPr lang="pt-BR" dirty="0" smtClean="0"/>
              <a:t>Tipo de escopo </a:t>
            </a:r>
            <a:r>
              <a:rPr lang="pt-BR" smtClean="0"/>
              <a:t>de 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0506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6754" y="238062"/>
            <a:ext cx="8534400" cy="1507067"/>
          </a:xfrm>
        </p:spPr>
        <p:txBody>
          <a:bodyPr/>
          <a:lstStyle/>
          <a:p>
            <a:pPr algn="ctr"/>
            <a:r>
              <a:rPr lang="pt-BR" dirty="0" smtClean="0"/>
              <a:t>EXEMPLO PRÁTICO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6754" y="1506071"/>
            <a:ext cx="8534400" cy="5228215"/>
          </a:xfrm>
        </p:spPr>
        <p:txBody>
          <a:bodyPr/>
          <a:lstStyle/>
          <a:p>
            <a:pPr marL="0" indent="0">
              <a:buNone/>
            </a:pPr>
            <a:r>
              <a:rPr lang="pt-BR" i="1" dirty="0" err="1"/>
              <a:t>library</a:t>
            </a:r>
            <a:r>
              <a:rPr lang="pt-BR" i="1" dirty="0"/>
              <a:t>(</a:t>
            </a:r>
            <a:r>
              <a:rPr lang="pt-BR" i="1" dirty="0" err="1"/>
              <a:t>sm</a:t>
            </a:r>
            <a:r>
              <a:rPr lang="pt-BR" i="1" dirty="0"/>
              <a:t>)</a:t>
            </a:r>
            <a:br>
              <a:rPr lang="pt-BR" i="1" dirty="0"/>
            </a:br>
            <a:r>
              <a:rPr lang="pt-BR" i="1" dirty="0" err="1"/>
              <a:t>attach</a:t>
            </a:r>
            <a:r>
              <a:rPr lang="pt-BR" i="1" dirty="0"/>
              <a:t>(</a:t>
            </a:r>
            <a:r>
              <a:rPr lang="pt-BR" i="1" dirty="0" err="1"/>
              <a:t>mtcars</a:t>
            </a:r>
            <a:r>
              <a:rPr lang="pt-BR" i="1" dirty="0"/>
              <a:t>)</a:t>
            </a:r>
            <a:br>
              <a:rPr lang="pt-BR" i="1" dirty="0"/>
            </a:br>
            <a:r>
              <a:rPr lang="pt-BR" i="1" dirty="0"/>
              <a:t/>
            </a:r>
            <a:br>
              <a:rPr lang="pt-BR" i="1" dirty="0"/>
            </a:br>
            <a:r>
              <a:rPr lang="pt-BR" i="1" dirty="0" err="1"/>
              <a:t>cyl.f</a:t>
            </a:r>
            <a:r>
              <a:rPr lang="pt-BR" i="1" dirty="0"/>
              <a:t> &lt;- </a:t>
            </a:r>
            <a:r>
              <a:rPr lang="pt-BR" i="1" dirty="0" err="1"/>
              <a:t>factor</a:t>
            </a:r>
            <a:r>
              <a:rPr lang="pt-BR" i="1" dirty="0"/>
              <a:t>(</a:t>
            </a:r>
            <a:r>
              <a:rPr lang="pt-BR" i="1" dirty="0" err="1"/>
              <a:t>cyl</a:t>
            </a:r>
            <a:r>
              <a:rPr lang="pt-BR" i="1" dirty="0"/>
              <a:t>, </a:t>
            </a:r>
            <a:r>
              <a:rPr lang="pt-BR" i="1" dirty="0" err="1"/>
              <a:t>levels</a:t>
            </a:r>
            <a:r>
              <a:rPr lang="pt-BR" i="1" dirty="0"/>
              <a:t>= c(4,6,8),</a:t>
            </a:r>
            <a:br>
              <a:rPr lang="pt-BR" i="1" dirty="0"/>
            </a:br>
            <a:r>
              <a:rPr lang="pt-BR" i="1" dirty="0"/>
              <a:t>  </a:t>
            </a:r>
            <a:r>
              <a:rPr lang="pt-BR" i="1" dirty="0" err="1"/>
              <a:t>labels</a:t>
            </a:r>
            <a:r>
              <a:rPr lang="pt-BR" i="1" dirty="0"/>
              <a:t> = c("4 cilindradas", "6 cilindradas", "8 cilindradas")) </a:t>
            </a:r>
            <a:br>
              <a:rPr lang="pt-BR" i="1" dirty="0"/>
            </a:br>
            <a:r>
              <a:rPr lang="pt-BR" i="1" dirty="0"/>
              <a:t/>
            </a:r>
            <a:br>
              <a:rPr lang="pt-BR" i="1" dirty="0"/>
            </a:br>
            <a:r>
              <a:rPr lang="pt-BR" i="1" dirty="0" err="1"/>
              <a:t>sm.density.compare</a:t>
            </a:r>
            <a:r>
              <a:rPr lang="pt-BR" i="1" dirty="0"/>
              <a:t>(</a:t>
            </a:r>
            <a:r>
              <a:rPr lang="pt-BR" i="1" dirty="0" err="1"/>
              <a:t>mpg</a:t>
            </a:r>
            <a:r>
              <a:rPr lang="pt-BR" i="1" dirty="0"/>
              <a:t>, </a:t>
            </a:r>
            <a:r>
              <a:rPr lang="pt-BR" i="1" dirty="0" err="1"/>
              <a:t>cyl</a:t>
            </a:r>
            <a:r>
              <a:rPr lang="pt-BR" i="1" dirty="0"/>
              <a:t>, </a:t>
            </a:r>
            <a:r>
              <a:rPr lang="pt-BR" i="1" dirty="0" err="1"/>
              <a:t>xlab</a:t>
            </a:r>
            <a:r>
              <a:rPr lang="pt-BR" i="1" dirty="0"/>
              <a:t>="Milhas por </a:t>
            </a:r>
            <a:r>
              <a:rPr lang="pt-BR" i="1" dirty="0" err="1"/>
              <a:t>galao</a:t>
            </a:r>
            <a:r>
              <a:rPr lang="pt-BR" i="1" dirty="0"/>
              <a:t>")</a:t>
            </a:r>
            <a:br>
              <a:rPr lang="pt-BR" i="1" dirty="0"/>
            </a:br>
            <a:r>
              <a:rPr lang="pt-BR" i="1" dirty="0" err="1"/>
              <a:t>title</a:t>
            </a:r>
            <a:r>
              <a:rPr lang="pt-BR" i="1" dirty="0"/>
              <a:t>(</a:t>
            </a:r>
            <a:r>
              <a:rPr lang="pt-BR" i="1" dirty="0" err="1"/>
              <a:t>main</a:t>
            </a:r>
            <a:r>
              <a:rPr lang="pt-BR" i="1" dirty="0"/>
              <a:t>="Comparativo de potencia e capacidade (MPG </a:t>
            </a:r>
            <a:r>
              <a:rPr lang="pt-BR" i="1" dirty="0" err="1"/>
              <a:t>vs</a:t>
            </a:r>
            <a:r>
              <a:rPr lang="pt-BR" i="1" dirty="0"/>
              <a:t> cilindradas)")</a:t>
            </a:r>
            <a:br>
              <a:rPr lang="pt-BR" i="1" dirty="0"/>
            </a:br>
            <a:r>
              <a:rPr lang="pt-BR" i="1" dirty="0"/>
              <a:t/>
            </a:r>
            <a:br>
              <a:rPr lang="pt-BR" i="1" dirty="0"/>
            </a:br>
            <a:r>
              <a:rPr lang="pt-BR" i="1" dirty="0" err="1"/>
              <a:t>colfill</a:t>
            </a:r>
            <a:r>
              <a:rPr lang="pt-BR" i="1" dirty="0"/>
              <a:t>&lt;-c(2:(2+length(</a:t>
            </a:r>
            <a:r>
              <a:rPr lang="pt-BR" i="1" dirty="0" err="1"/>
              <a:t>levels</a:t>
            </a:r>
            <a:r>
              <a:rPr lang="pt-BR" i="1" dirty="0"/>
              <a:t>(</a:t>
            </a:r>
            <a:r>
              <a:rPr lang="pt-BR" i="1" dirty="0" err="1"/>
              <a:t>cyl.f</a:t>
            </a:r>
            <a:r>
              <a:rPr lang="pt-BR" i="1" dirty="0"/>
              <a:t>)))) </a:t>
            </a:r>
            <a:br>
              <a:rPr lang="pt-BR" i="1" dirty="0"/>
            </a:br>
            <a:r>
              <a:rPr lang="pt-BR" i="1" dirty="0" err="1"/>
              <a:t>legend</a:t>
            </a:r>
            <a:r>
              <a:rPr lang="pt-BR" i="1" dirty="0"/>
              <a:t>(</a:t>
            </a:r>
            <a:r>
              <a:rPr lang="pt-BR" i="1" dirty="0" err="1"/>
              <a:t>locator</a:t>
            </a:r>
            <a:r>
              <a:rPr lang="pt-BR" i="1" dirty="0"/>
              <a:t>(1), </a:t>
            </a:r>
            <a:r>
              <a:rPr lang="pt-BR" i="1" dirty="0" err="1"/>
              <a:t>levels</a:t>
            </a:r>
            <a:r>
              <a:rPr lang="pt-BR" i="1" dirty="0"/>
              <a:t>(</a:t>
            </a:r>
            <a:r>
              <a:rPr lang="pt-BR" i="1" dirty="0" err="1"/>
              <a:t>cyl.f</a:t>
            </a:r>
            <a:r>
              <a:rPr lang="pt-BR" i="1" dirty="0"/>
              <a:t>), </a:t>
            </a:r>
            <a:r>
              <a:rPr lang="pt-BR" i="1" dirty="0" err="1"/>
              <a:t>fill</a:t>
            </a:r>
            <a:r>
              <a:rPr lang="pt-BR" i="1" dirty="0"/>
              <a:t>=</a:t>
            </a:r>
            <a:r>
              <a:rPr lang="pt-BR" i="1" dirty="0" err="1"/>
              <a:t>colfill</a:t>
            </a:r>
            <a:r>
              <a:rPr lang="pt-BR" i="1" dirty="0"/>
              <a:t>)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5051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6754" y="743671"/>
            <a:ext cx="8534400" cy="1507067"/>
          </a:xfrm>
        </p:spPr>
        <p:txBody>
          <a:bodyPr/>
          <a:lstStyle/>
          <a:p>
            <a:pPr algn="ctr"/>
            <a:r>
              <a:rPr lang="pt-BR" dirty="0" smtClean="0"/>
              <a:t>EXEMPLO PRÁTICO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6754" y="1947134"/>
            <a:ext cx="8534400" cy="4430159"/>
          </a:xfrm>
        </p:spPr>
        <p:txBody>
          <a:bodyPr/>
          <a:lstStyle/>
          <a:p>
            <a:r>
              <a:rPr lang="pt-BR" dirty="0" smtClean="0"/>
              <a:t>O principal uso da linguagem R é a geração de gráficos</a:t>
            </a:r>
          </a:p>
          <a:p>
            <a:r>
              <a:rPr lang="pt-BR" dirty="0" smtClean="0"/>
              <a:t>Paradigma utilizado: Orientação a objetos</a:t>
            </a:r>
            <a:endParaRPr lang="pt-BR" dirty="0"/>
          </a:p>
          <a:p>
            <a:r>
              <a:rPr lang="pt-BR" dirty="0" smtClean="0"/>
              <a:t>Exemplo de “fácil” compreensão, mas com aplicabilidade na vida real</a:t>
            </a:r>
          </a:p>
        </p:txBody>
      </p:sp>
    </p:spTree>
    <p:extLst>
      <p:ext uri="{BB962C8B-B14F-4D97-AF65-F5344CB8AC3E}">
        <p14:creationId xmlns:p14="http://schemas.microsoft.com/office/powerpoint/2010/main" val="239302748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116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Fatia</vt:lpstr>
      <vt:lpstr>Linguagem de programação R</vt:lpstr>
      <vt:lpstr>História da linguagem</vt:lpstr>
      <vt:lpstr>Área predominantemente usada</vt:lpstr>
      <vt:lpstr>Paradigmas da linguagem</vt:lpstr>
      <vt:lpstr>Tipos de dados</vt:lpstr>
      <vt:lpstr>Comandos de controle</vt:lpstr>
      <vt:lpstr>escopo</vt:lpstr>
      <vt:lpstr>EXEMPLO PRÁTICO</vt:lpstr>
      <vt:lpstr>EXEMPLO PRÁTICO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R</dc:title>
  <dc:creator>ufrr</dc:creator>
  <cp:lastModifiedBy>ufrr</cp:lastModifiedBy>
  <cp:revision>10</cp:revision>
  <dcterms:created xsi:type="dcterms:W3CDTF">2016-08-11T12:47:14Z</dcterms:created>
  <dcterms:modified xsi:type="dcterms:W3CDTF">2016-08-11T13:58:30Z</dcterms:modified>
</cp:coreProperties>
</file>