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60" r:id="rId4"/>
    <p:sldId id="257" r:id="rId5"/>
    <p:sldId id="261" r:id="rId6"/>
    <p:sldId id="258" r:id="rId7"/>
    <p:sldId id="267" r:id="rId8"/>
    <p:sldId id="259" r:id="rId9"/>
    <p:sldId id="262" r:id="rId10"/>
    <p:sldId id="269" r:id="rId11"/>
    <p:sldId id="263" r:id="rId12"/>
    <p:sldId id="264" r:id="rId13"/>
    <p:sldId id="265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03055-1959-4491-A7D2-686C9C2551CA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A598AD-C44E-49D7-A99C-DD3282DB1943}">
      <dgm:prSet/>
      <dgm:spPr/>
      <dgm:t>
        <a:bodyPr/>
        <a:lstStyle/>
        <a:p>
          <a:r>
            <a:rPr lang="en-US"/>
            <a:t>Alpha Characters</a:t>
          </a:r>
        </a:p>
      </dgm:t>
    </dgm:pt>
    <dgm:pt modelId="{D6765D01-DB8B-4717-9E27-D0A1BFF0E45F}" type="parTrans" cxnId="{736EC854-9F74-4E1A-A17E-38F55C9FA34E}">
      <dgm:prSet/>
      <dgm:spPr/>
      <dgm:t>
        <a:bodyPr/>
        <a:lstStyle/>
        <a:p>
          <a:endParaRPr lang="en-US"/>
        </a:p>
      </dgm:t>
    </dgm:pt>
    <dgm:pt modelId="{C89F0163-0FD2-45D9-B0DC-761793E6D216}" type="sibTrans" cxnId="{736EC854-9F74-4E1A-A17E-38F55C9FA34E}">
      <dgm:prSet/>
      <dgm:spPr/>
      <dgm:t>
        <a:bodyPr/>
        <a:lstStyle/>
        <a:p>
          <a:endParaRPr lang="en-US"/>
        </a:p>
      </dgm:t>
    </dgm:pt>
    <dgm:pt modelId="{7902A468-7703-4F39-926F-FACB5310BDE1}">
      <dgm:prSet/>
      <dgm:spPr/>
      <dgm:t>
        <a:bodyPr/>
        <a:lstStyle/>
        <a:p>
          <a:r>
            <a:rPr lang="en-US"/>
            <a:t>Case Flattening</a:t>
          </a:r>
        </a:p>
      </dgm:t>
    </dgm:pt>
    <dgm:pt modelId="{5D44944D-4D2E-4A7C-86ED-66B8E35D40E9}" type="parTrans" cxnId="{F29C1442-2135-4CF5-9421-384A7AE7F8A9}">
      <dgm:prSet/>
      <dgm:spPr/>
      <dgm:t>
        <a:bodyPr/>
        <a:lstStyle/>
        <a:p>
          <a:endParaRPr lang="en-US"/>
        </a:p>
      </dgm:t>
    </dgm:pt>
    <dgm:pt modelId="{C29E92CC-E1E2-4FF3-A769-24F78AB20DB4}" type="sibTrans" cxnId="{F29C1442-2135-4CF5-9421-384A7AE7F8A9}">
      <dgm:prSet/>
      <dgm:spPr/>
      <dgm:t>
        <a:bodyPr/>
        <a:lstStyle/>
        <a:p>
          <a:endParaRPr lang="en-US"/>
        </a:p>
      </dgm:t>
    </dgm:pt>
    <dgm:pt modelId="{1C0BA24A-6304-498C-8F0C-D4E7D14CF5BF}">
      <dgm:prSet/>
      <dgm:spPr/>
      <dgm:t>
        <a:bodyPr/>
        <a:lstStyle/>
        <a:p>
          <a:r>
            <a:rPr lang="en-US"/>
            <a:t>Stopword Removal</a:t>
          </a:r>
        </a:p>
      </dgm:t>
    </dgm:pt>
    <dgm:pt modelId="{420EED2E-74A4-41EC-92DD-882B7F989ABC}" type="parTrans" cxnId="{7EC494B9-8E49-4974-8C89-0D20C5C2AC83}">
      <dgm:prSet/>
      <dgm:spPr/>
      <dgm:t>
        <a:bodyPr/>
        <a:lstStyle/>
        <a:p>
          <a:endParaRPr lang="en-US"/>
        </a:p>
      </dgm:t>
    </dgm:pt>
    <dgm:pt modelId="{86C02D9F-752E-4687-BA89-684DF69685FF}" type="sibTrans" cxnId="{7EC494B9-8E49-4974-8C89-0D20C5C2AC83}">
      <dgm:prSet/>
      <dgm:spPr/>
      <dgm:t>
        <a:bodyPr/>
        <a:lstStyle/>
        <a:p>
          <a:endParaRPr lang="en-US"/>
        </a:p>
      </dgm:t>
    </dgm:pt>
    <dgm:pt modelId="{1E2F46EA-A1E9-488A-A575-FF5F4F472213}">
      <dgm:prSet/>
      <dgm:spPr/>
      <dgm:t>
        <a:bodyPr/>
        <a:lstStyle/>
        <a:p>
          <a:r>
            <a:rPr lang="en-US"/>
            <a:t>Stemming</a:t>
          </a:r>
        </a:p>
      </dgm:t>
    </dgm:pt>
    <dgm:pt modelId="{36BB2AFD-9276-4930-BB0E-CE2AA86CDEC5}" type="parTrans" cxnId="{171D74A9-982C-4F54-B8A2-66855A1ED372}">
      <dgm:prSet/>
      <dgm:spPr/>
      <dgm:t>
        <a:bodyPr/>
        <a:lstStyle/>
        <a:p>
          <a:endParaRPr lang="en-US"/>
        </a:p>
      </dgm:t>
    </dgm:pt>
    <dgm:pt modelId="{E7F8E614-134F-477C-86FB-E97E2E226CC8}" type="sibTrans" cxnId="{171D74A9-982C-4F54-B8A2-66855A1ED372}">
      <dgm:prSet/>
      <dgm:spPr/>
      <dgm:t>
        <a:bodyPr/>
        <a:lstStyle/>
        <a:p>
          <a:endParaRPr lang="en-US"/>
        </a:p>
      </dgm:t>
    </dgm:pt>
    <dgm:pt modelId="{9DB31BA9-8873-4BDB-8D9D-4B6066AFA1BF}">
      <dgm:prSet/>
      <dgm:spPr/>
      <dgm:t>
        <a:bodyPr/>
        <a:lstStyle/>
        <a:p>
          <a:r>
            <a:rPr lang="en-US"/>
            <a:t>Hashtag Removal</a:t>
          </a:r>
        </a:p>
      </dgm:t>
    </dgm:pt>
    <dgm:pt modelId="{B48CAB7B-E8C1-4EA7-AD82-7D45914CCE84}" type="parTrans" cxnId="{D8C406FB-2CB9-4BA0-B341-11FAAFEC3CE3}">
      <dgm:prSet/>
      <dgm:spPr/>
      <dgm:t>
        <a:bodyPr/>
        <a:lstStyle/>
        <a:p>
          <a:endParaRPr lang="en-US"/>
        </a:p>
      </dgm:t>
    </dgm:pt>
    <dgm:pt modelId="{41A89D73-942B-4823-AEAA-BA1D30CDF6BE}" type="sibTrans" cxnId="{D8C406FB-2CB9-4BA0-B341-11FAAFEC3CE3}">
      <dgm:prSet/>
      <dgm:spPr/>
      <dgm:t>
        <a:bodyPr/>
        <a:lstStyle/>
        <a:p>
          <a:endParaRPr lang="en-US"/>
        </a:p>
      </dgm:t>
    </dgm:pt>
    <dgm:pt modelId="{EF61B5BE-0580-42A1-8319-F8477E067C72}">
      <dgm:prSet/>
      <dgm:spPr/>
      <dgm:t>
        <a:bodyPr/>
        <a:lstStyle/>
        <a:p>
          <a:r>
            <a:rPr lang="en-US"/>
            <a:t>Tokenizing</a:t>
          </a:r>
        </a:p>
      </dgm:t>
    </dgm:pt>
    <dgm:pt modelId="{7ADD1F6A-2C1A-4E87-82BF-245ADEAB4540}" type="parTrans" cxnId="{C80F8454-39F8-40EB-A2E7-88A6C2099485}">
      <dgm:prSet/>
      <dgm:spPr/>
      <dgm:t>
        <a:bodyPr/>
        <a:lstStyle/>
        <a:p>
          <a:endParaRPr lang="en-US"/>
        </a:p>
      </dgm:t>
    </dgm:pt>
    <dgm:pt modelId="{D11CA619-BDA4-4CDD-89E9-21E2C9BD925D}" type="sibTrans" cxnId="{C80F8454-39F8-40EB-A2E7-88A6C2099485}">
      <dgm:prSet/>
      <dgm:spPr/>
      <dgm:t>
        <a:bodyPr/>
        <a:lstStyle/>
        <a:p>
          <a:endParaRPr lang="en-US"/>
        </a:p>
      </dgm:t>
    </dgm:pt>
    <dgm:pt modelId="{FE2B5660-E4A6-400D-B356-B84AAEACD1C3}">
      <dgm:prSet/>
      <dgm:spPr/>
      <dgm:t>
        <a:bodyPr/>
        <a:lstStyle/>
        <a:p>
          <a:r>
            <a:rPr lang="en-US"/>
            <a:t>Vectorizing</a:t>
          </a:r>
        </a:p>
      </dgm:t>
    </dgm:pt>
    <dgm:pt modelId="{36F6005D-66D7-4BD4-927E-F68F245AE8B2}" type="parTrans" cxnId="{4951D11E-CA7D-430A-BBFC-96E54EC0DA74}">
      <dgm:prSet/>
      <dgm:spPr/>
      <dgm:t>
        <a:bodyPr/>
        <a:lstStyle/>
        <a:p>
          <a:endParaRPr lang="en-US"/>
        </a:p>
      </dgm:t>
    </dgm:pt>
    <dgm:pt modelId="{24457E82-E5AD-43EC-9A01-E7F1F2950B3D}" type="sibTrans" cxnId="{4951D11E-CA7D-430A-BBFC-96E54EC0DA74}">
      <dgm:prSet/>
      <dgm:spPr/>
      <dgm:t>
        <a:bodyPr/>
        <a:lstStyle/>
        <a:p>
          <a:endParaRPr lang="en-US"/>
        </a:p>
      </dgm:t>
    </dgm:pt>
    <dgm:pt modelId="{893EE9C8-6562-41CD-85A2-5B2AF2FC72FF}" type="pres">
      <dgm:prSet presAssocID="{0EA03055-1959-4491-A7D2-686C9C2551CA}" presName="linear" presStyleCnt="0">
        <dgm:presLayoutVars>
          <dgm:animLvl val="lvl"/>
          <dgm:resizeHandles val="exact"/>
        </dgm:presLayoutVars>
      </dgm:prSet>
      <dgm:spPr/>
    </dgm:pt>
    <dgm:pt modelId="{BD294347-4BE1-404F-BD48-E4AC27AAD9A5}" type="pres">
      <dgm:prSet presAssocID="{2BA598AD-C44E-49D7-A99C-DD3282DB194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DF503A1-B2DB-4F85-AA97-1934D13050FB}" type="pres">
      <dgm:prSet presAssocID="{C89F0163-0FD2-45D9-B0DC-761793E6D216}" presName="spacer" presStyleCnt="0"/>
      <dgm:spPr/>
    </dgm:pt>
    <dgm:pt modelId="{4B3DA343-40F8-41A9-82E2-D53DAE7B92CA}" type="pres">
      <dgm:prSet presAssocID="{7902A468-7703-4F39-926F-FACB5310BDE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E082904-9654-4FC6-9ACE-66CE59BC13A9}" type="pres">
      <dgm:prSet presAssocID="{C29E92CC-E1E2-4FF3-A769-24F78AB20DB4}" presName="spacer" presStyleCnt="0"/>
      <dgm:spPr/>
    </dgm:pt>
    <dgm:pt modelId="{7387AD88-921D-46FC-B6B1-755BF10CAB92}" type="pres">
      <dgm:prSet presAssocID="{1C0BA24A-6304-498C-8F0C-D4E7D14CF5B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62DFFAF-8138-49D8-A0B1-0AA03EE0FB3E}" type="pres">
      <dgm:prSet presAssocID="{86C02D9F-752E-4687-BA89-684DF69685FF}" presName="spacer" presStyleCnt="0"/>
      <dgm:spPr/>
    </dgm:pt>
    <dgm:pt modelId="{B8D268C2-F982-4A18-A905-999AAE0EF743}" type="pres">
      <dgm:prSet presAssocID="{1E2F46EA-A1E9-488A-A575-FF5F4F47221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B9FDF84-7D97-4C3D-B5A0-27679A893AC5}" type="pres">
      <dgm:prSet presAssocID="{E7F8E614-134F-477C-86FB-E97E2E226CC8}" presName="spacer" presStyleCnt="0"/>
      <dgm:spPr/>
    </dgm:pt>
    <dgm:pt modelId="{15963149-C953-44F2-AF72-A2235CAC3AFD}" type="pres">
      <dgm:prSet presAssocID="{9DB31BA9-8873-4BDB-8D9D-4B6066AFA1B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9DBE673-D569-4825-8139-5C6C7B991FD0}" type="pres">
      <dgm:prSet presAssocID="{41A89D73-942B-4823-AEAA-BA1D30CDF6BE}" presName="spacer" presStyleCnt="0"/>
      <dgm:spPr/>
    </dgm:pt>
    <dgm:pt modelId="{3B1EAE42-2B49-41B5-8FE2-26B58AF953AC}" type="pres">
      <dgm:prSet presAssocID="{EF61B5BE-0580-42A1-8319-F8477E067C7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4523DF1-5747-4F4E-996A-3A5C23FC1276}" type="pres">
      <dgm:prSet presAssocID="{D11CA619-BDA4-4CDD-89E9-21E2C9BD925D}" presName="spacer" presStyleCnt="0"/>
      <dgm:spPr/>
    </dgm:pt>
    <dgm:pt modelId="{BA703105-68D8-48F3-97F2-3EAB8234FEB3}" type="pres">
      <dgm:prSet presAssocID="{FE2B5660-E4A6-400D-B356-B84AAEACD1C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9A3E211-6BB2-408B-B6C6-4B4D51F5EC78}" type="presOf" srcId="{7902A468-7703-4F39-926F-FACB5310BDE1}" destId="{4B3DA343-40F8-41A9-82E2-D53DAE7B92CA}" srcOrd="0" destOrd="0" presId="urn:microsoft.com/office/officeart/2005/8/layout/vList2"/>
    <dgm:cxn modelId="{4951D11E-CA7D-430A-BBFC-96E54EC0DA74}" srcId="{0EA03055-1959-4491-A7D2-686C9C2551CA}" destId="{FE2B5660-E4A6-400D-B356-B84AAEACD1C3}" srcOrd="6" destOrd="0" parTransId="{36F6005D-66D7-4BD4-927E-F68F245AE8B2}" sibTransId="{24457E82-E5AD-43EC-9A01-E7F1F2950B3D}"/>
    <dgm:cxn modelId="{C617B05D-8AD2-4F3E-BD4F-C4A4F8CEF2F4}" type="presOf" srcId="{0EA03055-1959-4491-A7D2-686C9C2551CA}" destId="{893EE9C8-6562-41CD-85A2-5B2AF2FC72FF}" srcOrd="0" destOrd="0" presId="urn:microsoft.com/office/officeart/2005/8/layout/vList2"/>
    <dgm:cxn modelId="{F29C1442-2135-4CF5-9421-384A7AE7F8A9}" srcId="{0EA03055-1959-4491-A7D2-686C9C2551CA}" destId="{7902A468-7703-4F39-926F-FACB5310BDE1}" srcOrd="1" destOrd="0" parTransId="{5D44944D-4D2E-4A7C-86ED-66B8E35D40E9}" sibTransId="{C29E92CC-E1E2-4FF3-A769-24F78AB20DB4}"/>
    <dgm:cxn modelId="{E68DDE4B-CB04-4D2D-B456-800A2015F611}" type="presOf" srcId="{EF61B5BE-0580-42A1-8319-F8477E067C72}" destId="{3B1EAE42-2B49-41B5-8FE2-26B58AF953AC}" srcOrd="0" destOrd="0" presId="urn:microsoft.com/office/officeart/2005/8/layout/vList2"/>
    <dgm:cxn modelId="{C80F8454-39F8-40EB-A2E7-88A6C2099485}" srcId="{0EA03055-1959-4491-A7D2-686C9C2551CA}" destId="{EF61B5BE-0580-42A1-8319-F8477E067C72}" srcOrd="5" destOrd="0" parTransId="{7ADD1F6A-2C1A-4E87-82BF-245ADEAB4540}" sibTransId="{D11CA619-BDA4-4CDD-89E9-21E2C9BD925D}"/>
    <dgm:cxn modelId="{736EC854-9F74-4E1A-A17E-38F55C9FA34E}" srcId="{0EA03055-1959-4491-A7D2-686C9C2551CA}" destId="{2BA598AD-C44E-49D7-A99C-DD3282DB1943}" srcOrd="0" destOrd="0" parTransId="{D6765D01-DB8B-4717-9E27-D0A1BFF0E45F}" sibTransId="{C89F0163-0FD2-45D9-B0DC-761793E6D216}"/>
    <dgm:cxn modelId="{47609D56-31D0-4DF8-A623-E3BA826E0DE0}" type="presOf" srcId="{FE2B5660-E4A6-400D-B356-B84AAEACD1C3}" destId="{BA703105-68D8-48F3-97F2-3EAB8234FEB3}" srcOrd="0" destOrd="0" presId="urn:microsoft.com/office/officeart/2005/8/layout/vList2"/>
    <dgm:cxn modelId="{8D1085A8-FEAE-40B4-9C31-64794B4880F3}" type="presOf" srcId="{1C0BA24A-6304-498C-8F0C-D4E7D14CF5BF}" destId="{7387AD88-921D-46FC-B6B1-755BF10CAB92}" srcOrd="0" destOrd="0" presId="urn:microsoft.com/office/officeart/2005/8/layout/vList2"/>
    <dgm:cxn modelId="{171D74A9-982C-4F54-B8A2-66855A1ED372}" srcId="{0EA03055-1959-4491-A7D2-686C9C2551CA}" destId="{1E2F46EA-A1E9-488A-A575-FF5F4F472213}" srcOrd="3" destOrd="0" parTransId="{36BB2AFD-9276-4930-BB0E-CE2AA86CDEC5}" sibTransId="{E7F8E614-134F-477C-86FB-E97E2E226CC8}"/>
    <dgm:cxn modelId="{7EC494B9-8E49-4974-8C89-0D20C5C2AC83}" srcId="{0EA03055-1959-4491-A7D2-686C9C2551CA}" destId="{1C0BA24A-6304-498C-8F0C-D4E7D14CF5BF}" srcOrd="2" destOrd="0" parTransId="{420EED2E-74A4-41EC-92DD-882B7F989ABC}" sibTransId="{86C02D9F-752E-4687-BA89-684DF69685FF}"/>
    <dgm:cxn modelId="{FC0811BA-899C-43A8-90EA-ED5E60C8FCD1}" type="presOf" srcId="{1E2F46EA-A1E9-488A-A575-FF5F4F472213}" destId="{B8D268C2-F982-4A18-A905-999AAE0EF743}" srcOrd="0" destOrd="0" presId="urn:microsoft.com/office/officeart/2005/8/layout/vList2"/>
    <dgm:cxn modelId="{700164E4-D6AE-4E93-AE94-294B475729E1}" type="presOf" srcId="{2BA598AD-C44E-49D7-A99C-DD3282DB1943}" destId="{BD294347-4BE1-404F-BD48-E4AC27AAD9A5}" srcOrd="0" destOrd="0" presId="urn:microsoft.com/office/officeart/2005/8/layout/vList2"/>
    <dgm:cxn modelId="{BCD164E9-0B17-4529-8683-B7F9E1EC4CAF}" type="presOf" srcId="{9DB31BA9-8873-4BDB-8D9D-4B6066AFA1BF}" destId="{15963149-C953-44F2-AF72-A2235CAC3AFD}" srcOrd="0" destOrd="0" presId="urn:microsoft.com/office/officeart/2005/8/layout/vList2"/>
    <dgm:cxn modelId="{D8C406FB-2CB9-4BA0-B341-11FAAFEC3CE3}" srcId="{0EA03055-1959-4491-A7D2-686C9C2551CA}" destId="{9DB31BA9-8873-4BDB-8D9D-4B6066AFA1BF}" srcOrd="4" destOrd="0" parTransId="{B48CAB7B-E8C1-4EA7-AD82-7D45914CCE84}" sibTransId="{41A89D73-942B-4823-AEAA-BA1D30CDF6BE}"/>
    <dgm:cxn modelId="{68E281D1-9F42-42F2-85D6-56BBCD18D05B}" type="presParOf" srcId="{893EE9C8-6562-41CD-85A2-5B2AF2FC72FF}" destId="{BD294347-4BE1-404F-BD48-E4AC27AAD9A5}" srcOrd="0" destOrd="0" presId="urn:microsoft.com/office/officeart/2005/8/layout/vList2"/>
    <dgm:cxn modelId="{A85BC3F9-696D-47C1-B7CC-A91B3B43667A}" type="presParOf" srcId="{893EE9C8-6562-41CD-85A2-5B2AF2FC72FF}" destId="{1DF503A1-B2DB-4F85-AA97-1934D13050FB}" srcOrd="1" destOrd="0" presId="urn:microsoft.com/office/officeart/2005/8/layout/vList2"/>
    <dgm:cxn modelId="{7720F9F3-9C15-4A48-AB49-DB55FEE4B858}" type="presParOf" srcId="{893EE9C8-6562-41CD-85A2-5B2AF2FC72FF}" destId="{4B3DA343-40F8-41A9-82E2-D53DAE7B92CA}" srcOrd="2" destOrd="0" presId="urn:microsoft.com/office/officeart/2005/8/layout/vList2"/>
    <dgm:cxn modelId="{41CB1030-BBAA-4057-99A1-DD1D99698903}" type="presParOf" srcId="{893EE9C8-6562-41CD-85A2-5B2AF2FC72FF}" destId="{BE082904-9654-4FC6-9ACE-66CE59BC13A9}" srcOrd="3" destOrd="0" presId="urn:microsoft.com/office/officeart/2005/8/layout/vList2"/>
    <dgm:cxn modelId="{D5C227BC-4021-46DA-89B1-06087F2062A2}" type="presParOf" srcId="{893EE9C8-6562-41CD-85A2-5B2AF2FC72FF}" destId="{7387AD88-921D-46FC-B6B1-755BF10CAB92}" srcOrd="4" destOrd="0" presId="urn:microsoft.com/office/officeart/2005/8/layout/vList2"/>
    <dgm:cxn modelId="{729A17C8-6F8C-420E-BC6F-540B3071069E}" type="presParOf" srcId="{893EE9C8-6562-41CD-85A2-5B2AF2FC72FF}" destId="{362DFFAF-8138-49D8-A0B1-0AA03EE0FB3E}" srcOrd="5" destOrd="0" presId="urn:microsoft.com/office/officeart/2005/8/layout/vList2"/>
    <dgm:cxn modelId="{77EBF07B-3712-48D9-9B10-A9408110DEFF}" type="presParOf" srcId="{893EE9C8-6562-41CD-85A2-5B2AF2FC72FF}" destId="{B8D268C2-F982-4A18-A905-999AAE0EF743}" srcOrd="6" destOrd="0" presId="urn:microsoft.com/office/officeart/2005/8/layout/vList2"/>
    <dgm:cxn modelId="{48A56F7D-413B-480E-84B8-A337A2B8CF2A}" type="presParOf" srcId="{893EE9C8-6562-41CD-85A2-5B2AF2FC72FF}" destId="{3B9FDF84-7D97-4C3D-B5A0-27679A893AC5}" srcOrd="7" destOrd="0" presId="urn:microsoft.com/office/officeart/2005/8/layout/vList2"/>
    <dgm:cxn modelId="{BFD8C0FF-2576-41DC-9FAB-D8B094A32736}" type="presParOf" srcId="{893EE9C8-6562-41CD-85A2-5B2AF2FC72FF}" destId="{15963149-C953-44F2-AF72-A2235CAC3AFD}" srcOrd="8" destOrd="0" presId="urn:microsoft.com/office/officeart/2005/8/layout/vList2"/>
    <dgm:cxn modelId="{949968F0-B05E-4B4C-A5A8-C18E2DA06B9C}" type="presParOf" srcId="{893EE9C8-6562-41CD-85A2-5B2AF2FC72FF}" destId="{59DBE673-D569-4825-8139-5C6C7B991FD0}" srcOrd="9" destOrd="0" presId="urn:microsoft.com/office/officeart/2005/8/layout/vList2"/>
    <dgm:cxn modelId="{9EF5B63D-1A0C-4958-904D-82B58828F472}" type="presParOf" srcId="{893EE9C8-6562-41CD-85A2-5B2AF2FC72FF}" destId="{3B1EAE42-2B49-41B5-8FE2-26B58AF953AC}" srcOrd="10" destOrd="0" presId="urn:microsoft.com/office/officeart/2005/8/layout/vList2"/>
    <dgm:cxn modelId="{039D0572-6386-483A-93F8-3E34E4C44942}" type="presParOf" srcId="{893EE9C8-6562-41CD-85A2-5B2AF2FC72FF}" destId="{F4523DF1-5747-4F4E-996A-3A5C23FC1276}" srcOrd="11" destOrd="0" presId="urn:microsoft.com/office/officeart/2005/8/layout/vList2"/>
    <dgm:cxn modelId="{39A716E5-BBE0-4DB5-8239-26675C5C8728}" type="presParOf" srcId="{893EE9C8-6562-41CD-85A2-5B2AF2FC72FF}" destId="{BA703105-68D8-48F3-97F2-3EAB8234FEB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62AC6-BDE7-4BCB-A12C-59D692B8A5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EF1B44-78A5-4474-9797-AC85D7FB2241}">
      <dgm:prSet/>
      <dgm:spPr/>
      <dgm:t>
        <a:bodyPr/>
        <a:lstStyle/>
        <a:p>
          <a:r>
            <a:rPr lang="en-US"/>
            <a:t>Number of Hidden Layers</a:t>
          </a:r>
        </a:p>
      </dgm:t>
    </dgm:pt>
    <dgm:pt modelId="{62BCEA44-C9F8-4A12-B219-E7360AACB14E}" type="parTrans" cxnId="{DDA90AF9-EDF0-443F-8598-30C90C7F94C1}">
      <dgm:prSet/>
      <dgm:spPr/>
      <dgm:t>
        <a:bodyPr/>
        <a:lstStyle/>
        <a:p>
          <a:endParaRPr lang="en-US"/>
        </a:p>
      </dgm:t>
    </dgm:pt>
    <dgm:pt modelId="{5A43E12C-1F74-4F07-8D62-6AFE2AA5560D}" type="sibTrans" cxnId="{DDA90AF9-EDF0-443F-8598-30C90C7F94C1}">
      <dgm:prSet/>
      <dgm:spPr/>
      <dgm:t>
        <a:bodyPr/>
        <a:lstStyle/>
        <a:p>
          <a:endParaRPr lang="en-US"/>
        </a:p>
      </dgm:t>
    </dgm:pt>
    <dgm:pt modelId="{0B6E9A14-4D29-42B8-83A9-5FA0BC223A6A}">
      <dgm:prSet/>
      <dgm:spPr/>
      <dgm:t>
        <a:bodyPr/>
        <a:lstStyle/>
        <a:p>
          <a:r>
            <a:rPr lang="en-US"/>
            <a:t>Neurons per hidden layer</a:t>
          </a:r>
        </a:p>
      </dgm:t>
    </dgm:pt>
    <dgm:pt modelId="{81A3C36A-3885-44E4-B97E-D17042112876}" type="parTrans" cxnId="{BDA145F1-B845-44F0-93C2-874EE9B9B658}">
      <dgm:prSet/>
      <dgm:spPr/>
      <dgm:t>
        <a:bodyPr/>
        <a:lstStyle/>
        <a:p>
          <a:endParaRPr lang="en-US"/>
        </a:p>
      </dgm:t>
    </dgm:pt>
    <dgm:pt modelId="{94719E0C-F0FB-4348-911E-801094EA2FBD}" type="sibTrans" cxnId="{BDA145F1-B845-44F0-93C2-874EE9B9B658}">
      <dgm:prSet/>
      <dgm:spPr/>
      <dgm:t>
        <a:bodyPr/>
        <a:lstStyle/>
        <a:p>
          <a:endParaRPr lang="en-US"/>
        </a:p>
      </dgm:t>
    </dgm:pt>
    <dgm:pt modelId="{536FBB2D-3434-4F40-B807-2303A294E83F}">
      <dgm:prSet/>
      <dgm:spPr/>
      <dgm:t>
        <a:bodyPr/>
        <a:lstStyle/>
        <a:p>
          <a:r>
            <a:rPr lang="en-US"/>
            <a:t>Regularization and Bias</a:t>
          </a:r>
        </a:p>
      </dgm:t>
    </dgm:pt>
    <dgm:pt modelId="{67C35BE9-3AD6-43B2-BBD3-8863AF2E5A03}" type="parTrans" cxnId="{5F42F079-9214-4E54-9FE3-E9E23ED9A70D}">
      <dgm:prSet/>
      <dgm:spPr/>
      <dgm:t>
        <a:bodyPr/>
        <a:lstStyle/>
        <a:p>
          <a:endParaRPr lang="en-US"/>
        </a:p>
      </dgm:t>
    </dgm:pt>
    <dgm:pt modelId="{4DCCE78C-D398-4C6B-B1E2-E3DEB3D35EFA}" type="sibTrans" cxnId="{5F42F079-9214-4E54-9FE3-E9E23ED9A70D}">
      <dgm:prSet/>
      <dgm:spPr/>
      <dgm:t>
        <a:bodyPr/>
        <a:lstStyle/>
        <a:p>
          <a:endParaRPr lang="en-US"/>
        </a:p>
      </dgm:t>
    </dgm:pt>
    <dgm:pt modelId="{E9D8FB5D-CDFD-4FE5-957F-7E37249A8696}">
      <dgm:prSet/>
      <dgm:spPr/>
      <dgm:t>
        <a:bodyPr/>
        <a:lstStyle/>
        <a:p>
          <a:r>
            <a:rPr lang="en-US"/>
            <a:t>Learning Rate</a:t>
          </a:r>
        </a:p>
      </dgm:t>
    </dgm:pt>
    <dgm:pt modelId="{F2D04413-6557-4044-BEDA-186A52F85F26}" type="parTrans" cxnId="{844AEF4E-FE7B-476E-AE7B-84C3F918D64C}">
      <dgm:prSet/>
      <dgm:spPr/>
      <dgm:t>
        <a:bodyPr/>
        <a:lstStyle/>
        <a:p>
          <a:endParaRPr lang="en-US"/>
        </a:p>
      </dgm:t>
    </dgm:pt>
    <dgm:pt modelId="{BC6D767A-0D7A-4B8C-A7CA-7AE3EA3C1142}" type="sibTrans" cxnId="{844AEF4E-FE7B-476E-AE7B-84C3F918D64C}">
      <dgm:prSet/>
      <dgm:spPr/>
      <dgm:t>
        <a:bodyPr/>
        <a:lstStyle/>
        <a:p>
          <a:endParaRPr lang="en-US"/>
        </a:p>
      </dgm:t>
    </dgm:pt>
    <dgm:pt modelId="{8FD5D497-B9AD-46C8-8BFB-9EFA3895C10F}">
      <dgm:prSet/>
      <dgm:spPr/>
      <dgm:t>
        <a:bodyPr/>
        <a:lstStyle/>
        <a:p>
          <a:r>
            <a:rPr lang="en-US"/>
            <a:t>Backpropagation Function</a:t>
          </a:r>
        </a:p>
      </dgm:t>
    </dgm:pt>
    <dgm:pt modelId="{6E303120-17BA-4778-95A0-603C0A28B83A}" type="parTrans" cxnId="{D6FC46AB-939B-4AA9-9A6F-E67F2239CB5B}">
      <dgm:prSet/>
      <dgm:spPr/>
      <dgm:t>
        <a:bodyPr/>
        <a:lstStyle/>
        <a:p>
          <a:endParaRPr lang="en-US"/>
        </a:p>
      </dgm:t>
    </dgm:pt>
    <dgm:pt modelId="{29A33D96-034B-4A7B-B39C-F7C17EFB37BA}" type="sibTrans" cxnId="{D6FC46AB-939B-4AA9-9A6F-E67F2239CB5B}">
      <dgm:prSet/>
      <dgm:spPr/>
      <dgm:t>
        <a:bodyPr/>
        <a:lstStyle/>
        <a:p>
          <a:endParaRPr lang="en-US"/>
        </a:p>
      </dgm:t>
    </dgm:pt>
    <dgm:pt modelId="{8D77535A-9E54-443E-A4E3-9BB777274DC3}">
      <dgm:prSet/>
      <dgm:spPr/>
      <dgm:t>
        <a:bodyPr/>
        <a:lstStyle/>
        <a:p>
          <a:r>
            <a:rPr lang="en-US"/>
            <a:t>Dropout Rate</a:t>
          </a:r>
        </a:p>
      </dgm:t>
    </dgm:pt>
    <dgm:pt modelId="{944CA0DB-8A93-48AC-989E-D61284AE4D24}" type="parTrans" cxnId="{BD896DA4-D5A4-40DA-AF7D-9A38972A38BB}">
      <dgm:prSet/>
      <dgm:spPr/>
      <dgm:t>
        <a:bodyPr/>
        <a:lstStyle/>
        <a:p>
          <a:endParaRPr lang="en-US"/>
        </a:p>
      </dgm:t>
    </dgm:pt>
    <dgm:pt modelId="{F4396E36-EAE6-4183-8C79-32F175A5BAF1}" type="sibTrans" cxnId="{BD896DA4-D5A4-40DA-AF7D-9A38972A38BB}">
      <dgm:prSet/>
      <dgm:spPr/>
      <dgm:t>
        <a:bodyPr/>
        <a:lstStyle/>
        <a:p>
          <a:endParaRPr lang="en-US"/>
        </a:p>
      </dgm:t>
    </dgm:pt>
    <dgm:pt modelId="{DBD1A0EA-AE7E-40E3-A3CA-3FCA79044CCC}">
      <dgm:prSet/>
      <dgm:spPr/>
      <dgm:t>
        <a:bodyPr/>
        <a:lstStyle/>
        <a:p>
          <a:r>
            <a:rPr lang="en-US"/>
            <a:t>Weight Sharing</a:t>
          </a:r>
        </a:p>
      </dgm:t>
    </dgm:pt>
    <dgm:pt modelId="{8F0A2817-3BE0-4096-9557-553A3ED5BCA7}" type="parTrans" cxnId="{48D611A3-2300-4823-A52E-38D8AFDB39FA}">
      <dgm:prSet/>
      <dgm:spPr/>
      <dgm:t>
        <a:bodyPr/>
        <a:lstStyle/>
        <a:p>
          <a:endParaRPr lang="en-US"/>
        </a:p>
      </dgm:t>
    </dgm:pt>
    <dgm:pt modelId="{C9021754-131E-4802-B8DD-543B24C6B27F}" type="sibTrans" cxnId="{48D611A3-2300-4823-A52E-38D8AFDB39FA}">
      <dgm:prSet/>
      <dgm:spPr/>
      <dgm:t>
        <a:bodyPr/>
        <a:lstStyle/>
        <a:p>
          <a:endParaRPr lang="en-US"/>
        </a:p>
      </dgm:t>
    </dgm:pt>
    <dgm:pt modelId="{BDC6C922-CDA7-4472-B108-91DE58081302}">
      <dgm:prSet/>
      <dgm:spPr/>
      <dgm:t>
        <a:bodyPr/>
        <a:lstStyle/>
        <a:p>
          <a:r>
            <a:rPr lang="en-US"/>
            <a:t>Batch Size</a:t>
          </a:r>
        </a:p>
      </dgm:t>
    </dgm:pt>
    <dgm:pt modelId="{792DD6B3-1155-44D3-A8DF-96CDB141BBC1}" type="parTrans" cxnId="{F1B444A5-FF77-4B53-B98A-E9057EBE562B}">
      <dgm:prSet/>
      <dgm:spPr/>
      <dgm:t>
        <a:bodyPr/>
        <a:lstStyle/>
        <a:p>
          <a:endParaRPr lang="en-US"/>
        </a:p>
      </dgm:t>
    </dgm:pt>
    <dgm:pt modelId="{F262C91F-6864-4D99-9EF6-5838142D24C6}" type="sibTrans" cxnId="{F1B444A5-FF77-4B53-B98A-E9057EBE562B}">
      <dgm:prSet/>
      <dgm:spPr/>
      <dgm:t>
        <a:bodyPr/>
        <a:lstStyle/>
        <a:p>
          <a:endParaRPr lang="en-US"/>
        </a:p>
      </dgm:t>
    </dgm:pt>
    <dgm:pt modelId="{EDDC4246-995B-41BE-BC19-519CCCE01216}">
      <dgm:prSet/>
      <dgm:spPr/>
      <dgm:t>
        <a:bodyPr/>
        <a:lstStyle/>
        <a:p>
          <a:r>
            <a:rPr lang="en-US"/>
            <a:t>Vectorizer Output</a:t>
          </a:r>
        </a:p>
      </dgm:t>
    </dgm:pt>
    <dgm:pt modelId="{E32B886F-D2DB-480A-BA1F-937FA1E127C5}" type="parTrans" cxnId="{7AA01CAB-6B76-4B44-861E-F1E4A2B83DD3}">
      <dgm:prSet/>
      <dgm:spPr/>
      <dgm:t>
        <a:bodyPr/>
        <a:lstStyle/>
        <a:p>
          <a:endParaRPr lang="en-US"/>
        </a:p>
      </dgm:t>
    </dgm:pt>
    <dgm:pt modelId="{6F068DF7-6353-457C-B98D-65385613DE46}" type="sibTrans" cxnId="{7AA01CAB-6B76-4B44-861E-F1E4A2B83DD3}">
      <dgm:prSet/>
      <dgm:spPr/>
      <dgm:t>
        <a:bodyPr/>
        <a:lstStyle/>
        <a:p>
          <a:endParaRPr lang="en-US"/>
        </a:p>
      </dgm:t>
    </dgm:pt>
    <dgm:pt modelId="{4A9BD541-AA59-4605-A55C-82B453C15B84}">
      <dgm:prSet/>
      <dgm:spPr/>
      <dgm:t>
        <a:bodyPr/>
        <a:lstStyle/>
        <a:p>
          <a:r>
            <a:rPr lang="en-US"/>
            <a:t>Embedded Layer</a:t>
          </a:r>
        </a:p>
      </dgm:t>
    </dgm:pt>
    <dgm:pt modelId="{9730D6A2-FA3C-4B5B-9287-C1F8299907DD}" type="parTrans" cxnId="{67B5F27B-ECDD-40CC-AAF7-ED8F0F217522}">
      <dgm:prSet/>
      <dgm:spPr/>
      <dgm:t>
        <a:bodyPr/>
        <a:lstStyle/>
        <a:p>
          <a:endParaRPr lang="en-US"/>
        </a:p>
      </dgm:t>
    </dgm:pt>
    <dgm:pt modelId="{B7E9D3A2-9A8C-4CCA-800B-B04A010A396B}" type="sibTrans" cxnId="{67B5F27B-ECDD-40CC-AAF7-ED8F0F217522}">
      <dgm:prSet/>
      <dgm:spPr/>
      <dgm:t>
        <a:bodyPr/>
        <a:lstStyle/>
        <a:p>
          <a:endParaRPr lang="en-US"/>
        </a:p>
      </dgm:t>
    </dgm:pt>
    <dgm:pt modelId="{2A56C1D4-67D4-4B24-9F8A-B02BC5B5BA3A}">
      <dgm:prSet/>
      <dgm:spPr/>
      <dgm:t>
        <a:bodyPr/>
        <a:lstStyle/>
        <a:p>
          <a:r>
            <a:rPr lang="en-US"/>
            <a:t>Corpus Limit</a:t>
          </a:r>
        </a:p>
      </dgm:t>
    </dgm:pt>
    <dgm:pt modelId="{B54A7102-EDB3-490D-9A5E-2618DB853CC4}" type="parTrans" cxnId="{679EF962-BF00-4232-8870-F68F33F2253B}">
      <dgm:prSet/>
      <dgm:spPr/>
      <dgm:t>
        <a:bodyPr/>
        <a:lstStyle/>
        <a:p>
          <a:endParaRPr lang="en-US"/>
        </a:p>
      </dgm:t>
    </dgm:pt>
    <dgm:pt modelId="{CE7386EB-14E0-4E82-8915-69C2F6657316}" type="sibTrans" cxnId="{679EF962-BF00-4232-8870-F68F33F2253B}">
      <dgm:prSet/>
      <dgm:spPr/>
      <dgm:t>
        <a:bodyPr/>
        <a:lstStyle/>
        <a:p>
          <a:endParaRPr lang="en-US"/>
        </a:p>
      </dgm:t>
    </dgm:pt>
    <dgm:pt modelId="{64C01FBC-988B-4422-BFF7-77A242F4F183}">
      <dgm:prSet/>
      <dgm:spPr/>
      <dgm:t>
        <a:bodyPr/>
        <a:lstStyle/>
        <a:p>
          <a:r>
            <a:rPr lang="en-US"/>
            <a:t>Input Sequence Size</a:t>
          </a:r>
        </a:p>
      </dgm:t>
    </dgm:pt>
    <dgm:pt modelId="{E943EC24-B668-4B3F-BC67-6EB24A2D4E57}" type="parTrans" cxnId="{411C18A0-BFBF-4162-969F-9580238B0939}">
      <dgm:prSet/>
      <dgm:spPr/>
      <dgm:t>
        <a:bodyPr/>
        <a:lstStyle/>
        <a:p>
          <a:endParaRPr lang="en-US"/>
        </a:p>
      </dgm:t>
    </dgm:pt>
    <dgm:pt modelId="{EAA4EE8E-F02C-42C6-AB5D-445A98898ECC}" type="sibTrans" cxnId="{411C18A0-BFBF-4162-969F-9580238B0939}">
      <dgm:prSet/>
      <dgm:spPr/>
      <dgm:t>
        <a:bodyPr/>
        <a:lstStyle/>
        <a:p>
          <a:endParaRPr lang="en-US"/>
        </a:p>
      </dgm:t>
    </dgm:pt>
    <dgm:pt modelId="{AA5D47ED-ACF6-4573-9965-F4385B40DF31}">
      <dgm:prSet/>
      <dgm:spPr/>
      <dgm:t>
        <a:bodyPr/>
        <a:lstStyle/>
        <a:p>
          <a:r>
            <a:rPr lang="en-US"/>
            <a:t>Training Iterations (Epochs)</a:t>
          </a:r>
        </a:p>
      </dgm:t>
    </dgm:pt>
    <dgm:pt modelId="{9934B9CD-F6A6-42B4-B1B9-FDF5B4A4CFC0}" type="parTrans" cxnId="{BFD40FB2-D4E1-4A82-9CDB-E700E04F9E23}">
      <dgm:prSet/>
      <dgm:spPr/>
      <dgm:t>
        <a:bodyPr/>
        <a:lstStyle/>
        <a:p>
          <a:endParaRPr lang="en-US"/>
        </a:p>
      </dgm:t>
    </dgm:pt>
    <dgm:pt modelId="{4BC1BC52-A3AA-4551-BA41-F37EBC1C8C04}" type="sibTrans" cxnId="{BFD40FB2-D4E1-4A82-9CDB-E700E04F9E23}">
      <dgm:prSet/>
      <dgm:spPr/>
      <dgm:t>
        <a:bodyPr/>
        <a:lstStyle/>
        <a:p>
          <a:endParaRPr lang="en-US"/>
        </a:p>
      </dgm:t>
    </dgm:pt>
    <dgm:pt modelId="{8B4851D1-EF7E-4975-BF8A-9A044B8E2B8D}">
      <dgm:prSet/>
      <dgm:spPr/>
      <dgm:t>
        <a:bodyPr/>
        <a:lstStyle/>
        <a:p>
          <a:r>
            <a:rPr lang="en-US"/>
            <a:t>Loss Function</a:t>
          </a:r>
        </a:p>
      </dgm:t>
    </dgm:pt>
    <dgm:pt modelId="{10AA9552-42D5-4919-AEA2-AE4C9CDAFD26}" type="parTrans" cxnId="{45E40647-2E27-4A68-9A60-8A8BE3E0787F}">
      <dgm:prSet/>
      <dgm:spPr/>
      <dgm:t>
        <a:bodyPr/>
        <a:lstStyle/>
        <a:p>
          <a:endParaRPr lang="en-US"/>
        </a:p>
      </dgm:t>
    </dgm:pt>
    <dgm:pt modelId="{DD219B12-6BDF-43C0-8F5B-549E2C574844}" type="sibTrans" cxnId="{45E40647-2E27-4A68-9A60-8A8BE3E0787F}">
      <dgm:prSet/>
      <dgm:spPr/>
      <dgm:t>
        <a:bodyPr/>
        <a:lstStyle/>
        <a:p>
          <a:endParaRPr lang="en-US"/>
        </a:p>
      </dgm:t>
    </dgm:pt>
    <dgm:pt modelId="{5E542D01-5A07-42FC-B340-8C562C84E0A6}">
      <dgm:prSet/>
      <dgm:spPr/>
      <dgm:t>
        <a:bodyPr/>
        <a:lstStyle/>
        <a:p>
          <a:r>
            <a:rPr lang="en-US"/>
            <a:t>Optimizer Function</a:t>
          </a:r>
        </a:p>
      </dgm:t>
    </dgm:pt>
    <dgm:pt modelId="{C98D8B73-5502-4A9F-BF3A-692ECB7E7EDC}" type="parTrans" cxnId="{F2D113A9-D88A-4F6D-ACF9-443EA0A343F2}">
      <dgm:prSet/>
      <dgm:spPr/>
      <dgm:t>
        <a:bodyPr/>
        <a:lstStyle/>
        <a:p>
          <a:endParaRPr lang="en-US"/>
        </a:p>
      </dgm:t>
    </dgm:pt>
    <dgm:pt modelId="{3E6BDA64-0E8F-4291-8BA2-B913D89D7C9D}" type="sibTrans" cxnId="{F2D113A9-D88A-4F6D-ACF9-443EA0A343F2}">
      <dgm:prSet/>
      <dgm:spPr/>
      <dgm:t>
        <a:bodyPr/>
        <a:lstStyle/>
        <a:p>
          <a:endParaRPr lang="en-US"/>
        </a:p>
      </dgm:t>
    </dgm:pt>
    <dgm:pt modelId="{CE3326A3-AD7D-442D-9F57-68DFCB5982EF}" type="pres">
      <dgm:prSet presAssocID="{75E62AC6-BDE7-4BCB-A12C-59D692B8A5E7}" presName="diagram" presStyleCnt="0">
        <dgm:presLayoutVars>
          <dgm:dir/>
          <dgm:resizeHandles val="exact"/>
        </dgm:presLayoutVars>
      </dgm:prSet>
      <dgm:spPr/>
    </dgm:pt>
    <dgm:pt modelId="{1DB42152-9E30-47F1-93A3-872226DE22D6}" type="pres">
      <dgm:prSet presAssocID="{1CEF1B44-78A5-4474-9797-AC85D7FB2241}" presName="node" presStyleLbl="node1" presStyleIdx="0" presStyleCnt="15">
        <dgm:presLayoutVars>
          <dgm:bulletEnabled val="1"/>
        </dgm:presLayoutVars>
      </dgm:prSet>
      <dgm:spPr/>
    </dgm:pt>
    <dgm:pt modelId="{AF494CD7-C97B-433B-B4F7-F1654FD2468A}" type="pres">
      <dgm:prSet presAssocID="{5A43E12C-1F74-4F07-8D62-6AFE2AA5560D}" presName="sibTrans" presStyleCnt="0"/>
      <dgm:spPr/>
    </dgm:pt>
    <dgm:pt modelId="{9B18B03A-E5EF-4331-B6D9-D1D7CD2038B1}" type="pres">
      <dgm:prSet presAssocID="{0B6E9A14-4D29-42B8-83A9-5FA0BC223A6A}" presName="node" presStyleLbl="node1" presStyleIdx="1" presStyleCnt="15">
        <dgm:presLayoutVars>
          <dgm:bulletEnabled val="1"/>
        </dgm:presLayoutVars>
      </dgm:prSet>
      <dgm:spPr/>
    </dgm:pt>
    <dgm:pt modelId="{B0B553B2-4980-48D6-BBC5-889B29A8D430}" type="pres">
      <dgm:prSet presAssocID="{94719E0C-F0FB-4348-911E-801094EA2FBD}" presName="sibTrans" presStyleCnt="0"/>
      <dgm:spPr/>
    </dgm:pt>
    <dgm:pt modelId="{15B58CF0-131A-4630-B807-82CB9C660B97}" type="pres">
      <dgm:prSet presAssocID="{536FBB2D-3434-4F40-B807-2303A294E83F}" presName="node" presStyleLbl="node1" presStyleIdx="2" presStyleCnt="15">
        <dgm:presLayoutVars>
          <dgm:bulletEnabled val="1"/>
        </dgm:presLayoutVars>
      </dgm:prSet>
      <dgm:spPr/>
    </dgm:pt>
    <dgm:pt modelId="{C9AA5747-9448-49DD-A7A2-B6FBBB9FA0CB}" type="pres">
      <dgm:prSet presAssocID="{4DCCE78C-D398-4C6B-B1E2-E3DEB3D35EFA}" presName="sibTrans" presStyleCnt="0"/>
      <dgm:spPr/>
    </dgm:pt>
    <dgm:pt modelId="{2B429294-9EE5-4B2B-BF4C-54CF0D2A1401}" type="pres">
      <dgm:prSet presAssocID="{E9D8FB5D-CDFD-4FE5-957F-7E37249A8696}" presName="node" presStyleLbl="node1" presStyleIdx="3" presStyleCnt="15">
        <dgm:presLayoutVars>
          <dgm:bulletEnabled val="1"/>
        </dgm:presLayoutVars>
      </dgm:prSet>
      <dgm:spPr/>
    </dgm:pt>
    <dgm:pt modelId="{6D1CD88A-A62A-4906-AF29-D26A78CB1BCA}" type="pres">
      <dgm:prSet presAssocID="{BC6D767A-0D7A-4B8C-A7CA-7AE3EA3C1142}" presName="sibTrans" presStyleCnt="0"/>
      <dgm:spPr/>
    </dgm:pt>
    <dgm:pt modelId="{E171113B-DB53-4881-8F24-7CF72D6AC904}" type="pres">
      <dgm:prSet presAssocID="{8FD5D497-B9AD-46C8-8BFB-9EFA3895C10F}" presName="node" presStyleLbl="node1" presStyleIdx="4" presStyleCnt="15">
        <dgm:presLayoutVars>
          <dgm:bulletEnabled val="1"/>
        </dgm:presLayoutVars>
      </dgm:prSet>
      <dgm:spPr/>
    </dgm:pt>
    <dgm:pt modelId="{5E5131FB-4B0C-44DB-BB95-12FF7A2F7827}" type="pres">
      <dgm:prSet presAssocID="{29A33D96-034B-4A7B-B39C-F7C17EFB37BA}" presName="sibTrans" presStyleCnt="0"/>
      <dgm:spPr/>
    </dgm:pt>
    <dgm:pt modelId="{ADFC09D1-3E3C-4289-9E15-E863AC95812D}" type="pres">
      <dgm:prSet presAssocID="{8D77535A-9E54-443E-A4E3-9BB777274DC3}" presName="node" presStyleLbl="node1" presStyleIdx="5" presStyleCnt="15">
        <dgm:presLayoutVars>
          <dgm:bulletEnabled val="1"/>
        </dgm:presLayoutVars>
      </dgm:prSet>
      <dgm:spPr/>
    </dgm:pt>
    <dgm:pt modelId="{9ECF1561-15F2-445A-B83C-AC964BCA3AF1}" type="pres">
      <dgm:prSet presAssocID="{F4396E36-EAE6-4183-8C79-32F175A5BAF1}" presName="sibTrans" presStyleCnt="0"/>
      <dgm:spPr/>
    </dgm:pt>
    <dgm:pt modelId="{8A6E809F-1943-46DA-8CAE-575CF06360F8}" type="pres">
      <dgm:prSet presAssocID="{DBD1A0EA-AE7E-40E3-A3CA-3FCA79044CCC}" presName="node" presStyleLbl="node1" presStyleIdx="6" presStyleCnt="15">
        <dgm:presLayoutVars>
          <dgm:bulletEnabled val="1"/>
        </dgm:presLayoutVars>
      </dgm:prSet>
      <dgm:spPr/>
    </dgm:pt>
    <dgm:pt modelId="{BF9F7DD5-8E07-4180-BCD3-FDB975035AEC}" type="pres">
      <dgm:prSet presAssocID="{C9021754-131E-4802-B8DD-543B24C6B27F}" presName="sibTrans" presStyleCnt="0"/>
      <dgm:spPr/>
    </dgm:pt>
    <dgm:pt modelId="{1A0B5B83-71FD-41EB-A0EF-686BA6F5849D}" type="pres">
      <dgm:prSet presAssocID="{BDC6C922-CDA7-4472-B108-91DE58081302}" presName="node" presStyleLbl="node1" presStyleIdx="7" presStyleCnt="15">
        <dgm:presLayoutVars>
          <dgm:bulletEnabled val="1"/>
        </dgm:presLayoutVars>
      </dgm:prSet>
      <dgm:spPr/>
    </dgm:pt>
    <dgm:pt modelId="{82E6FD08-7020-4CE2-8B04-B41ACA7D89C8}" type="pres">
      <dgm:prSet presAssocID="{F262C91F-6864-4D99-9EF6-5838142D24C6}" presName="sibTrans" presStyleCnt="0"/>
      <dgm:spPr/>
    </dgm:pt>
    <dgm:pt modelId="{760646F4-CE49-4E98-8576-2BE2D9EEE27E}" type="pres">
      <dgm:prSet presAssocID="{EDDC4246-995B-41BE-BC19-519CCCE01216}" presName="node" presStyleLbl="node1" presStyleIdx="8" presStyleCnt="15">
        <dgm:presLayoutVars>
          <dgm:bulletEnabled val="1"/>
        </dgm:presLayoutVars>
      </dgm:prSet>
      <dgm:spPr/>
    </dgm:pt>
    <dgm:pt modelId="{CAF61C3A-A688-4C20-943D-AD4566FA8686}" type="pres">
      <dgm:prSet presAssocID="{6F068DF7-6353-457C-B98D-65385613DE46}" presName="sibTrans" presStyleCnt="0"/>
      <dgm:spPr/>
    </dgm:pt>
    <dgm:pt modelId="{C226223B-AADA-48DA-A32E-CC5D25DEC20A}" type="pres">
      <dgm:prSet presAssocID="{4A9BD541-AA59-4605-A55C-82B453C15B84}" presName="node" presStyleLbl="node1" presStyleIdx="9" presStyleCnt="15">
        <dgm:presLayoutVars>
          <dgm:bulletEnabled val="1"/>
        </dgm:presLayoutVars>
      </dgm:prSet>
      <dgm:spPr/>
    </dgm:pt>
    <dgm:pt modelId="{7BACCE6E-714E-4EA0-92AF-37EE96F44533}" type="pres">
      <dgm:prSet presAssocID="{B7E9D3A2-9A8C-4CCA-800B-B04A010A396B}" presName="sibTrans" presStyleCnt="0"/>
      <dgm:spPr/>
    </dgm:pt>
    <dgm:pt modelId="{027BBA62-6562-40E3-BB43-CDE873CF5A1B}" type="pres">
      <dgm:prSet presAssocID="{2A56C1D4-67D4-4B24-9F8A-B02BC5B5BA3A}" presName="node" presStyleLbl="node1" presStyleIdx="10" presStyleCnt="15">
        <dgm:presLayoutVars>
          <dgm:bulletEnabled val="1"/>
        </dgm:presLayoutVars>
      </dgm:prSet>
      <dgm:spPr/>
    </dgm:pt>
    <dgm:pt modelId="{A5D2FF4B-FE80-40AE-9249-6BD462EB78BF}" type="pres">
      <dgm:prSet presAssocID="{CE7386EB-14E0-4E82-8915-69C2F6657316}" presName="sibTrans" presStyleCnt="0"/>
      <dgm:spPr/>
    </dgm:pt>
    <dgm:pt modelId="{555990B2-F5A4-4A34-96ED-AF659D2FD396}" type="pres">
      <dgm:prSet presAssocID="{64C01FBC-988B-4422-BFF7-77A242F4F183}" presName="node" presStyleLbl="node1" presStyleIdx="11" presStyleCnt="15">
        <dgm:presLayoutVars>
          <dgm:bulletEnabled val="1"/>
        </dgm:presLayoutVars>
      </dgm:prSet>
      <dgm:spPr/>
    </dgm:pt>
    <dgm:pt modelId="{8A67F338-C808-4368-B131-1CD656F8884A}" type="pres">
      <dgm:prSet presAssocID="{EAA4EE8E-F02C-42C6-AB5D-445A98898ECC}" presName="sibTrans" presStyleCnt="0"/>
      <dgm:spPr/>
    </dgm:pt>
    <dgm:pt modelId="{72B00F76-E0DE-4F1A-B233-DE6F74962770}" type="pres">
      <dgm:prSet presAssocID="{AA5D47ED-ACF6-4573-9965-F4385B40DF31}" presName="node" presStyleLbl="node1" presStyleIdx="12" presStyleCnt="15">
        <dgm:presLayoutVars>
          <dgm:bulletEnabled val="1"/>
        </dgm:presLayoutVars>
      </dgm:prSet>
      <dgm:spPr/>
    </dgm:pt>
    <dgm:pt modelId="{A08BCC37-9B3D-4830-9218-0BFDC1C276EA}" type="pres">
      <dgm:prSet presAssocID="{4BC1BC52-A3AA-4551-BA41-F37EBC1C8C04}" presName="sibTrans" presStyleCnt="0"/>
      <dgm:spPr/>
    </dgm:pt>
    <dgm:pt modelId="{03B4AB47-6B11-4905-B028-B0E1DA6989B8}" type="pres">
      <dgm:prSet presAssocID="{8B4851D1-EF7E-4975-BF8A-9A044B8E2B8D}" presName="node" presStyleLbl="node1" presStyleIdx="13" presStyleCnt="15">
        <dgm:presLayoutVars>
          <dgm:bulletEnabled val="1"/>
        </dgm:presLayoutVars>
      </dgm:prSet>
      <dgm:spPr/>
    </dgm:pt>
    <dgm:pt modelId="{C742A1B0-BA03-4F54-9330-4321ED48D613}" type="pres">
      <dgm:prSet presAssocID="{DD219B12-6BDF-43C0-8F5B-549E2C574844}" presName="sibTrans" presStyleCnt="0"/>
      <dgm:spPr/>
    </dgm:pt>
    <dgm:pt modelId="{AAB76024-3963-4BAC-A18D-6F507B3DF50F}" type="pres">
      <dgm:prSet presAssocID="{5E542D01-5A07-42FC-B340-8C562C84E0A6}" presName="node" presStyleLbl="node1" presStyleIdx="14" presStyleCnt="15">
        <dgm:presLayoutVars>
          <dgm:bulletEnabled val="1"/>
        </dgm:presLayoutVars>
      </dgm:prSet>
      <dgm:spPr/>
    </dgm:pt>
  </dgm:ptLst>
  <dgm:cxnLst>
    <dgm:cxn modelId="{AF207028-27B0-4AB8-831F-0A232383F0D1}" type="presOf" srcId="{536FBB2D-3434-4F40-B807-2303A294E83F}" destId="{15B58CF0-131A-4630-B807-82CB9C660B97}" srcOrd="0" destOrd="0" presId="urn:microsoft.com/office/officeart/2005/8/layout/default"/>
    <dgm:cxn modelId="{D013E536-DDF5-4F21-A89F-490511968DE0}" type="presOf" srcId="{5E542D01-5A07-42FC-B340-8C562C84E0A6}" destId="{AAB76024-3963-4BAC-A18D-6F507B3DF50F}" srcOrd="0" destOrd="0" presId="urn:microsoft.com/office/officeart/2005/8/layout/default"/>
    <dgm:cxn modelId="{E628CF39-06E6-4C0B-A22F-C5C70C1C5BA5}" type="presOf" srcId="{8B4851D1-EF7E-4975-BF8A-9A044B8E2B8D}" destId="{03B4AB47-6B11-4905-B028-B0E1DA6989B8}" srcOrd="0" destOrd="0" presId="urn:microsoft.com/office/officeart/2005/8/layout/default"/>
    <dgm:cxn modelId="{BB4B3A5E-C00A-4A3B-9ED8-F998C1F9BF23}" type="presOf" srcId="{0B6E9A14-4D29-42B8-83A9-5FA0BC223A6A}" destId="{9B18B03A-E5EF-4331-B6D9-D1D7CD2038B1}" srcOrd="0" destOrd="0" presId="urn:microsoft.com/office/officeart/2005/8/layout/default"/>
    <dgm:cxn modelId="{679EF962-BF00-4232-8870-F68F33F2253B}" srcId="{75E62AC6-BDE7-4BCB-A12C-59D692B8A5E7}" destId="{2A56C1D4-67D4-4B24-9F8A-B02BC5B5BA3A}" srcOrd="10" destOrd="0" parTransId="{B54A7102-EDB3-490D-9A5E-2618DB853CC4}" sibTransId="{CE7386EB-14E0-4E82-8915-69C2F6657316}"/>
    <dgm:cxn modelId="{45E40647-2E27-4A68-9A60-8A8BE3E0787F}" srcId="{75E62AC6-BDE7-4BCB-A12C-59D692B8A5E7}" destId="{8B4851D1-EF7E-4975-BF8A-9A044B8E2B8D}" srcOrd="13" destOrd="0" parTransId="{10AA9552-42D5-4919-AEA2-AE4C9CDAFD26}" sibTransId="{DD219B12-6BDF-43C0-8F5B-549E2C574844}"/>
    <dgm:cxn modelId="{844AEF4E-FE7B-476E-AE7B-84C3F918D64C}" srcId="{75E62AC6-BDE7-4BCB-A12C-59D692B8A5E7}" destId="{E9D8FB5D-CDFD-4FE5-957F-7E37249A8696}" srcOrd="3" destOrd="0" parTransId="{F2D04413-6557-4044-BEDA-186A52F85F26}" sibTransId="{BC6D767A-0D7A-4B8C-A7CA-7AE3EA3C1142}"/>
    <dgm:cxn modelId="{DD082655-AB70-4C47-9B01-0AE42817C3A9}" type="presOf" srcId="{2A56C1D4-67D4-4B24-9F8A-B02BC5B5BA3A}" destId="{027BBA62-6562-40E3-BB43-CDE873CF5A1B}" srcOrd="0" destOrd="0" presId="urn:microsoft.com/office/officeart/2005/8/layout/default"/>
    <dgm:cxn modelId="{104A6476-51D2-4D1A-958A-266E79941674}" type="presOf" srcId="{DBD1A0EA-AE7E-40E3-A3CA-3FCA79044CCC}" destId="{8A6E809F-1943-46DA-8CAE-575CF06360F8}" srcOrd="0" destOrd="0" presId="urn:microsoft.com/office/officeart/2005/8/layout/default"/>
    <dgm:cxn modelId="{9AAD2657-7EAF-4EDA-8E79-83D464FB22E9}" type="presOf" srcId="{8FD5D497-B9AD-46C8-8BFB-9EFA3895C10F}" destId="{E171113B-DB53-4881-8F24-7CF72D6AC904}" srcOrd="0" destOrd="0" presId="urn:microsoft.com/office/officeart/2005/8/layout/default"/>
    <dgm:cxn modelId="{E14C7157-E910-4336-8F54-16B94257AA3E}" type="presOf" srcId="{8D77535A-9E54-443E-A4E3-9BB777274DC3}" destId="{ADFC09D1-3E3C-4289-9E15-E863AC95812D}" srcOrd="0" destOrd="0" presId="urn:microsoft.com/office/officeart/2005/8/layout/default"/>
    <dgm:cxn modelId="{5F42F079-9214-4E54-9FE3-E9E23ED9A70D}" srcId="{75E62AC6-BDE7-4BCB-A12C-59D692B8A5E7}" destId="{536FBB2D-3434-4F40-B807-2303A294E83F}" srcOrd="2" destOrd="0" parTransId="{67C35BE9-3AD6-43B2-BBD3-8863AF2E5A03}" sibTransId="{4DCCE78C-D398-4C6B-B1E2-E3DEB3D35EFA}"/>
    <dgm:cxn modelId="{67B5F27B-ECDD-40CC-AAF7-ED8F0F217522}" srcId="{75E62AC6-BDE7-4BCB-A12C-59D692B8A5E7}" destId="{4A9BD541-AA59-4605-A55C-82B453C15B84}" srcOrd="9" destOrd="0" parTransId="{9730D6A2-FA3C-4B5B-9287-C1F8299907DD}" sibTransId="{B7E9D3A2-9A8C-4CCA-800B-B04A010A396B}"/>
    <dgm:cxn modelId="{4DF4917C-B388-4E34-A7A8-ADC36DBD7184}" type="presOf" srcId="{4A9BD541-AA59-4605-A55C-82B453C15B84}" destId="{C226223B-AADA-48DA-A32E-CC5D25DEC20A}" srcOrd="0" destOrd="0" presId="urn:microsoft.com/office/officeart/2005/8/layout/default"/>
    <dgm:cxn modelId="{411C18A0-BFBF-4162-969F-9580238B0939}" srcId="{75E62AC6-BDE7-4BCB-A12C-59D692B8A5E7}" destId="{64C01FBC-988B-4422-BFF7-77A242F4F183}" srcOrd="11" destOrd="0" parTransId="{E943EC24-B668-4B3F-BC67-6EB24A2D4E57}" sibTransId="{EAA4EE8E-F02C-42C6-AB5D-445A98898ECC}"/>
    <dgm:cxn modelId="{48D611A3-2300-4823-A52E-38D8AFDB39FA}" srcId="{75E62AC6-BDE7-4BCB-A12C-59D692B8A5E7}" destId="{DBD1A0EA-AE7E-40E3-A3CA-3FCA79044CCC}" srcOrd="6" destOrd="0" parTransId="{8F0A2817-3BE0-4096-9557-553A3ED5BCA7}" sibTransId="{C9021754-131E-4802-B8DD-543B24C6B27F}"/>
    <dgm:cxn modelId="{BD896DA4-D5A4-40DA-AF7D-9A38972A38BB}" srcId="{75E62AC6-BDE7-4BCB-A12C-59D692B8A5E7}" destId="{8D77535A-9E54-443E-A4E3-9BB777274DC3}" srcOrd="5" destOrd="0" parTransId="{944CA0DB-8A93-48AC-989E-D61284AE4D24}" sibTransId="{F4396E36-EAE6-4183-8C79-32F175A5BAF1}"/>
    <dgm:cxn modelId="{F1B444A5-FF77-4B53-B98A-E9057EBE562B}" srcId="{75E62AC6-BDE7-4BCB-A12C-59D692B8A5E7}" destId="{BDC6C922-CDA7-4472-B108-91DE58081302}" srcOrd="7" destOrd="0" parTransId="{792DD6B3-1155-44D3-A8DF-96CDB141BBC1}" sibTransId="{F262C91F-6864-4D99-9EF6-5838142D24C6}"/>
    <dgm:cxn modelId="{F2D113A9-D88A-4F6D-ACF9-443EA0A343F2}" srcId="{75E62AC6-BDE7-4BCB-A12C-59D692B8A5E7}" destId="{5E542D01-5A07-42FC-B340-8C562C84E0A6}" srcOrd="14" destOrd="0" parTransId="{C98D8B73-5502-4A9F-BF3A-692ECB7E7EDC}" sibTransId="{3E6BDA64-0E8F-4291-8BA2-B913D89D7C9D}"/>
    <dgm:cxn modelId="{7AA01CAB-6B76-4B44-861E-F1E4A2B83DD3}" srcId="{75E62AC6-BDE7-4BCB-A12C-59D692B8A5E7}" destId="{EDDC4246-995B-41BE-BC19-519CCCE01216}" srcOrd="8" destOrd="0" parTransId="{E32B886F-D2DB-480A-BA1F-937FA1E127C5}" sibTransId="{6F068DF7-6353-457C-B98D-65385613DE46}"/>
    <dgm:cxn modelId="{D6FC46AB-939B-4AA9-9A6F-E67F2239CB5B}" srcId="{75E62AC6-BDE7-4BCB-A12C-59D692B8A5E7}" destId="{8FD5D497-B9AD-46C8-8BFB-9EFA3895C10F}" srcOrd="4" destOrd="0" parTransId="{6E303120-17BA-4778-95A0-603C0A28B83A}" sibTransId="{29A33D96-034B-4A7B-B39C-F7C17EFB37BA}"/>
    <dgm:cxn modelId="{9697C0AB-0FFF-4035-BE79-D4ADEDBEA189}" type="presOf" srcId="{1CEF1B44-78A5-4474-9797-AC85D7FB2241}" destId="{1DB42152-9E30-47F1-93A3-872226DE22D6}" srcOrd="0" destOrd="0" presId="urn:microsoft.com/office/officeart/2005/8/layout/default"/>
    <dgm:cxn modelId="{BFD40FB2-D4E1-4A82-9CDB-E700E04F9E23}" srcId="{75E62AC6-BDE7-4BCB-A12C-59D692B8A5E7}" destId="{AA5D47ED-ACF6-4573-9965-F4385B40DF31}" srcOrd="12" destOrd="0" parTransId="{9934B9CD-F6A6-42B4-B1B9-FDF5B4A4CFC0}" sibTransId="{4BC1BC52-A3AA-4551-BA41-F37EBC1C8C04}"/>
    <dgm:cxn modelId="{BED1EED4-2FBF-4E17-9291-7B470F70ED75}" type="presOf" srcId="{BDC6C922-CDA7-4472-B108-91DE58081302}" destId="{1A0B5B83-71FD-41EB-A0EF-686BA6F5849D}" srcOrd="0" destOrd="0" presId="urn:microsoft.com/office/officeart/2005/8/layout/default"/>
    <dgm:cxn modelId="{092CF2D9-6508-44C7-A317-24BDD029F4CC}" type="presOf" srcId="{E9D8FB5D-CDFD-4FE5-957F-7E37249A8696}" destId="{2B429294-9EE5-4B2B-BF4C-54CF0D2A1401}" srcOrd="0" destOrd="0" presId="urn:microsoft.com/office/officeart/2005/8/layout/default"/>
    <dgm:cxn modelId="{81A235E3-A56D-4CA3-93C3-EC58EF1F28CC}" type="presOf" srcId="{64C01FBC-988B-4422-BFF7-77A242F4F183}" destId="{555990B2-F5A4-4A34-96ED-AF659D2FD396}" srcOrd="0" destOrd="0" presId="urn:microsoft.com/office/officeart/2005/8/layout/default"/>
    <dgm:cxn modelId="{C45DD9E6-AC2F-4FC9-9DEB-9D2C4346FF44}" type="presOf" srcId="{EDDC4246-995B-41BE-BC19-519CCCE01216}" destId="{760646F4-CE49-4E98-8576-2BE2D9EEE27E}" srcOrd="0" destOrd="0" presId="urn:microsoft.com/office/officeart/2005/8/layout/default"/>
    <dgm:cxn modelId="{BDA145F1-B845-44F0-93C2-874EE9B9B658}" srcId="{75E62AC6-BDE7-4BCB-A12C-59D692B8A5E7}" destId="{0B6E9A14-4D29-42B8-83A9-5FA0BC223A6A}" srcOrd="1" destOrd="0" parTransId="{81A3C36A-3885-44E4-B97E-D17042112876}" sibTransId="{94719E0C-F0FB-4348-911E-801094EA2FBD}"/>
    <dgm:cxn modelId="{DDA90AF9-EDF0-443F-8598-30C90C7F94C1}" srcId="{75E62AC6-BDE7-4BCB-A12C-59D692B8A5E7}" destId="{1CEF1B44-78A5-4474-9797-AC85D7FB2241}" srcOrd="0" destOrd="0" parTransId="{62BCEA44-C9F8-4A12-B219-E7360AACB14E}" sibTransId="{5A43E12C-1F74-4F07-8D62-6AFE2AA5560D}"/>
    <dgm:cxn modelId="{E095EEFC-4061-4A12-B30A-632B62A095B8}" type="presOf" srcId="{AA5D47ED-ACF6-4573-9965-F4385B40DF31}" destId="{72B00F76-E0DE-4F1A-B233-DE6F74962770}" srcOrd="0" destOrd="0" presId="urn:microsoft.com/office/officeart/2005/8/layout/default"/>
    <dgm:cxn modelId="{4A3D91FF-0EC6-43F7-975E-45B5EB6A6706}" type="presOf" srcId="{75E62AC6-BDE7-4BCB-A12C-59D692B8A5E7}" destId="{CE3326A3-AD7D-442D-9F57-68DFCB5982EF}" srcOrd="0" destOrd="0" presId="urn:microsoft.com/office/officeart/2005/8/layout/default"/>
    <dgm:cxn modelId="{B42A5963-6743-4E2B-8BE1-15F153CA0C0C}" type="presParOf" srcId="{CE3326A3-AD7D-442D-9F57-68DFCB5982EF}" destId="{1DB42152-9E30-47F1-93A3-872226DE22D6}" srcOrd="0" destOrd="0" presId="urn:microsoft.com/office/officeart/2005/8/layout/default"/>
    <dgm:cxn modelId="{C8502FF0-2F85-470B-A329-68B4DC3E6B94}" type="presParOf" srcId="{CE3326A3-AD7D-442D-9F57-68DFCB5982EF}" destId="{AF494CD7-C97B-433B-B4F7-F1654FD2468A}" srcOrd="1" destOrd="0" presId="urn:microsoft.com/office/officeart/2005/8/layout/default"/>
    <dgm:cxn modelId="{0765AA48-1197-418B-9C4C-CE9EFDD5E105}" type="presParOf" srcId="{CE3326A3-AD7D-442D-9F57-68DFCB5982EF}" destId="{9B18B03A-E5EF-4331-B6D9-D1D7CD2038B1}" srcOrd="2" destOrd="0" presId="urn:microsoft.com/office/officeart/2005/8/layout/default"/>
    <dgm:cxn modelId="{5FDE6C56-E26A-41A2-81F3-CB9B613EA14B}" type="presParOf" srcId="{CE3326A3-AD7D-442D-9F57-68DFCB5982EF}" destId="{B0B553B2-4980-48D6-BBC5-889B29A8D430}" srcOrd="3" destOrd="0" presId="urn:microsoft.com/office/officeart/2005/8/layout/default"/>
    <dgm:cxn modelId="{670BD7B8-7B4A-4BC6-9295-B289E8D1E01C}" type="presParOf" srcId="{CE3326A3-AD7D-442D-9F57-68DFCB5982EF}" destId="{15B58CF0-131A-4630-B807-82CB9C660B97}" srcOrd="4" destOrd="0" presId="urn:microsoft.com/office/officeart/2005/8/layout/default"/>
    <dgm:cxn modelId="{1E33757B-2C16-4AF5-8494-F6BD5BA20388}" type="presParOf" srcId="{CE3326A3-AD7D-442D-9F57-68DFCB5982EF}" destId="{C9AA5747-9448-49DD-A7A2-B6FBBB9FA0CB}" srcOrd="5" destOrd="0" presId="urn:microsoft.com/office/officeart/2005/8/layout/default"/>
    <dgm:cxn modelId="{24D33890-6AC7-447D-89D9-319BCC0EABFC}" type="presParOf" srcId="{CE3326A3-AD7D-442D-9F57-68DFCB5982EF}" destId="{2B429294-9EE5-4B2B-BF4C-54CF0D2A1401}" srcOrd="6" destOrd="0" presId="urn:microsoft.com/office/officeart/2005/8/layout/default"/>
    <dgm:cxn modelId="{C61156FD-F07A-4442-9C07-988DC4652CE7}" type="presParOf" srcId="{CE3326A3-AD7D-442D-9F57-68DFCB5982EF}" destId="{6D1CD88A-A62A-4906-AF29-D26A78CB1BCA}" srcOrd="7" destOrd="0" presId="urn:microsoft.com/office/officeart/2005/8/layout/default"/>
    <dgm:cxn modelId="{A635EBBA-6066-4A75-AB24-01BDC21E53B7}" type="presParOf" srcId="{CE3326A3-AD7D-442D-9F57-68DFCB5982EF}" destId="{E171113B-DB53-4881-8F24-7CF72D6AC904}" srcOrd="8" destOrd="0" presId="urn:microsoft.com/office/officeart/2005/8/layout/default"/>
    <dgm:cxn modelId="{6C396C33-AC7A-4399-BAC5-C7FCD8E15783}" type="presParOf" srcId="{CE3326A3-AD7D-442D-9F57-68DFCB5982EF}" destId="{5E5131FB-4B0C-44DB-BB95-12FF7A2F7827}" srcOrd="9" destOrd="0" presId="urn:microsoft.com/office/officeart/2005/8/layout/default"/>
    <dgm:cxn modelId="{FBF02256-9E55-49C0-8F9F-7BBE528DDDBC}" type="presParOf" srcId="{CE3326A3-AD7D-442D-9F57-68DFCB5982EF}" destId="{ADFC09D1-3E3C-4289-9E15-E863AC95812D}" srcOrd="10" destOrd="0" presId="urn:microsoft.com/office/officeart/2005/8/layout/default"/>
    <dgm:cxn modelId="{281FF0D2-7717-4A97-A8B3-956E82090719}" type="presParOf" srcId="{CE3326A3-AD7D-442D-9F57-68DFCB5982EF}" destId="{9ECF1561-15F2-445A-B83C-AC964BCA3AF1}" srcOrd="11" destOrd="0" presId="urn:microsoft.com/office/officeart/2005/8/layout/default"/>
    <dgm:cxn modelId="{5B2386FA-0C90-4F27-970F-92061371A669}" type="presParOf" srcId="{CE3326A3-AD7D-442D-9F57-68DFCB5982EF}" destId="{8A6E809F-1943-46DA-8CAE-575CF06360F8}" srcOrd="12" destOrd="0" presId="urn:microsoft.com/office/officeart/2005/8/layout/default"/>
    <dgm:cxn modelId="{14BFB35B-5103-491C-9FA5-297661B30232}" type="presParOf" srcId="{CE3326A3-AD7D-442D-9F57-68DFCB5982EF}" destId="{BF9F7DD5-8E07-4180-BCD3-FDB975035AEC}" srcOrd="13" destOrd="0" presId="urn:microsoft.com/office/officeart/2005/8/layout/default"/>
    <dgm:cxn modelId="{96116298-01BC-4120-89D0-D30157424E04}" type="presParOf" srcId="{CE3326A3-AD7D-442D-9F57-68DFCB5982EF}" destId="{1A0B5B83-71FD-41EB-A0EF-686BA6F5849D}" srcOrd="14" destOrd="0" presId="urn:microsoft.com/office/officeart/2005/8/layout/default"/>
    <dgm:cxn modelId="{AB016D26-DB65-428E-B3FE-803D01CB853C}" type="presParOf" srcId="{CE3326A3-AD7D-442D-9F57-68DFCB5982EF}" destId="{82E6FD08-7020-4CE2-8B04-B41ACA7D89C8}" srcOrd="15" destOrd="0" presId="urn:microsoft.com/office/officeart/2005/8/layout/default"/>
    <dgm:cxn modelId="{3C7CEDCD-B384-4FCE-91B6-391CDE2945C7}" type="presParOf" srcId="{CE3326A3-AD7D-442D-9F57-68DFCB5982EF}" destId="{760646F4-CE49-4E98-8576-2BE2D9EEE27E}" srcOrd="16" destOrd="0" presId="urn:microsoft.com/office/officeart/2005/8/layout/default"/>
    <dgm:cxn modelId="{6B783EA6-70C0-449F-8EEE-FE3A8C8CA8CC}" type="presParOf" srcId="{CE3326A3-AD7D-442D-9F57-68DFCB5982EF}" destId="{CAF61C3A-A688-4C20-943D-AD4566FA8686}" srcOrd="17" destOrd="0" presId="urn:microsoft.com/office/officeart/2005/8/layout/default"/>
    <dgm:cxn modelId="{53704939-3439-4196-9FE9-1D59A28F2D32}" type="presParOf" srcId="{CE3326A3-AD7D-442D-9F57-68DFCB5982EF}" destId="{C226223B-AADA-48DA-A32E-CC5D25DEC20A}" srcOrd="18" destOrd="0" presId="urn:microsoft.com/office/officeart/2005/8/layout/default"/>
    <dgm:cxn modelId="{41181E77-9A7C-46ED-92F6-BAF105A81519}" type="presParOf" srcId="{CE3326A3-AD7D-442D-9F57-68DFCB5982EF}" destId="{7BACCE6E-714E-4EA0-92AF-37EE96F44533}" srcOrd="19" destOrd="0" presId="urn:microsoft.com/office/officeart/2005/8/layout/default"/>
    <dgm:cxn modelId="{BDDA4503-FB1E-48A2-8E36-B498D0562C5D}" type="presParOf" srcId="{CE3326A3-AD7D-442D-9F57-68DFCB5982EF}" destId="{027BBA62-6562-40E3-BB43-CDE873CF5A1B}" srcOrd="20" destOrd="0" presId="urn:microsoft.com/office/officeart/2005/8/layout/default"/>
    <dgm:cxn modelId="{C9AB443D-CBBF-4580-A0CB-A1502E542887}" type="presParOf" srcId="{CE3326A3-AD7D-442D-9F57-68DFCB5982EF}" destId="{A5D2FF4B-FE80-40AE-9249-6BD462EB78BF}" srcOrd="21" destOrd="0" presId="urn:microsoft.com/office/officeart/2005/8/layout/default"/>
    <dgm:cxn modelId="{955C588B-B295-4603-9372-1409003345D9}" type="presParOf" srcId="{CE3326A3-AD7D-442D-9F57-68DFCB5982EF}" destId="{555990B2-F5A4-4A34-96ED-AF659D2FD396}" srcOrd="22" destOrd="0" presId="urn:microsoft.com/office/officeart/2005/8/layout/default"/>
    <dgm:cxn modelId="{B4ACDF14-64C0-4D26-A4E6-B41DDA98B4E9}" type="presParOf" srcId="{CE3326A3-AD7D-442D-9F57-68DFCB5982EF}" destId="{8A67F338-C808-4368-B131-1CD656F8884A}" srcOrd="23" destOrd="0" presId="urn:microsoft.com/office/officeart/2005/8/layout/default"/>
    <dgm:cxn modelId="{D62EAE47-750D-4076-B3A3-EE6C85C3DA9D}" type="presParOf" srcId="{CE3326A3-AD7D-442D-9F57-68DFCB5982EF}" destId="{72B00F76-E0DE-4F1A-B233-DE6F74962770}" srcOrd="24" destOrd="0" presId="urn:microsoft.com/office/officeart/2005/8/layout/default"/>
    <dgm:cxn modelId="{D799642F-E483-4E56-A98F-8AE5D95FD69D}" type="presParOf" srcId="{CE3326A3-AD7D-442D-9F57-68DFCB5982EF}" destId="{A08BCC37-9B3D-4830-9218-0BFDC1C276EA}" srcOrd="25" destOrd="0" presId="urn:microsoft.com/office/officeart/2005/8/layout/default"/>
    <dgm:cxn modelId="{A007C4E1-EF56-4939-AF93-4A5E086E4A2F}" type="presParOf" srcId="{CE3326A3-AD7D-442D-9F57-68DFCB5982EF}" destId="{03B4AB47-6B11-4905-B028-B0E1DA6989B8}" srcOrd="26" destOrd="0" presId="urn:microsoft.com/office/officeart/2005/8/layout/default"/>
    <dgm:cxn modelId="{B96002DE-D450-40CB-8979-91143A4C8D18}" type="presParOf" srcId="{CE3326A3-AD7D-442D-9F57-68DFCB5982EF}" destId="{C742A1B0-BA03-4F54-9330-4321ED48D613}" srcOrd="27" destOrd="0" presId="urn:microsoft.com/office/officeart/2005/8/layout/default"/>
    <dgm:cxn modelId="{79D9FB84-4287-4C5A-AF40-2833827F84A4}" type="presParOf" srcId="{CE3326A3-AD7D-442D-9F57-68DFCB5982EF}" destId="{AAB76024-3963-4BAC-A18D-6F507B3DF50F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94347-4BE1-404F-BD48-E4AC27AAD9A5}">
      <dsp:nvSpPr>
        <dsp:cNvPr id="0" name=""/>
        <dsp:cNvSpPr/>
      </dsp:nvSpPr>
      <dsp:spPr>
        <a:xfrm>
          <a:off x="0" y="73037"/>
          <a:ext cx="6261100" cy="702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Alpha Characters</a:t>
          </a:r>
        </a:p>
      </dsp:txBody>
      <dsp:txXfrm>
        <a:off x="34269" y="107306"/>
        <a:ext cx="6192562" cy="633462"/>
      </dsp:txXfrm>
    </dsp:sp>
    <dsp:sp modelId="{4B3DA343-40F8-41A9-82E2-D53DAE7B92CA}">
      <dsp:nvSpPr>
        <dsp:cNvPr id="0" name=""/>
        <dsp:cNvSpPr/>
      </dsp:nvSpPr>
      <dsp:spPr>
        <a:xfrm>
          <a:off x="0" y="861437"/>
          <a:ext cx="6261100" cy="702000"/>
        </a:xfrm>
        <a:prstGeom prst="roundRect">
          <a:avLst/>
        </a:prstGeom>
        <a:gradFill rotWithShape="0">
          <a:gsLst>
            <a:gs pos="0">
              <a:schemeClr val="accent2">
                <a:hueOff val="923720"/>
                <a:satOff val="-159"/>
                <a:lumOff val="-163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923720"/>
                <a:satOff val="-159"/>
                <a:lumOff val="-163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923720"/>
                <a:satOff val="-159"/>
                <a:lumOff val="-163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Case Flattening</a:t>
          </a:r>
        </a:p>
      </dsp:txBody>
      <dsp:txXfrm>
        <a:off x="34269" y="895706"/>
        <a:ext cx="6192562" cy="633462"/>
      </dsp:txXfrm>
    </dsp:sp>
    <dsp:sp modelId="{7387AD88-921D-46FC-B6B1-755BF10CAB92}">
      <dsp:nvSpPr>
        <dsp:cNvPr id="0" name=""/>
        <dsp:cNvSpPr/>
      </dsp:nvSpPr>
      <dsp:spPr>
        <a:xfrm>
          <a:off x="0" y="1649837"/>
          <a:ext cx="6261100" cy="702000"/>
        </a:xfrm>
        <a:prstGeom prst="roundRect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Stopword Removal</a:t>
          </a:r>
        </a:p>
      </dsp:txBody>
      <dsp:txXfrm>
        <a:off x="34269" y="1684106"/>
        <a:ext cx="6192562" cy="633462"/>
      </dsp:txXfrm>
    </dsp:sp>
    <dsp:sp modelId="{B8D268C2-F982-4A18-A905-999AAE0EF743}">
      <dsp:nvSpPr>
        <dsp:cNvPr id="0" name=""/>
        <dsp:cNvSpPr/>
      </dsp:nvSpPr>
      <dsp:spPr>
        <a:xfrm>
          <a:off x="0" y="2438237"/>
          <a:ext cx="6261100" cy="702000"/>
        </a:xfrm>
        <a:prstGeom prst="roundRect">
          <a:avLst/>
        </a:prstGeom>
        <a:gradFill rotWithShape="0">
          <a:gsLst>
            <a:gs pos="0">
              <a:schemeClr val="accent2">
                <a:hueOff val="2771159"/>
                <a:satOff val="-477"/>
                <a:lumOff val="-49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771159"/>
                <a:satOff val="-477"/>
                <a:lumOff val="-49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771159"/>
                <a:satOff val="-477"/>
                <a:lumOff val="-49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Stemming</a:t>
          </a:r>
        </a:p>
      </dsp:txBody>
      <dsp:txXfrm>
        <a:off x="34269" y="2472506"/>
        <a:ext cx="6192562" cy="633462"/>
      </dsp:txXfrm>
    </dsp:sp>
    <dsp:sp modelId="{15963149-C953-44F2-AF72-A2235CAC3AFD}">
      <dsp:nvSpPr>
        <dsp:cNvPr id="0" name=""/>
        <dsp:cNvSpPr/>
      </dsp:nvSpPr>
      <dsp:spPr>
        <a:xfrm>
          <a:off x="0" y="3226637"/>
          <a:ext cx="6261100" cy="702000"/>
        </a:xfrm>
        <a:prstGeom prst="roundRect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Hashtag Removal</a:t>
          </a:r>
        </a:p>
      </dsp:txBody>
      <dsp:txXfrm>
        <a:off x="34269" y="3260906"/>
        <a:ext cx="6192562" cy="633462"/>
      </dsp:txXfrm>
    </dsp:sp>
    <dsp:sp modelId="{3B1EAE42-2B49-41B5-8FE2-26B58AF953AC}">
      <dsp:nvSpPr>
        <dsp:cNvPr id="0" name=""/>
        <dsp:cNvSpPr/>
      </dsp:nvSpPr>
      <dsp:spPr>
        <a:xfrm>
          <a:off x="0" y="4015037"/>
          <a:ext cx="6261100" cy="702000"/>
        </a:xfrm>
        <a:prstGeom prst="roundRect">
          <a:avLst/>
        </a:prstGeom>
        <a:gradFill rotWithShape="0">
          <a:gsLst>
            <a:gs pos="0">
              <a:schemeClr val="accent2">
                <a:hueOff val="4618599"/>
                <a:satOff val="-794"/>
                <a:lumOff val="-817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4618599"/>
                <a:satOff val="-794"/>
                <a:lumOff val="-817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4618599"/>
                <a:satOff val="-794"/>
                <a:lumOff val="-817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Tokenizing</a:t>
          </a:r>
        </a:p>
      </dsp:txBody>
      <dsp:txXfrm>
        <a:off x="34269" y="4049306"/>
        <a:ext cx="6192562" cy="633462"/>
      </dsp:txXfrm>
    </dsp:sp>
    <dsp:sp modelId="{BA703105-68D8-48F3-97F2-3EAB8234FEB3}">
      <dsp:nvSpPr>
        <dsp:cNvPr id="0" name=""/>
        <dsp:cNvSpPr/>
      </dsp:nvSpPr>
      <dsp:spPr>
        <a:xfrm>
          <a:off x="0" y="4803437"/>
          <a:ext cx="6261100" cy="70200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Vectorizing</a:t>
          </a:r>
        </a:p>
      </dsp:txBody>
      <dsp:txXfrm>
        <a:off x="34269" y="4837706"/>
        <a:ext cx="6192562" cy="633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42152-9E30-47F1-93A3-872226DE22D6}">
      <dsp:nvSpPr>
        <dsp:cNvPr id="0" name=""/>
        <dsp:cNvSpPr/>
      </dsp:nvSpPr>
      <dsp:spPr>
        <a:xfrm>
          <a:off x="3285" y="20530"/>
          <a:ext cx="1779127" cy="106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Number of Hidden Layers</a:t>
          </a:r>
        </a:p>
      </dsp:txBody>
      <dsp:txXfrm>
        <a:off x="3285" y="20530"/>
        <a:ext cx="1779127" cy="1067476"/>
      </dsp:txXfrm>
    </dsp:sp>
    <dsp:sp modelId="{9B18B03A-E5EF-4331-B6D9-D1D7CD2038B1}">
      <dsp:nvSpPr>
        <dsp:cNvPr id="0" name=""/>
        <dsp:cNvSpPr/>
      </dsp:nvSpPr>
      <dsp:spPr>
        <a:xfrm>
          <a:off x="1960326" y="20530"/>
          <a:ext cx="1779127" cy="106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Neurons per hidden layer</a:t>
          </a:r>
        </a:p>
      </dsp:txBody>
      <dsp:txXfrm>
        <a:off x="1960326" y="20530"/>
        <a:ext cx="1779127" cy="1067476"/>
      </dsp:txXfrm>
    </dsp:sp>
    <dsp:sp modelId="{15B58CF0-131A-4630-B807-82CB9C660B97}">
      <dsp:nvSpPr>
        <dsp:cNvPr id="0" name=""/>
        <dsp:cNvSpPr/>
      </dsp:nvSpPr>
      <dsp:spPr>
        <a:xfrm>
          <a:off x="3917366" y="20530"/>
          <a:ext cx="1779127" cy="106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Regularization and Bias</a:t>
          </a:r>
        </a:p>
      </dsp:txBody>
      <dsp:txXfrm>
        <a:off x="3917366" y="20530"/>
        <a:ext cx="1779127" cy="1067476"/>
      </dsp:txXfrm>
    </dsp:sp>
    <dsp:sp modelId="{2B429294-9EE5-4B2B-BF4C-54CF0D2A1401}">
      <dsp:nvSpPr>
        <dsp:cNvPr id="0" name=""/>
        <dsp:cNvSpPr/>
      </dsp:nvSpPr>
      <dsp:spPr>
        <a:xfrm>
          <a:off x="5874407" y="20530"/>
          <a:ext cx="1779127" cy="106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Rate</a:t>
          </a:r>
        </a:p>
      </dsp:txBody>
      <dsp:txXfrm>
        <a:off x="5874407" y="20530"/>
        <a:ext cx="1779127" cy="1067476"/>
      </dsp:txXfrm>
    </dsp:sp>
    <dsp:sp modelId="{E171113B-DB53-4881-8F24-7CF72D6AC904}">
      <dsp:nvSpPr>
        <dsp:cNvPr id="0" name=""/>
        <dsp:cNvSpPr/>
      </dsp:nvSpPr>
      <dsp:spPr>
        <a:xfrm>
          <a:off x="7831447" y="20530"/>
          <a:ext cx="1779127" cy="106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Backpropagation Function</a:t>
          </a:r>
        </a:p>
      </dsp:txBody>
      <dsp:txXfrm>
        <a:off x="7831447" y="20530"/>
        <a:ext cx="1779127" cy="1067476"/>
      </dsp:txXfrm>
    </dsp:sp>
    <dsp:sp modelId="{ADFC09D1-3E3C-4289-9E15-E863AC95812D}">
      <dsp:nvSpPr>
        <dsp:cNvPr id="0" name=""/>
        <dsp:cNvSpPr/>
      </dsp:nvSpPr>
      <dsp:spPr>
        <a:xfrm>
          <a:off x="3285" y="1265919"/>
          <a:ext cx="1779127" cy="106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Dropout Rate</a:t>
          </a:r>
        </a:p>
      </dsp:txBody>
      <dsp:txXfrm>
        <a:off x="3285" y="1265919"/>
        <a:ext cx="1779127" cy="1067476"/>
      </dsp:txXfrm>
    </dsp:sp>
    <dsp:sp modelId="{8A6E809F-1943-46DA-8CAE-575CF06360F8}">
      <dsp:nvSpPr>
        <dsp:cNvPr id="0" name=""/>
        <dsp:cNvSpPr/>
      </dsp:nvSpPr>
      <dsp:spPr>
        <a:xfrm>
          <a:off x="1960326" y="1265919"/>
          <a:ext cx="1779127" cy="106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Weight Sharing</a:t>
          </a:r>
        </a:p>
      </dsp:txBody>
      <dsp:txXfrm>
        <a:off x="1960326" y="1265919"/>
        <a:ext cx="1779127" cy="1067476"/>
      </dsp:txXfrm>
    </dsp:sp>
    <dsp:sp modelId="{1A0B5B83-71FD-41EB-A0EF-686BA6F5849D}">
      <dsp:nvSpPr>
        <dsp:cNvPr id="0" name=""/>
        <dsp:cNvSpPr/>
      </dsp:nvSpPr>
      <dsp:spPr>
        <a:xfrm>
          <a:off x="3917366" y="1265919"/>
          <a:ext cx="1779127" cy="106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Batch Size</a:t>
          </a:r>
        </a:p>
      </dsp:txBody>
      <dsp:txXfrm>
        <a:off x="3917366" y="1265919"/>
        <a:ext cx="1779127" cy="1067476"/>
      </dsp:txXfrm>
    </dsp:sp>
    <dsp:sp modelId="{760646F4-CE49-4E98-8576-2BE2D9EEE27E}">
      <dsp:nvSpPr>
        <dsp:cNvPr id="0" name=""/>
        <dsp:cNvSpPr/>
      </dsp:nvSpPr>
      <dsp:spPr>
        <a:xfrm>
          <a:off x="5874407" y="1265919"/>
          <a:ext cx="1779127" cy="106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Vectorizer Output</a:t>
          </a:r>
        </a:p>
      </dsp:txBody>
      <dsp:txXfrm>
        <a:off x="5874407" y="1265919"/>
        <a:ext cx="1779127" cy="1067476"/>
      </dsp:txXfrm>
    </dsp:sp>
    <dsp:sp modelId="{C226223B-AADA-48DA-A32E-CC5D25DEC20A}">
      <dsp:nvSpPr>
        <dsp:cNvPr id="0" name=""/>
        <dsp:cNvSpPr/>
      </dsp:nvSpPr>
      <dsp:spPr>
        <a:xfrm>
          <a:off x="7831447" y="1265919"/>
          <a:ext cx="1779127" cy="106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Embedded Layer</a:t>
          </a:r>
        </a:p>
      </dsp:txBody>
      <dsp:txXfrm>
        <a:off x="7831447" y="1265919"/>
        <a:ext cx="1779127" cy="1067476"/>
      </dsp:txXfrm>
    </dsp:sp>
    <dsp:sp modelId="{027BBA62-6562-40E3-BB43-CDE873CF5A1B}">
      <dsp:nvSpPr>
        <dsp:cNvPr id="0" name=""/>
        <dsp:cNvSpPr/>
      </dsp:nvSpPr>
      <dsp:spPr>
        <a:xfrm>
          <a:off x="3285" y="2511309"/>
          <a:ext cx="1779127" cy="106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Corpus Limit</a:t>
          </a:r>
        </a:p>
      </dsp:txBody>
      <dsp:txXfrm>
        <a:off x="3285" y="2511309"/>
        <a:ext cx="1779127" cy="1067476"/>
      </dsp:txXfrm>
    </dsp:sp>
    <dsp:sp modelId="{555990B2-F5A4-4A34-96ED-AF659D2FD396}">
      <dsp:nvSpPr>
        <dsp:cNvPr id="0" name=""/>
        <dsp:cNvSpPr/>
      </dsp:nvSpPr>
      <dsp:spPr>
        <a:xfrm>
          <a:off x="1960326" y="2511309"/>
          <a:ext cx="1779127" cy="106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Input Sequence Size</a:t>
          </a:r>
        </a:p>
      </dsp:txBody>
      <dsp:txXfrm>
        <a:off x="1960326" y="2511309"/>
        <a:ext cx="1779127" cy="1067476"/>
      </dsp:txXfrm>
    </dsp:sp>
    <dsp:sp modelId="{72B00F76-E0DE-4F1A-B233-DE6F74962770}">
      <dsp:nvSpPr>
        <dsp:cNvPr id="0" name=""/>
        <dsp:cNvSpPr/>
      </dsp:nvSpPr>
      <dsp:spPr>
        <a:xfrm>
          <a:off x="3917366" y="2511309"/>
          <a:ext cx="1779127" cy="106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Training Iterations (Epochs)</a:t>
          </a:r>
        </a:p>
      </dsp:txBody>
      <dsp:txXfrm>
        <a:off x="3917366" y="2511309"/>
        <a:ext cx="1779127" cy="1067476"/>
      </dsp:txXfrm>
    </dsp:sp>
    <dsp:sp modelId="{03B4AB47-6B11-4905-B028-B0E1DA6989B8}">
      <dsp:nvSpPr>
        <dsp:cNvPr id="0" name=""/>
        <dsp:cNvSpPr/>
      </dsp:nvSpPr>
      <dsp:spPr>
        <a:xfrm>
          <a:off x="5874407" y="2511309"/>
          <a:ext cx="1779127" cy="106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Loss Function</a:t>
          </a:r>
        </a:p>
      </dsp:txBody>
      <dsp:txXfrm>
        <a:off x="5874407" y="2511309"/>
        <a:ext cx="1779127" cy="1067476"/>
      </dsp:txXfrm>
    </dsp:sp>
    <dsp:sp modelId="{AAB76024-3963-4BAC-A18D-6F507B3DF50F}">
      <dsp:nvSpPr>
        <dsp:cNvPr id="0" name=""/>
        <dsp:cNvSpPr/>
      </dsp:nvSpPr>
      <dsp:spPr>
        <a:xfrm>
          <a:off x="7831447" y="2511309"/>
          <a:ext cx="1779127" cy="106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Optimizer Function</a:t>
          </a:r>
        </a:p>
      </dsp:txBody>
      <dsp:txXfrm>
        <a:off x="7831447" y="2511309"/>
        <a:ext cx="1779127" cy="1067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5sUTDyaC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91797-843D-471B-BB03-8A7D9CC49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715650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Classifying Hate 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0E305-C24C-4FF7-8B61-5CC6F0789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160" y="1571995"/>
            <a:ext cx="12191999" cy="528600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     An Exploration of Neural Net Hyperparameter Considerations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										Allan Buchness, CS4701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5DE42D-3575-4276-AAD1-C6BEDEC08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567" y="2950144"/>
            <a:ext cx="8315422" cy="330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19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D463-9E09-411E-A13E-36549683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Process: </a:t>
            </a:r>
            <a:r>
              <a:rPr lang="en-US" i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5E83-96F5-4A05-B54D-131CBF9C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842313" cy="39091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Combination of hyperparameters:</a:t>
            </a:r>
          </a:p>
          <a:p>
            <a:pPr marL="457200" lvl="1" indent="0">
              <a:buNone/>
            </a:pPr>
            <a:r>
              <a:rPr lang="en-US" dirty="0"/>
              <a:t>Input parameters:</a:t>
            </a:r>
          </a:p>
          <a:p>
            <a:pPr lvl="1"/>
            <a:r>
              <a:rPr lang="en-US" dirty="0"/>
              <a:t>Pre-processing</a:t>
            </a:r>
          </a:p>
          <a:p>
            <a:pPr lvl="1"/>
            <a:r>
              <a:rPr lang="en-US" dirty="0"/>
              <a:t>Size and shape of data and batches</a:t>
            </a:r>
          </a:p>
          <a:p>
            <a:pPr lvl="1"/>
            <a:r>
              <a:rPr lang="en-US" dirty="0"/>
              <a:t>Vectorizer Parameters</a:t>
            </a:r>
          </a:p>
          <a:p>
            <a:pPr lvl="1"/>
            <a:r>
              <a:rPr lang="en-US" dirty="0"/>
              <a:t>Dataset Distribution (training, validation, testing)</a:t>
            </a:r>
          </a:p>
          <a:p>
            <a:pPr marL="457200" lvl="1" indent="0">
              <a:buNone/>
            </a:pPr>
            <a:r>
              <a:rPr lang="en-US" dirty="0"/>
              <a:t>Model Parameters:</a:t>
            </a:r>
          </a:p>
          <a:p>
            <a:pPr lvl="1"/>
            <a:r>
              <a:rPr lang="en-US" dirty="0"/>
              <a:t>Activation, Loss, Optimization</a:t>
            </a:r>
          </a:p>
          <a:p>
            <a:pPr lvl="1"/>
            <a:r>
              <a:rPr lang="en-US" dirty="0"/>
              <a:t>Overall topography</a:t>
            </a:r>
          </a:p>
          <a:p>
            <a:pPr marL="457200" lvl="1" indent="0">
              <a:buNone/>
            </a:pPr>
            <a:r>
              <a:rPr lang="en-US" dirty="0"/>
              <a:t>Adjustment Feedback Loop</a:t>
            </a:r>
          </a:p>
        </p:txBody>
      </p:sp>
    </p:spTree>
    <p:extLst>
      <p:ext uri="{BB962C8B-B14F-4D97-AF65-F5344CB8AC3E}">
        <p14:creationId xmlns:p14="http://schemas.microsoft.com/office/powerpoint/2010/main" val="298215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49F8A-A380-4CA6-95FD-2151508A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Implementation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1714-9F8E-473B-B2FC-962A87E1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4" y="661106"/>
            <a:ext cx="6900829" cy="61968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64bit-Windows 10, 2.30 GHz Intel Core i5-6200U CPU, 8GB RAM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Python 3.8 – </a:t>
            </a:r>
            <a:r>
              <a:rPr lang="en-US" sz="2000" dirty="0" err="1">
                <a:solidFill>
                  <a:srgbClr val="FFFFFF"/>
                </a:solidFill>
              </a:rPr>
              <a:t>Keras</a:t>
            </a:r>
            <a:r>
              <a:rPr lang="en-US" sz="2000" dirty="0">
                <a:solidFill>
                  <a:srgbClr val="FFFFFF"/>
                </a:solidFill>
              </a:rPr>
              <a:t> atop TensorFlow – 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NLTK for pre-processing: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Snowball Stemmer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TweetTokenizer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nltk.corpus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Stopwords</a:t>
            </a:r>
            <a:r>
              <a:rPr lang="en-US" dirty="0">
                <a:solidFill>
                  <a:srgbClr val="FFFFFF"/>
                </a:solidFill>
              </a:rPr>
              <a:t>: English, Spanish, French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4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4E5FA-190C-43C6-8F42-C3C71E7F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Further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8228-85B3-45DA-9535-8561344A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457" y="1876370"/>
            <a:ext cx="7788430" cy="4102023"/>
          </a:xfrm>
        </p:spPr>
        <p:txBody>
          <a:bodyPr>
            <a:normAutofit/>
          </a:bodyPr>
          <a:lstStyle/>
          <a:p>
            <a:r>
              <a:rPr lang="en-US" sz="2800" dirty="0"/>
              <a:t>Distributed Computing with </a:t>
            </a:r>
            <a:r>
              <a:rPr lang="en-US" sz="2800" dirty="0" err="1"/>
              <a:t>Keras</a:t>
            </a:r>
            <a:endParaRPr lang="en-US" sz="2800" dirty="0"/>
          </a:p>
          <a:p>
            <a:r>
              <a:rPr lang="en-US" sz="2800" dirty="0"/>
              <a:t>Expanding Pre-Processing Suite</a:t>
            </a:r>
          </a:p>
          <a:p>
            <a:pPr lvl="1"/>
            <a:r>
              <a:rPr lang="en-US" sz="2800" i="1" dirty="0"/>
              <a:t>n-gram </a:t>
            </a:r>
            <a:r>
              <a:rPr lang="en-US" sz="2800" dirty="0"/>
              <a:t>support</a:t>
            </a:r>
          </a:p>
          <a:p>
            <a:pPr lvl="1"/>
            <a:r>
              <a:rPr lang="en-US" sz="2800" dirty="0"/>
              <a:t>Punctuated Language (‘C*</a:t>
            </a:r>
            <a:r>
              <a:rPr lang="en-US" sz="2800" dirty="0" err="1"/>
              <a:t>rn</a:t>
            </a:r>
            <a:r>
              <a:rPr lang="en-US" sz="2800" dirty="0"/>
              <a:t>*</a:t>
            </a:r>
            <a:r>
              <a:rPr lang="en-US" sz="2800" dirty="0" err="1"/>
              <a:t>ll</a:t>
            </a:r>
            <a:r>
              <a:rPr lang="en-US" sz="2800" dirty="0"/>
              <a:t>’ = ‘Cornell’)</a:t>
            </a:r>
          </a:p>
          <a:p>
            <a:r>
              <a:rPr lang="en-US" sz="2800" dirty="0"/>
              <a:t>Neural Net Layers: CNN?</a:t>
            </a:r>
          </a:p>
          <a:p>
            <a:r>
              <a:rPr lang="en-US" sz="2800" dirty="0"/>
              <a:t>Automated Optimization </a:t>
            </a:r>
          </a:p>
          <a:p>
            <a:r>
              <a:rPr lang="en-US" sz="2800" dirty="0"/>
              <a:t>Multi-Classifier</a:t>
            </a:r>
          </a:p>
          <a:p>
            <a:r>
              <a:rPr lang="en-US" sz="2800" dirty="0"/>
              <a:t>Deployment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18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7341052-73F2-435C-A1F0-70961D11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1627-E35D-4C75-A743-3C3288474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grayscl/>
          </a:blip>
          <a:srcRect t="23391" r="9091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4D2D0F6-68B7-4A2F-B80D-B3AAC1F4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0BCEF11-98AA-4EF8-91CF-8146F6479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0082C-BBA4-48FF-9554-6935D025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Project Take-aways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B816C00-E2A2-4A28-A8CB-2E9E10E9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2892C6A-FAAA-49A9-B836-6ECC4D48D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9F7C7AA-1D86-4F5B-99F9-BB48DD3C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Neural Networks are complicated</a:t>
            </a:r>
          </a:p>
          <a:p>
            <a:r>
              <a:rPr lang="en-US" sz="2800" dirty="0"/>
              <a:t>Hard to implement and understand</a:t>
            </a:r>
          </a:p>
          <a:p>
            <a:r>
              <a:rPr lang="en-US" sz="2800" dirty="0"/>
              <a:t>Hyperparameter Optimization is Complex</a:t>
            </a:r>
          </a:p>
          <a:p>
            <a:r>
              <a:rPr lang="en-US" sz="2800" dirty="0"/>
              <a:t>Crucial for robust NLP</a:t>
            </a:r>
          </a:p>
          <a:p>
            <a:r>
              <a:rPr lang="en-US" sz="2800" dirty="0"/>
              <a:t>Efficient for Small Projects and Large Deployments</a:t>
            </a:r>
          </a:p>
          <a:p>
            <a:r>
              <a:rPr lang="en-US" sz="2800" dirty="0"/>
              <a:t>State of Neural Net Implementation Today</a:t>
            </a:r>
          </a:p>
        </p:txBody>
      </p:sp>
    </p:spTree>
    <p:extLst>
      <p:ext uri="{BB962C8B-B14F-4D97-AF65-F5344CB8AC3E}">
        <p14:creationId xmlns:p14="http://schemas.microsoft.com/office/powerpoint/2010/main" val="240982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C5A48-ECDE-4A12-AFCB-38C150BB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solidFill>
                  <a:schemeClr val="accent1"/>
                </a:solidFill>
              </a:rPr>
              <a:t>User Interface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0188-F78D-49AC-966F-FBF2BB15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762" y="896684"/>
            <a:ext cx="7070977" cy="5883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I have implemented Extensible Code that can be used to:</a:t>
            </a:r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1. Pre-Process your own text with parameters:</a:t>
            </a:r>
          </a:p>
          <a:p>
            <a:pPr lvl="2"/>
            <a:r>
              <a:rPr lang="en-US" dirty="0"/>
              <a:t>Alphas Only, Stemming, </a:t>
            </a:r>
            <a:r>
              <a:rPr lang="en-US" dirty="0" err="1"/>
              <a:t>Stopwords</a:t>
            </a:r>
            <a:r>
              <a:rPr lang="en-US" dirty="0"/>
              <a:t>, Include Hashtags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2. Design your own Neural Net Models with parameters:</a:t>
            </a:r>
          </a:p>
          <a:p>
            <a:pPr lvl="2"/>
            <a:r>
              <a:rPr lang="en-US" dirty="0"/>
              <a:t>Training input, Maximum Corpus Tokens, Output Sequence Length, Number of hidden layers, Size of hidden layers, Activation functions (hidden and output), loss function, optimizer, and presence of Embedded Layer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3. Which can be run with:</a:t>
            </a:r>
          </a:p>
          <a:p>
            <a:pPr lvl="2"/>
            <a:r>
              <a:rPr lang="en-US" dirty="0"/>
              <a:t>Training Data, Validation Data, Batch Size, Number of Epochs, and debug and metrics information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4. And evaluation data can be viewed with an accuracy and loss plotter</a:t>
            </a:r>
          </a:p>
          <a:p>
            <a:pPr lvl="2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0094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C3F18-2A17-4372-BAE1-DB295E2AC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BB5819-B198-483A-901B-E94678953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0814F6-DCDA-4612-801B-FEB1C2B81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8325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4CF788-1E16-4F1F-AAF8-5644BBA94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C7F10-2FC6-40C3-9B2C-8458025E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Notes. and Questions?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4AEBEF-EF01-44A6-A9AC-E21D52665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0889-FC0C-4284-857A-912DDC836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88565"/>
            <a:ext cx="6423211" cy="3599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See Project Write-Up for implementation notes, a user interface guide, and references. The project comes with training data, but you  may use your own as well.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Project Demo?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Questions?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1D6DEA9-466D-4CF0-B302-39178915E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423" y="642795"/>
            <a:ext cx="3347830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4C7BDCEA-9B48-4FC5-A70D-BB74EB2FB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287" y="2060017"/>
            <a:ext cx="2731172" cy="273117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41145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09D9-8EF3-49B7-B485-6FAB150D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998D-7F11-4ABC-B1BC-DB7E08746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9733" y="3690543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https://youtu.be/65sUTDyaCWs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8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48B79-48C2-4FC2-A394-D1FEDB95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Neural Nets?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328D-8CE4-4605-A4C4-6A541587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59" y="2336872"/>
            <a:ext cx="5673373" cy="43896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Deep Learning Limitations: Linear Methods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Natural Language Barriers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Modern Applications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Highly customizable and approachable</a:t>
            </a:r>
          </a:p>
          <a:p>
            <a:r>
              <a:rPr lang="en-US" sz="2800" dirty="0">
                <a:solidFill>
                  <a:srgbClr val="FFFFFF"/>
                </a:solidFill>
              </a:rPr>
              <a:t>Cutting-Edge (New benchmarks surpassed yearly)</a:t>
            </a:r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I, Deep Learning, and Neural Networks Explained">
            <a:extLst>
              <a:ext uri="{FF2B5EF4-FFF2-40B4-BE49-F238E27FC236}">
                <a16:creationId xmlns:a16="http://schemas.microsoft.com/office/drawing/2014/main" id="{46632514-4FDB-4C1B-B9D0-49983F326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3933" y="1717674"/>
            <a:ext cx="4178419" cy="341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751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42473746-93F6-446E-8FE1-D2D80EE7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CE7759D1-6E78-4433-99CE-74FE7DEBF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3D36ACC-2755-44AA-850E-CB2DD94A7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46E384FF-15B1-4D29-BF85-B6C698743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F65D57-8913-4B7E-8D1B-A9E1724E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93579-5497-4B12-AD4E-03D2FCCA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Data and Goal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FDCA9DA-1C97-4C8D-BFA2-B1E6B3420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BC721E6E-EAB2-45E2-BD29-BD29B1B09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33" y="2587392"/>
            <a:ext cx="7084339" cy="37507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Labeled Twitter Tweets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Binary Classification: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Objectionable Language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Objectionable Language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Implement and Adjust a Neural Net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Explore Neural Net Hyperparameter Options</a:t>
            </a:r>
          </a:p>
        </p:txBody>
      </p:sp>
      <p:pic>
        <p:nvPicPr>
          <p:cNvPr id="2050" name="Picture 2" descr="Context Reduces Racial Bias in Hate Speech Detection Algorithms - USC  Viterbi | School of Engineering">
            <a:extLst>
              <a:ext uri="{FF2B5EF4-FFF2-40B4-BE49-F238E27FC236}">
                <a16:creationId xmlns:a16="http://schemas.microsoft.com/office/drawing/2014/main" id="{519C7B1E-71EA-447A-BECB-919A8EB86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8212" y="1587868"/>
            <a:ext cx="3360531" cy="16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lp Center">
            <a:extLst>
              <a:ext uri="{FF2B5EF4-FFF2-40B4-BE49-F238E27FC236}">
                <a16:creationId xmlns:a16="http://schemas.microsoft.com/office/drawing/2014/main" id="{3355D0FC-B503-4079-A419-8237FE39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4451" y="3589866"/>
            <a:ext cx="2628054" cy="262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92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B4FDE-DE37-40BD-AB36-0AF3E2A9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Pre-Processing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D604190-C6DD-4FA2-B18F-78D085CC5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38734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011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E74B-6300-4604-8850-A84FBE65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Network Topography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40EB-F794-428D-9BB1-2B5FDE31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Batches of Strings.</a:t>
            </a:r>
          </a:p>
          <a:p>
            <a:pPr lvl="1"/>
            <a:r>
              <a:rPr lang="en-US" dirty="0"/>
              <a:t>67% as Training and Validation</a:t>
            </a:r>
          </a:p>
          <a:p>
            <a:pPr lvl="1"/>
            <a:r>
              <a:rPr lang="en-US" dirty="0"/>
              <a:t>33% as Test data </a:t>
            </a:r>
          </a:p>
          <a:p>
            <a:r>
              <a:rPr lang="en-US" dirty="0"/>
              <a:t>Neural Net:</a:t>
            </a:r>
          </a:p>
          <a:p>
            <a:pPr lvl="1"/>
            <a:r>
              <a:rPr lang="en-US" dirty="0"/>
              <a:t>Input Layer (symbolic)</a:t>
            </a:r>
          </a:p>
          <a:p>
            <a:pPr lvl="1"/>
            <a:r>
              <a:rPr lang="en-US" dirty="0"/>
              <a:t>Vectorizer Layer (non-training)</a:t>
            </a:r>
          </a:p>
          <a:p>
            <a:pPr lvl="1"/>
            <a:r>
              <a:rPr lang="en-US" dirty="0"/>
              <a:t>Embedding Layer (optional)</a:t>
            </a:r>
          </a:p>
          <a:p>
            <a:pPr lvl="1"/>
            <a:r>
              <a:rPr lang="en-US" i="1" dirty="0"/>
              <a:t>n </a:t>
            </a:r>
            <a:r>
              <a:rPr lang="en-US" dirty="0"/>
              <a:t>Hidden Layers of size </a:t>
            </a:r>
            <a:r>
              <a:rPr lang="en-US" i="1" dirty="0"/>
              <a:t>m </a:t>
            </a:r>
          </a:p>
          <a:p>
            <a:pPr lvl="1"/>
            <a:r>
              <a:rPr lang="en-US" dirty="0"/>
              <a:t>Output layer of size 1</a:t>
            </a:r>
          </a:p>
          <a:p>
            <a:pPr lvl="1"/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1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D248-767C-425A-B151-D5EB0D45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Hyperparameters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0126AB-D8DF-4AC7-8A07-B322708A2F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2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10437812" cy="3211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CF1C-4183-439F-B141-ED1CFD22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Evaluation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5714"/>
            <a:ext cx="10437812" cy="3211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E295-DBD3-4C4E-BB0C-8B87A16A7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226815"/>
            <a:ext cx="9613860" cy="3666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    Three Metrics to Demo:</a:t>
            </a:r>
          </a:p>
          <a:p>
            <a:pPr lvl="1"/>
            <a:r>
              <a:rPr lang="en-US" sz="2800" b="1" dirty="0">
                <a:solidFill>
                  <a:srgbClr val="FFFFFF"/>
                </a:solidFill>
              </a:rPr>
              <a:t>Pre-Processing Parameters (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Presence of</a:t>
            </a:r>
            <a:r>
              <a:rPr lang="en-US" sz="2800" b="1" dirty="0">
                <a:solidFill>
                  <a:srgbClr val="FFFFFF"/>
                </a:solidFill>
              </a:rPr>
              <a:t> Embedded Layer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Number of </a:t>
            </a:r>
            <a:r>
              <a:rPr lang="en-US" sz="2800" b="1" dirty="0">
                <a:solidFill>
                  <a:srgbClr val="FFFFFF"/>
                </a:solidFill>
              </a:rPr>
              <a:t>Neurons per hidden layer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Number of </a:t>
            </a:r>
            <a:r>
              <a:rPr lang="en-US" sz="2800" b="1" dirty="0">
                <a:solidFill>
                  <a:srgbClr val="FFFFFF"/>
                </a:solidFill>
              </a:rPr>
              <a:t>Hidden Layers</a:t>
            </a:r>
          </a:p>
          <a:p>
            <a:pPr marL="457200" lvl="1" indent="0">
              <a:buNone/>
            </a:pPr>
            <a:endParaRPr lang="en-US" sz="2800" b="1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Evaluation Criteria</a:t>
            </a:r>
            <a:r>
              <a:rPr lang="en-US" sz="2800" b="1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Runtime, Training Accuracy, Validation Accuracy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5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64B4-E9F5-4B9D-8232-AED8F639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8250-3C24-4743-B509-0A103E5D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17" y="2286769"/>
            <a:ext cx="9613861" cy="4640124"/>
          </a:xfrm>
        </p:spPr>
        <p:txBody>
          <a:bodyPr>
            <a:normAutofit/>
          </a:bodyPr>
          <a:lstStyle/>
          <a:p>
            <a:r>
              <a:rPr lang="en-US" dirty="0"/>
              <a:t>Pre-Processing Optimum:</a:t>
            </a:r>
          </a:p>
          <a:p>
            <a:pPr lvl="1"/>
            <a:r>
              <a:rPr lang="en-US" dirty="0"/>
              <a:t>Stemming=True</a:t>
            </a:r>
          </a:p>
          <a:p>
            <a:pPr lvl="1"/>
            <a:r>
              <a:rPr lang="en-US" dirty="0" err="1"/>
              <a:t>Stopwords</a:t>
            </a:r>
            <a:r>
              <a:rPr lang="en-US" dirty="0"/>
              <a:t>=False</a:t>
            </a:r>
          </a:p>
          <a:p>
            <a:pPr lvl="1"/>
            <a:r>
              <a:rPr lang="en-US" dirty="0"/>
              <a:t>Hashtags=False</a:t>
            </a:r>
          </a:p>
          <a:p>
            <a:pPr lvl="1"/>
            <a:endParaRPr lang="en-US" dirty="0"/>
          </a:p>
          <a:p>
            <a:r>
              <a:rPr lang="en-US" dirty="0"/>
              <a:t>Embedding: Increases Accuracy, but also Runtime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n</a:t>
            </a:r>
            <a:r>
              <a:rPr lang="en-US" dirty="0"/>
              <a:t> Dense Layers:</a:t>
            </a:r>
          </a:p>
          <a:p>
            <a:pPr lvl="1"/>
            <a:r>
              <a:rPr lang="en-US" dirty="0"/>
              <a:t>Increases Accuracy </a:t>
            </a:r>
            <a:r>
              <a:rPr lang="en-US" i="1" dirty="0"/>
              <a:t>Better </a:t>
            </a:r>
            <a:r>
              <a:rPr lang="en-US" dirty="0"/>
              <a:t>than Embedding for fewer trainable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MORE parameters to Optimize and combine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222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573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Classifying Hate Speech</vt:lpstr>
      <vt:lpstr>YOUTUBE INTRO</vt:lpstr>
      <vt:lpstr>Why Neural Nets?</vt:lpstr>
      <vt:lpstr>Data and Goal</vt:lpstr>
      <vt:lpstr>Pre-Processing</vt:lpstr>
      <vt:lpstr>Basic Network Topography</vt:lpstr>
      <vt:lpstr>Optimization Hyperparameters</vt:lpstr>
      <vt:lpstr>Evaluation</vt:lpstr>
      <vt:lpstr>Discussion of Output</vt:lpstr>
      <vt:lpstr>Optimization Process: Conclusion</vt:lpstr>
      <vt:lpstr>Implementation Notes</vt:lpstr>
      <vt:lpstr>Further Extensions</vt:lpstr>
      <vt:lpstr>Project Take-aways</vt:lpstr>
      <vt:lpstr>User Interface Notes</vt:lpstr>
      <vt:lpstr>Notes. and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Hate Speech</dc:title>
  <dc:creator>Allan Harrison Buchness</dc:creator>
  <cp:lastModifiedBy>Allan Harrison Buchness</cp:lastModifiedBy>
  <cp:revision>8</cp:revision>
  <dcterms:created xsi:type="dcterms:W3CDTF">2020-12-20T22:39:30Z</dcterms:created>
  <dcterms:modified xsi:type="dcterms:W3CDTF">2020-12-21T00:58:17Z</dcterms:modified>
</cp:coreProperties>
</file>