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894" y="-1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n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9424" y="1066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185335" y="1066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067689" y="1066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48526" y="1056067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835806" y="1056067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424" y="2965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96704" y="2965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072615" y="2965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952078" y="2965800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835806" y="2965563"/>
            <a:ext cx="1754326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09424" y="4876800"/>
            <a:ext cx="4561026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056350" y="4876800"/>
            <a:ext cx="4533783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962400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685201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7759700" y="381000"/>
            <a:ext cx="11557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9245600" y="381000"/>
            <a:ext cx="4127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90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579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244475" y="762000"/>
            <a:ext cx="9407525" cy="56388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27" name="TextBox 6"/>
          <p:cNvSpPr txBox="1">
            <a:spLocks noChangeArrowheads="1"/>
          </p:cNvSpPr>
          <p:nvPr userDrawn="1"/>
        </p:nvSpPr>
        <p:spPr bwMode="auto">
          <a:xfrm>
            <a:off x="247650" y="304800"/>
            <a:ext cx="2063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600" b="1" smtClean="0">
                <a:latin typeface="Arial" charset="0"/>
                <a:cs typeface="Arial" charset="0"/>
              </a:rPr>
              <a:t>The Lean Canvas</a:t>
            </a:r>
          </a:p>
        </p:txBody>
      </p:sp>
      <p:sp>
        <p:nvSpPr>
          <p:cNvPr id="1028" name="TextBox 7"/>
          <p:cNvSpPr txBox="1">
            <a:spLocks noChangeArrowheads="1"/>
          </p:cNvSpPr>
          <p:nvPr userDrawn="1"/>
        </p:nvSpPr>
        <p:spPr bwMode="auto">
          <a:xfrm>
            <a:off x="3860800" y="184150"/>
            <a:ext cx="1403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700" i="1" smtClean="0">
                <a:latin typeface="Arial" charset="0"/>
                <a:cs typeface="Arial" charset="0"/>
              </a:rPr>
              <a:t>Designed for:</a:t>
            </a:r>
          </a:p>
        </p:txBody>
      </p:sp>
      <p:sp>
        <p:nvSpPr>
          <p:cNvPr id="1029" name="TextBox 8"/>
          <p:cNvSpPr txBox="1">
            <a:spLocks noChangeArrowheads="1"/>
          </p:cNvSpPr>
          <p:nvPr userDrawn="1"/>
        </p:nvSpPr>
        <p:spPr bwMode="auto">
          <a:xfrm>
            <a:off x="5586413" y="180975"/>
            <a:ext cx="1403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700" i="1" smtClean="0">
                <a:latin typeface="Arial" charset="0"/>
                <a:cs typeface="Arial" charset="0"/>
              </a:rPr>
              <a:t>Designed by:</a:t>
            </a:r>
          </a:p>
        </p:txBody>
      </p:sp>
      <p:sp>
        <p:nvSpPr>
          <p:cNvPr id="1030" name="TextBox 9"/>
          <p:cNvSpPr txBox="1">
            <a:spLocks noChangeArrowheads="1"/>
          </p:cNvSpPr>
          <p:nvPr userDrawn="1"/>
        </p:nvSpPr>
        <p:spPr bwMode="auto">
          <a:xfrm>
            <a:off x="7664450" y="180975"/>
            <a:ext cx="12144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700" i="1" smtClean="0">
                <a:latin typeface="Arial" charset="0"/>
                <a:cs typeface="Arial" charset="0"/>
              </a:rPr>
              <a:t>Date:</a:t>
            </a:r>
          </a:p>
        </p:txBody>
      </p:sp>
      <p:sp>
        <p:nvSpPr>
          <p:cNvPr id="1031" name="TextBox 10"/>
          <p:cNvSpPr txBox="1">
            <a:spLocks noChangeArrowheads="1"/>
          </p:cNvSpPr>
          <p:nvPr userDrawn="1"/>
        </p:nvSpPr>
        <p:spPr bwMode="auto">
          <a:xfrm>
            <a:off x="9142413" y="180975"/>
            <a:ext cx="62071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700" i="1" smtClean="0">
                <a:latin typeface="Arial" charset="0"/>
                <a:cs typeface="Arial" charset="0"/>
              </a:rPr>
              <a:t>Version:</a:t>
            </a:r>
          </a:p>
        </p:txBody>
      </p:sp>
      <p:sp>
        <p:nvSpPr>
          <p:cNvPr id="1032" name="TextBox 11"/>
          <p:cNvSpPr txBox="1">
            <a:spLocks noChangeArrowheads="1"/>
          </p:cNvSpPr>
          <p:nvPr userDrawn="1"/>
        </p:nvSpPr>
        <p:spPr bwMode="auto">
          <a:xfrm>
            <a:off x="244475" y="78898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Problem</a:t>
            </a:r>
          </a:p>
        </p:txBody>
      </p:sp>
      <p:sp>
        <p:nvSpPr>
          <p:cNvPr id="1033" name="TextBox 12"/>
          <p:cNvSpPr txBox="1">
            <a:spLocks noChangeArrowheads="1"/>
          </p:cNvSpPr>
          <p:nvPr userDrawn="1"/>
        </p:nvSpPr>
        <p:spPr bwMode="auto">
          <a:xfrm>
            <a:off x="244475" y="264953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Existing Alternatives</a:t>
            </a:r>
          </a:p>
        </p:txBody>
      </p:sp>
      <p:sp>
        <p:nvSpPr>
          <p:cNvPr id="1034" name="TextBox 13"/>
          <p:cNvSpPr txBox="1">
            <a:spLocks noChangeArrowheads="1"/>
          </p:cNvSpPr>
          <p:nvPr userDrawn="1"/>
        </p:nvSpPr>
        <p:spPr bwMode="auto">
          <a:xfrm>
            <a:off x="244475" y="4572000"/>
            <a:ext cx="1749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Cost Structure</a:t>
            </a:r>
          </a:p>
        </p:txBody>
      </p:sp>
      <p:sp>
        <p:nvSpPr>
          <p:cNvPr id="1035" name="TextBox 14"/>
          <p:cNvSpPr txBox="1">
            <a:spLocks noChangeArrowheads="1"/>
          </p:cNvSpPr>
          <p:nvPr userDrawn="1"/>
        </p:nvSpPr>
        <p:spPr bwMode="auto">
          <a:xfrm>
            <a:off x="2124075" y="788988"/>
            <a:ext cx="1751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Solution</a:t>
            </a:r>
          </a:p>
        </p:txBody>
      </p:sp>
      <p:sp>
        <p:nvSpPr>
          <p:cNvPr id="1036" name="TextBox 15"/>
          <p:cNvSpPr txBox="1">
            <a:spLocks noChangeArrowheads="1"/>
          </p:cNvSpPr>
          <p:nvPr userDrawn="1"/>
        </p:nvSpPr>
        <p:spPr bwMode="auto">
          <a:xfrm>
            <a:off x="2124075" y="2649538"/>
            <a:ext cx="17510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Key Metrics</a:t>
            </a:r>
          </a:p>
        </p:txBody>
      </p:sp>
      <p:sp>
        <p:nvSpPr>
          <p:cNvPr id="1037" name="TextBox 16"/>
          <p:cNvSpPr txBox="1">
            <a:spLocks noChangeArrowheads="1"/>
          </p:cNvSpPr>
          <p:nvPr userDrawn="1"/>
        </p:nvSpPr>
        <p:spPr bwMode="auto">
          <a:xfrm>
            <a:off x="4025900" y="78898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Unique Value Prop.</a:t>
            </a:r>
          </a:p>
        </p:txBody>
      </p:sp>
      <p:sp>
        <p:nvSpPr>
          <p:cNvPr id="1038" name="TextBox 17"/>
          <p:cNvSpPr txBox="1">
            <a:spLocks noChangeArrowheads="1"/>
          </p:cNvSpPr>
          <p:nvPr userDrawn="1"/>
        </p:nvSpPr>
        <p:spPr bwMode="auto">
          <a:xfrm>
            <a:off x="4025900" y="264953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High-Level Concept</a:t>
            </a:r>
          </a:p>
        </p:txBody>
      </p:sp>
      <p:sp>
        <p:nvSpPr>
          <p:cNvPr id="1039" name="TextBox 18"/>
          <p:cNvSpPr txBox="1">
            <a:spLocks noChangeArrowheads="1"/>
          </p:cNvSpPr>
          <p:nvPr userDrawn="1"/>
        </p:nvSpPr>
        <p:spPr bwMode="auto">
          <a:xfrm>
            <a:off x="5919788" y="78263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Unfair Advantage</a:t>
            </a:r>
          </a:p>
        </p:txBody>
      </p:sp>
      <p:sp>
        <p:nvSpPr>
          <p:cNvPr id="1040" name="TextBox 19"/>
          <p:cNvSpPr txBox="1">
            <a:spLocks noChangeArrowheads="1"/>
          </p:cNvSpPr>
          <p:nvPr userDrawn="1"/>
        </p:nvSpPr>
        <p:spPr bwMode="auto">
          <a:xfrm>
            <a:off x="5919788" y="2643188"/>
            <a:ext cx="17494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Channels</a:t>
            </a:r>
          </a:p>
        </p:txBody>
      </p:sp>
      <p:sp>
        <p:nvSpPr>
          <p:cNvPr id="1041" name="TextBox 20"/>
          <p:cNvSpPr txBox="1">
            <a:spLocks noChangeArrowheads="1"/>
          </p:cNvSpPr>
          <p:nvPr userDrawn="1"/>
        </p:nvSpPr>
        <p:spPr bwMode="auto">
          <a:xfrm>
            <a:off x="7818438" y="78898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Customer Segments</a:t>
            </a:r>
          </a:p>
        </p:txBody>
      </p:sp>
      <p:sp>
        <p:nvSpPr>
          <p:cNvPr id="1042" name="TextBox 21"/>
          <p:cNvSpPr txBox="1">
            <a:spLocks noChangeArrowheads="1"/>
          </p:cNvSpPr>
          <p:nvPr userDrawn="1"/>
        </p:nvSpPr>
        <p:spPr bwMode="auto">
          <a:xfrm>
            <a:off x="7818438" y="2649538"/>
            <a:ext cx="1749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Early Adopters</a:t>
            </a:r>
          </a:p>
        </p:txBody>
      </p:sp>
      <p:sp>
        <p:nvSpPr>
          <p:cNvPr id="1043" name="TextBox 22"/>
          <p:cNvSpPr txBox="1">
            <a:spLocks noChangeArrowheads="1"/>
          </p:cNvSpPr>
          <p:nvPr userDrawn="1"/>
        </p:nvSpPr>
        <p:spPr bwMode="auto">
          <a:xfrm>
            <a:off x="4973638" y="4572000"/>
            <a:ext cx="1749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1" smtClean="0">
                <a:latin typeface="Arial" charset="0"/>
                <a:cs typeface="Arial" charset="0"/>
              </a:rPr>
              <a:t>Revenue Streams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244475" y="762000"/>
            <a:ext cx="18796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124075" y="760413"/>
            <a:ext cx="1881188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24075" y="2643188"/>
            <a:ext cx="1881188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4005263" y="762000"/>
            <a:ext cx="1879600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884863" y="762000"/>
            <a:ext cx="1879600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5884863" y="2643188"/>
            <a:ext cx="1879600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7770813" y="762000"/>
            <a:ext cx="1881187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44475" y="4579938"/>
            <a:ext cx="4713288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957763" y="4579938"/>
            <a:ext cx="4692650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053" name="Picture 37" descr="channel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26257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8" descr="cost-structur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4572000"/>
            <a:ext cx="2889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9" descr="customer-segment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5" y="762000"/>
            <a:ext cx="2889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40" descr="early-adopters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5" y="2606675"/>
            <a:ext cx="2889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41" descr="existing-alternative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25725"/>
            <a:ext cx="2873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42" descr="high-level-concept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26257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9" name="Picture 44" descr="key-metrics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26257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0" name="Picture 45" descr="problem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1" name="Picture 46" descr="revenue-stream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5" y="4572000"/>
            <a:ext cx="2889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2" name="Picture 47" descr="solution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768350"/>
            <a:ext cx="2889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3" name="Picture 48" descr="unfair-advantag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762000"/>
            <a:ext cx="2889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" name="Picture 49" descr="unique-value-proposition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762000"/>
            <a:ext cx="2889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schronos.com" TargetMode="External"/><Relationship Id="rId2" Type="http://schemas.openxmlformats.org/officeDocument/2006/relationships/hyperlink" Target="http://www.businessmodelgeneration.com/canva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52"/>
          <p:cNvSpPr>
            <a:spLocks noGrp="1"/>
          </p:cNvSpPr>
          <p:nvPr>
            <p:ph type="body" sz="quarter" idx="10"/>
          </p:nvPr>
        </p:nvSpPr>
        <p:spPr bwMode="auto">
          <a:xfrm>
            <a:off x="309563" y="1066800"/>
            <a:ext cx="1754187" cy="1530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legado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 lento, com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falhas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viabilidae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manutenção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centralizado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 local 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gerenciado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um SGBD;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Complexidade</a:t>
            </a:r>
            <a:r>
              <a:rPr lang="en-GB" altLang="pt-B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operação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GB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n-GB" alt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Text Placeholder 53"/>
          <p:cNvSpPr>
            <a:spLocks noGrp="1"/>
          </p:cNvSpPr>
          <p:nvPr>
            <p:ph type="body" sz="quarter" idx="11"/>
          </p:nvPr>
        </p:nvSpPr>
        <p:spPr bwMode="auto">
          <a:xfrm>
            <a:off x="2143125" y="990600"/>
            <a:ext cx="1828800" cy="1530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baseado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lang="en-GB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Web com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linguagens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modernas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Base de dados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hospedados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Nuvem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baseados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Experiência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Interface do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en-GB" alt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Text Placeholder 54"/>
          <p:cNvSpPr>
            <a:spLocks noGrp="1"/>
          </p:cNvSpPr>
          <p:nvPr>
            <p:ph type="body" sz="quarter" idx="12"/>
          </p:nvPr>
        </p:nvSpPr>
        <p:spPr bwMode="auto">
          <a:xfrm>
            <a:off x="4067175" y="1066800"/>
            <a:ext cx="1754188" cy="1530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personalizada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processos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materiais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produção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Text Placeholder 55"/>
          <p:cNvSpPr>
            <a:spLocks noGrp="1"/>
          </p:cNvSpPr>
          <p:nvPr>
            <p:ph type="body" sz="quarter" idx="13"/>
          </p:nvPr>
        </p:nvSpPr>
        <p:spPr bwMode="auto">
          <a:xfrm>
            <a:off x="5948363" y="1055688"/>
            <a:ext cx="1754187" cy="1530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solicitada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Prévio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fluxos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Text Placeholder 56"/>
          <p:cNvSpPr>
            <a:spLocks noGrp="1"/>
          </p:cNvSpPr>
          <p:nvPr>
            <p:ph type="body" sz="quarter" idx="14"/>
          </p:nvPr>
        </p:nvSpPr>
        <p:spPr bwMode="auto">
          <a:xfrm>
            <a:off x="7835900" y="1055688"/>
            <a:ext cx="1754188" cy="1530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Mineradoras</a:t>
            </a: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Placeholder 57"/>
          <p:cNvSpPr>
            <a:spLocks noGrp="1"/>
          </p:cNvSpPr>
          <p:nvPr>
            <p:ph type="body" sz="quarter" idx="15"/>
          </p:nvPr>
        </p:nvSpPr>
        <p:spPr bwMode="auto">
          <a:xfrm>
            <a:off x="309563" y="2965450"/>
            <a:ext cx="1754187" cy="1530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 Local;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ERP;</a:t>
            </a:r>
          </a:p>
        </p:txBody>
      </p:sp>
      <p:sp>
        <p:nvSpPr>
          <p:cNvPr id="2056" name="Text Placeholder 58"/>
          <p:cNvSpPr>
            <a:spLocks noGrp="1"/>
          </p:cNvSpPr>
          <p:nvPr>
            <p:ph type="body" sz="quarter" idx="16"/>
          </p:nvPr>
        </p:nvSpPr>
        <p:spPr bwMode="auto">
          <a:xfrm>
            <a:off x="2197100" y="2892425"/>
            <a:ext cx="1754188" cy="1663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Quantidade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vendas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realizadas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Tempo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médio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etapa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venda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Quantidades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acessos</a:t>
            </a:r>
            <a:r>
              <a:rPr lang="en-GB" alt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erfis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‘Supervisor’ e 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Diretoria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’;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Quantidade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planilhas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relatórios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gerados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Placeholder 59"/>
          <p:cNvSpPr>
            <a:spLocks noGrp="1"/>
          </p:cNvSpPr>
          <p:nvPr>
            <p:ph type="body" sz="quarter" idx="17"/>
          </p:nvPr>
        </p:nvSpPr>
        <p:spPr bwMode="auto">
          <a:xfrm>
            <a:off x="4071938" y="2965450"/>
            <a:ext cx="1755775" cy="1530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desenvolvido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Gerente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virtual; </a:t>
            </a: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Text Placeholder 60"/>
          <p:cNvSpPr>
            <a:spLocks noGrp="1"/>
          </p:cNvSpPr>
          <p:nvPr>
            <p:ph type="body" sz="quarter" idx="18"/>
          </p:nvPr>
        </p:nvSpPr>
        <p:spPr bwMode="auto">
          <a:xfrm>
            <a:off x="5951538" y="2965450"/>
            <a:ext cx="1754187" cy="1530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Pitch;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Protótipo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Proposta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comercial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61"/>
          <p:cNvSpPr>
            <a:spLocks noGrp="1"/>
          </p:cNvSpPr>
          <p:nvPr>
            <p:ph type="body" sz="quarter" idx="19"/>
          </p:nvPr>
        </p:nvSpPr>
        <p:spPr bwMode="auto">
          <a:xfrm>
            <a:off x="7835900" y="2965450"/>
            <a:ext cx="1754188" cy="920750"/>
          </a:xfrm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pt-BR" dirty="0" err="1" smtClean="0">
                <a:latin typeface="Arial" panose="020B0604020202020204" pitchFamily="34" charset="0"/>
              </a:rPr>
              <a:t>Auxiliar</a:t>
            </a:r>
            <a:r>
              <a:rPr lang="en-GB" altLang="pt-BR" dirty="0" smtClean="0">
                <a:latin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</a:rPr>
              <a:t>expedição</a:t>
            </a:r>
            <a:r>
              <a:rPr lang="en-GB" altLang="pt-BR" dirty="0" smtClean="0">
                <a:latin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pt-BR" dirty="0" smtClean="0">
                <a:latin typeface="Arial" panose="020B0604020202020204" pitchFamily="34" charset="0"/>
              </a:rPr>
              <a:t>Supervisor de </a:t>
            </a:r>
            <a:r>
              <a:rPr lang="en-GB" altLang="pt-BR" dirty="0" err="1" smtClean="0">
                <a:latin typeface="Arial" panose="020B0604020202020204" pitchFamily="34" charset="0"/>
              </a:rPr>
              <a:t>expedição</a:t>
            </a:r>
            <a:r>
              <a:rPr lang="en-GB" altLang="pt-BR" dirty="0" smtClean="0">
                <a:latin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pt-BR" dirty="0" err="1" smtClean="0">
                <a:latin typeface="Arial" panose="020B0604020202020204" pitchFamily="34" charset="0"/>
              </a:rPr>
              <a:t>Gerência</a:t>
            </a:r>
            <a:r>
              <a:rPr lang="en-GB" altLang="pt-BR" dirty="0" smtClean="0">
                <a:latin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</a:rPr>
              <a:t>vendas</a:t>
            </a:r>
            <a:r>
              <a:rPr lang="en-GB" altLang="pt-BR" dirty="0" smtClean="0">
                <a:latin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pt-BR" dirty="0" err="1" smtClean="0">
                <a:latin typeface="Arial" panose="020B0604020202020204" pitchFamily="34" charset="0"/>
              </a:rPr>
              <a:t>Diretoria</a:t>
            </a:r>
            <a:r>
              <a:rPr lang="en-GB" altLang="pt-BR" dirty="0" smtClean="0">
                <a:latin typeface="Arial" panose="020B0604020202020204" pitchFamily="34" charset="0"/>
              </a:rPr>
              <a:t>;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altLang="pt-BR" dirty="0" err="1" smtClean="0">
                <a:latin typeface="Arial" panose="020B0604020202020204" pitchFamily="34" charset="0"/>
              </a:rPr>
              <a:t>Clientes</a:t>
            </a:r>
            <a:endParaRPr lang="en-GB" altLang="pt-BR" dirty="0" smtClean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GB" altLang="pt-BR" dirty="0" smtClean="0">
              <a:latin typeface="Arial" panose="020B0604020202020204" pitchFamily="34" charset="0"/>
            </a:endParaRPr>
          </a:p>
        </p:txBody>
      </p:sp>
      <p:sp>
        <p:nvSpPr>
          <p:cNvPr id="2060" name="Text Placeholder 62"/>
          <p:cNvSpPr>
            <a:spLocks noGrp="1"/>
          </p:cNvSpPr>
          <p:nvPr>
            <p:ph type="body" sz="quarter" idx="20"/>
          </p:nvPr>
        </p:nvSpPr>
        <p:spPr bwMode="auto">
          <a:xfrm>
            <a:off x="309563" y="4876800"/>
            <a:ext cx="4560887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R$ 8.000,00</a:t>
            </a: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Hospedagem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2061" name="Text Placeholder 63"/>
          <p:cNvSpPr>
            <a:spLocks noGrp="1"/>
          </p:cNvSpPr>
          <p:nvPr>
            <p:ph type="body" sz="quarter" idx="21"/>
          </p:nvPr>
        </p:nvSpPr>
        <p:spPr bwMode="auto">
          <a:xfrm>
            <a:off x="5056188" y="4876800"/>
            <a:ext cx="45339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GB" alt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GB" alt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en-GB" alt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2" name="Text Placeholder 64"/>
          <p:cNvSpPr>
            <a:spLocks noGrp="1"/>
          </p:cNvSpPr>
          <p:nvPr>
            <p:ph type="body" sz="quarter" idx="2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smtClean="0">
                <a:latin typeface="Arial" panose="020B0604020202020204" pitchFamily="34" charset="0"/>
                <a:cs typeface="Arial" panose="020B0604020202020204" pitchFamily="34" charset="0"/>
              </a:rPr>
              <a:t>PUC Minas</a:t>
            </a:r>
          </a:p>
        </p:txBody>
      </p:sp>
      <p:sp>
        <p:nvSpPr>
          <p:cNvPr id="2063" name="Text Placeholder 65"/>
          <p:cNvSpPr>
            <a:spLocks noGrp="1"/>
          </p:cNvSpPr>
          <p:nvPr>
            <p:ph type="body" sz="quarter" idx="23"/>
          </p:nvPr>
        </p:nvSpPr>
        <p:spPr bwMode="auto">
          <a:xfrm>
            <a:off x="5684838" y="381000"/>
            <a:ext cx="1403350" cy="228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smtClean="0">
                <a:latin typeface="Arial" panose="020B0604020202020204" pitchFamily="34" charset="0"/>
                <a:cs typeface="Arial" panose="020B0604020202020204" pitchFamily="34" charset="0"/>
              </a:rPr>
              <a:t>Allan Chaves</a:t>
            </a:r>
          </a:p>
        </p:txBody>
      </p:sp>
      <p:sp>
        <p:nvSpPr>
          <p:cNvPr id="2064" name="Text Placeholder 66"/>
          <p:cNvSpPr>
            <a:spLocks noGrp="1"/>
          </p:cNvSpPr>
          <p:nvPr>
            <p:ph type="body" sz="quarter" idx="24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smtClean="0">
                <a:latin typeface="Arial" panose="020B0604020202020204" pitchFamily="34" charset="0"/>
                <a:cs typeface="Arial" panose="020B0604020202020204" pitchFamily="34" charset="0"/>
              </a:rPr>
              <a:t>07/09/2022</a:t>
            </a:r>
          </a:p>
        </p:txBody>
      </p:sp>
      <p:sp>
        <p:nvSpPr>
          <p:cNvPr id="2065" name="Text Placeholder 67"/>
          <p:cNvSpPr>
            <a:spLocks noGrp="1"/>
          </p:cNvSpPr>
          <p:nvPr>
            <p:ph type="body" sz="quarter" idx="25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pt-BR" smtClean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066" name="Rectangle 51"/>
          <p:cNvSpPr>
            <a:spLocks noChangeArrowheads="1"/>
          </p:cNvSpPr>
          <p:nvPr/>
        </p:nvSpPr>
        <p:spPr bwMode="auto"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pt-BR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 Canvas is adapted from The Business Model Canvas (</a:t>
            </a:r>
            <a:r>
              <a:rPr lang="en-GB" altLang="pt-BR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www.businessmodelgeneration.com/canvas</a:t>
            </a:r>
            <a:r>
              <a:rPr lang="en-GB" altLang="pt-BR" sz="7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pt-BR" sz="7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pt-BR" sz="7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https://neoschronos.com</a:t>
            </a:r>
            <a:r>
              <a:rPr lang="en-GB" altLang="pt-BR" sz="700">
                <a:latin typeface="Arial" panose="020B0604020202020204" pitchFamily="34" charset="0"/>
                <a:cs typeface="Arial" panose="020B0604020202020204" pitchFamily="34" charset="0"/>
              </a:rPr>
              <a:t>). License: </a:t>
            </a:r>
            <a:r>
              <a:rPr lang="mr-IN" altLang="pt-BR" sz="7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CC BY-SA 3.0</a:t>
            </a:r>
            <a:endParaRPr lang="mr-IN" altLang="pt-BR" sz="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GB" altLang="pt-BR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os Chronos">
      <a:dk1>
        <a:srgbClr val="444444"/>
      </a:dk1>
      <a:lt1>
        <a:sysClr val="window" lastClr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214</Words>
  <Application>Microsoft Office PowerPoint</Application>
  <PresentationFormat>Papel A4 (210 x 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ＭＳ Ｐゴシック</vt:lpstr>
      <vt:lpstr>Arial</vt:lpstr>
      <vt:lpstr>Calibri</vt:lpstr>
      <vt:lpstr>Office Theme</vt:lpstr>
      <vt:lpstr>Apresentação do PowerPoint</vt:lpstr>
    </vt:vector>
  </TitlesOfParts>
  <Manager/>
  <Company>Neos Chronos Limited</Company>
  <LinksUpToDate>false</LinksUpToDate>
  <SharedDoc>false</SharedDoc>
  <HyperlinkBase>https://neoschronos.com/assets/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 PPT</dc:title>
  <dc:subject/>
  <dc:creator>Thomas Papanikolaou</dc:creator>
  <cp:keywords>Lean Canvas, Template, Powerpoint, ppt, pptx, English, Free</cp:keywords>
  <dc:description>Lean Canvas is adapted from The Business Model Canvas (www.businessmodelgeneration.com/canvas). This work is licensed under the Creative Commons Attribution-Share Alike 3.0 Unported License.</dc:description>
  <cp:lastModifiedBy>User</cp:lastModifiedBy>
  <cp:revision>43</cp:revision>
  <cp:lastPrinted>2019-04-01T19:25:48Z</cp:lastPrinted>
  <dcterms:created xsi:type="dcterms:W3CDTF">2019-04-01T16:49:19Z</dcterms:created>
  <dcterms:modified xsi:type="dcterms:W3CDTF">2022-09-07T14:45:35Z</dcterms:modified>
  <cp:category>PowerPoint Template PPT</cp:category>
</cp:coreProperties>
</file>