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08" y="-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0FB465-E43A-4353-A349-A9EFE6C791E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80FDB3D-5B32-4E4D-ACD5-5AB5E2250449}">
      <dgm:prSet phldrT="[Texto]"/>
      <dgm:spPr/>
      <dgm:t>
        <a:bodyPr/>
        <a:lstStyle/>
        <a:p>
          <a:r>
            <a:rPr lang="pt-BR" b="0" i="0" smtClean="0"/>
            <a:t>Tela de Login</a:t>
          </a:r>
          <a:endParaRPr lang="pt-BR" dirty="0"/>
        </a:p>
      </dgm:t>
    </dgm:pt>
    <dgm:pt modelId="{FA6A5FBB-2116-4080-9FE0-3BAC5C22C21B}" type="parTrans" cxnId="{E1FBC46A-0560-4DE3-A086-35CED995C5FE}">
      <dgm:prSet/>
      <dgm:spPr/>
      <dgm:t>
        <a:bodyPr/>
        <a:lstStyle/>
        <a:p>
          <a:endParaRPr lang="pt-BR"/>
        </a:p>
      </dgm:t>
    </dgm:pt>
    <dgm:pt modelId="{2D9B9193-B00A-469A-BD94-3A6EDD7BD04D}" type="sibTrans" cxnId="{E1FBC46A-0560-4DE3-A086-35CED995C5FE}">
      <dgm:prSet/>
      <dgm:spPr/>
      <dgm:t>
        <a:bodyPr/>
        <a:lstStyle/>
        <a:p>
          <a:endParaRPr lang="pt-BR"/>
        </a:p>
      </dgm:t>
    </dgm:pt>
    <dgm:pt modelId="{155E8728-D1E8-4B2A-85F4-A29CDE057B13}">
      <dgm:prSet/>
      <dgm:spPr/>
      <dgm:t>
        <a:bodyPr/>
        <a:lstStyle/>
        <a:p>
          <a:r>
            <a:rPr lang="pt-BR" b="0" i="0" dirty="0" smtClean="0"/>
            <a:t>Vendas</a:t>
          </a:r>
          <a:endParaRPr lang="pt-BR" b="0" i="0" dirty="0"/>
        </a:p>
      </dgm:t>
    </dgm:pt>
    <dgm:pt modelId="{7AB706DB-2946-4BA1-9C58-DE00C2EE210A}" type="parTrans" cxnId="{957A2FBE-279F-4095-9790-0743AC1CAAD9}">
      <dgm:prSet/>
      <dgm:spPr/>
      <dgm:t>
        <a:bodyPr/>
        <a:lstStyle/>
        <a:p>
          <a:endParaRPr lang="pt-BR"/>
        </a:p>
      </dgm:t>
    </dgm:pt>
    <dgm:pt modelId="{A7DA0FC3-6E66-44A7-B802-B50E87AA2702}" type="sibTrans" cxnId="{957A2FBE-279F-4095-9790-0743AC1CAAD9}">
      <dgm:prSet/>
      <dgm:spPr/>
      <dgm:t>
        <a:bodyPr/>
        <a:lstStyle/>
        <a:p>
          <a:endParaRPr lang="pt-BR"/>
        </a:p>
      </dgm:t>
    </dgm:pt>
    <dgm:pt modelId="{3AEC0FAC-E55D-4CB0-8F09-535B4D05D448}">
      <dgm:prSet/>
      <dgm:spPr/>
      <dgm:t>
        <a:bodyPr/>
        <a:lstStyle/>
        <a:p>
          <a:r>
            <a:rPr lang="pt-BR" b="0" i="0" dirty="0" smtClean="0"/>
            <a:t>Realizar Vendas</a:t>
          </a:r>
          <a:endParaRPr lang="pt-BR" b="0" i="0" dirty="0"/>
        </a:p>
      </dgm:t>
    </dgm:pt>
    <dgm:pt modelId="{63F5E8CE-015D-43E7-8103-DDE498E0A392}" type="parTrans" cxnId="{02F595D8-BE9D-46DF-870C-63F6E3D71BD6}">
      <dgm:prSet/>
      <dgm:spPr/>
      <dgm:t>
        <a:bodyPr/>
        <a:lstStyle/>
        <a:p>
          <a:endParaRPr lang="pt-BR"/>
        </a:p>
      </dgm:t>
    </dgm:pt>
    <dgm:pt modelId="{2383891A-88EF-4D8B-B54C-C5FF205A9B73}" type="sibTrans" cxnId="{02F595D8-BE9D-46DF-870C-63F6E3D71BD6}">
      <dgm:prSet/>
      <dgm:spPr/>
      <dgm:t>
        <a:bodyPr/>
        <a:lstStyle/>
        <a:p>
          <a:endParaRPr lang="pt-BR"/>
        </a:p>
      </dgm:t>
    </dgm:pt>
    <dgm:pt modelId="{50236676-6AE3-46CC-8692-1DB334101776}">
      <dgm:prSet/>
      <dgm:spPr/>
      <dgm:t>
        <a:bodyPr/>
        <a:lstStyle/>
        <a:p>
          <a:r>
            <a:rPr lang="pt-BR" b="0" i="0" dirty="0" smtClean="0"/>
            <a:t>Consultar Vendas</a:t>
          </a:r>
          <a:endParaRPr lang="pt-BR" b="0" i="0" dirty="0"/>
        </a:p>
      </dgm:t>
    </dgm:pt>
    <dgm:pt modelId="{C713F948-8717-4923-AA5D-33E0C33B7D73}" type="parTrans" cxnId="{454F4F69-B9A1-4E36-9069-3BF34E9F00E5}">
      <dgm:prSet/>
      <dgm:spPr/>
      <dgm:t>
        <a:bodyPr/>
        <a:lstStyle/>
        <a:p>
          <a:endParaRPr lang="pt-BR"/>
        </a:p>
      </dgm:t>
    </dgm:pt>
    <dgm:pt modelId="{74B96C8D-7620-49C7-8A75-ACFECC2403EB}" type="sibTrans" cxnId="{454F4F69-B9A1-4E36-9069-3BF34E9F00E5}">
      <dgm:prSet/>
      <dgm:spPr/>
      <dgm:t>
        <a:bodyPr/>
        <a:lstStyle/>
        <a:p>
          <a:endParaRPr lang="pt-BR"/>
        </a:p>
      </dgm:t>
    </dgm:pt>
    <dgm:pt modelId="{6F1A495E-81E6-42DF-A4DB-918BD3526B35}">
      <dgm:prSet/>
      <dgm:spPr/>
      <dgm:t>
        <a:bodyPr/>
        <a:lstStyle/>
        <a:p>
          <a:r>
            <a:rPr lang="pt-BR" b="0" i="0" dirty="0" smtClean="0"/>
            <a:t>Clientes</a:t>
          </a:r>
          <a:endParaRPr lang="pt-BR" b="0" i="0" dirty="0"/>
        </a:p>
      </dgm:t>
    </dgm:pt>
    <dgm:pt modelId="{7C401914-234E-4F6B-AE6F-CD48527209CE}" type="parTrans" cxnId="{5A617A8F-983C-479F-A0A5-EC70FFA22F77}">
      <dgm:prSet/>
      <dgm:spPr/>
      <dgm:t>
        <a:bodyPr/>
        <a:lstStyle/>
        <a:p>
          <a:endParaRPr lang="pt-BR"/>
        </a:p>
      </dgm:t>
    </dgm:pt>
    <dgm:pt modelId="{6C730FBC-0CF8-469D-897E-343993654FCE}" type="sibTrans" cxnId="{5A617A8F-983C-479F-A0A5-EC70FFA22F77}">
      <dgm:prSet/>
      <dgm:spPr/>
      <dgm:t>
        <a:bodyPr/>
        <a:lstStyle/>
        <a:p>
          <a:endParaRPr lang="pt-BR"/>
        </a:p>
      </dgm:t>
    </dgm:pt>
    <dgm:pt modelId="{38E0D45E-F636-4C65-BAAB-18598B6709B9}">
      <dgm:prSet/>
      <dgm:spPr/>
      <dgm:t>
        <a:bodyPr/>
        <a:lstStyle/>
        <a:p>
          <a:r>
            <a:rPr lang="pt-BR" b="0" i="0" dirty="0" smtClean="0"/>
            <a:t>Cadastrar Cliente</a:t>
          </a:r>
          <a:endParaRPr lang="pt-BR" b="0" i="0" dirty="0"/>
        </a:p>
      </dgm:t>
    </dgm:pt>
    <dgm:pt modelId="{65F64BAE-4D57-42C3-8307-6887BEFEC1EE}" type="parTrans" cxnId="{0DD90F86-F4FF-4110-BEED-81D59D680DB8}">
      <dgm:prSet/>
      <dgm:spPr/>
      <dgm:t>
        <a:bodyPr/>
        <a:lstStyle/>
        <a:p>
          <a:endParaRPr lang="pt-BR"/>
        </a:p>
      </dgm:t>
    </dgm:pt>
    <dgm:pt modelId="{5E6F5E2F-F118-4D62-B187-C80DB0154BD6}" type="sibTrans" cxnId="{0DD90F86-F4FF-4110-BEED-81D59D680DB8}">
      <dgm:prSet/>
      <dgm:spPr/>
      <dgm:t>
        <a:bodyPr/>
        <a:lstStyle/>
        <a:p>
          <a:endParaRPr lang="pt-BR"/>
        </a:p>
      </dgm:t>
    </dgm:pt>
    <dgm:pt modelId="{DD9DAC8F-EA25-492F-A22C-2916257068D1}">
      <dgm:prSet/>
      <dgm:spPr/>
      <dgm:t>
        <a:bodyPr/>
        <a:lstStyle/>
        <a:p>
          <a:r>
            <a:rPr lang="pt-BR" b="0" i="0" dirty="0" smtClean="0"/>
            <a:t>Buscar Cliente</a:t>
          </a:r>
          <a:endParaRPr lang="pt-BR" b="0" i="0" dirty="0"/>
        </a:p>
      </dgm:t>
    </dgm:pt>
    <dgm:pt modelId="{19800796-37C8-4845-B388-E46B885993CA}" type="parTrans" cxnId="{C9DFA17B-98B1-4BC8-9A0D-F801C91D9C36}">
      <dgm:prSet/>
      <dgm:spPr/>
      <dgm:t>
        <a:bodyPr/>
        <a:lstStyle/>
        <a:p>
          <a:endParaRPr lang="pt-BR"/>
        </a:p>
      </dgm:t>
    </dgm:pt>
    <dgm:pt modelId="{7B710F8B-FB48-482E-B57B-C46D2CAD92F2}" type="sibTrans" cxnId="{C9DFA17B-98B1-4BC8-9A0D-F801C91D9C36}">
      <dgm:prSet/>
      <dgm:spPr/>
      <dgm:t>
        <a:bodyPr/>
        <a:lstStyle/>
        <a:p>
          <a:endParaRPr lang="pt-BR"/>
        </a:p>
      </dgm:t>
    </dgm:pt>
    <dgm:pt modelId="{74716F8A-D243-40D6-AD3C-8A8DDB03993D}">
      <dgm:prSet/>
      <dgm:spPr/>
      <dgm:t>
        <a:bodyPr/>
        <a:lstStyle/>
        <a:p>
          <a:r>
            <a:rPr lang="pt-BR" b="0" i="0" dirty="0" smtClean="0"/>
            <a:t>Veículos</a:t>
          </a:r>
          <a:endParaRPr lang="pt-BR" b="0" i="0" dirty="0"/>
        </a:p>
      </dgm:t>
    </dgm:pt>
    <dgm:pt modelId="{0CF5F68D-B6B3-4C4F-B938-56864124E3D6}" type="parTrans" cxnId="{381CE2C3-B3D7-4E54-BBF2-A3DCF54CFBFB}">
      <dgm:prSet/>
      <dgm:spPr/>
      <dgm:t>
        <a:bodyPr/>
        <a:lstStyle/>
        <a:p>
          <a:endParaRPr lang="pt-BR"/>
        </a:p>
      </dgm:t>
    </dgm:pt>
    <dgm:pt modelId="{4B16284C-82CC-4426-BD08-445DAB89DDB5}" type="sibTrans" cxnId="{381CE2C3-B3D7-4E54-BBF2-A3DCF54CFBFB}">
      <dgm:prSet/>
      <dgm:spPr/>
      <dgm:t>
        <a:bodyPr/>
        <a:lstStyle/>
        <a:p>
          <a:endParaRPr lang="pt-BR"/>
        </a:p>
      </dgm:t>
    </dgm:pt>
    <dgm:pt modelId="{1D02DACF-CE5A-49E1-BD14-77F1DC6723CF}">
      <dgm:prSet/>
      <dgm:spPr/>
      <dgm:t>
        <a:bodyPr/>
        <a:lstStyle/>
        <a:p>
          <a:r>
            <a:rPr lang="pt-BR" b="0" i="0" dirty="0" smtClean="0"/>
            <a:t>Cadastrar Veículo</a:t>
          </a:r>
          <a:endParaRPr lang="pt-BR" b="0" i="0" dirty="0"/>
        </a:p>
      </dgm:t>
    </dgm:pt>
    <dgm:pt modelId="{9CE16603-C658-4F9F-BE59-9F85BDB71F6B}" type="parTrans" cxnId="{CE98DD94-A111-4D49-AF4E-C2B498AD8949}">
      <dgm:prSet/>
      <dgm:spPr/>
      <dgm:t>
        <a:bodyPr/>
        <a:lstStyle/>
        <a:p>
          <a:endParaRPr lang="pt-BR"/>
        </a:p>
      </dgm:t>
    </dgm:pt>
    <dgm:pt modelId="{912B39E6-F1E0-4286-8C5A-1221D5C489D9}" type="sibTrans" cxnId="{CE98DD94-A111-4D49-AF4E-C2B498AD8949}">
      <dgm:prSet/>
      <dgm:spPr/>
      <dgm:t>
        <a:bodyPr/>
        <a:lstStyle/>
        <a:p>
          <a:endParaRPr lang="pt-BR"/>
        </a:p>
      </dgm:t>
    </dgm:pt>
    <dgm:pt modelId="{CB841B9D-D450-45D2-B678-BE4BF73A6EC5}">
      <dgm:prSet/>
      <dgm:spPr/>
      <dgm:t>
        <a:bodyPr/>
        <a:lstStyle/>
        <a:p>
          <a:r>
            <a:rPr lang="pt-BR" b="0" i="0" dirty="0" smtClean="0"/>
            <a:t>Buscar Veículo</a:t>
          </a:r>
          <a:endParaRPr lang="pt-BR" b="0" i="0" dirty="0"/>
        </a:p>
      </dgm:t>
    </dgm:pt>
    <dgm:pt modelId="{4BC2EB92-59DC-4E6A-BF78-D4348F5C0F84}" type="parTrans" cxnId="{08555813-3A7F-43F6-AF82-9125BA9BA323}">
      <dgm:prSet/>
      <dgm:spPr/>
      <dgm:t>
        <a:bodyPr/>
        <a:lstStyle/>
        <a:p>
          <a:endParaRPr lang="pt-BR"/>
        </a:p>
      </dgm:t>
    </dgm:pt>
    <dgm:pt modelId="{0B4E8233-FFDA-425C-926F-49A7BC340A76}" type="sibTrans" cxnId="{08555813-3A7F-43F6-AF82-9125BA9BA323}">
      <dgm:prSet/>
      <dgm:spPr/>
      <dgm:t>
        <a:bodyPr/>
        <a:lstStyle/>
        <a:p>
          <a:endParaRPr lang="pt-BR"/>
        </a:p>
      </dgm:t>
    </dgm:pt>
    <dgm:pt modelId="{EC75A0BF-C163-4EC4-803F-D76FEC040740}">
      <dgm:prSet/>
      <dgm:spPr/>
      <dgm:t>
        <a:bodyPr/>
        <a:lstStyle/>
        <a:p>
          <a:r>
            <a:rPr lang="pt-BR" b="0" i="0" dirty="0" smtClean="0"/>
            <a:t>Motoristas</a:t>
          </a:r>
          <a:endParaRPr lang="pt-BR" b="0" i="0" dirty="0"/>
        </a:p>
      </dgm:t>
    </dgm:pt>
    <dgm:pt modelId="{08CD55D9-644C-431A-AA56-4B57D2CAF660}" type="parTrans" cxnId="{EBC57B7E-4B4F-4AA2-9316-4700C8A9089C}">
      <dgm:prSet/>
      <dgm:spPr/>
      <dgm:t>
        <a:bodyPr/>
        <a:lstStyle/>
        <a:p>
          <a:endParaRPr lang="pt-BR"/>
        </a:p>
      </dgm:t>
    </dgm:pt>
    <dgm:pt modelId="{29C66B37-B161-4933-BB07-9A2710C40436}" type="sibTrans" cxnId="{EBC57B7E-4B4F-4AA2-9316-4700C8A9089C}">
      <dgm:prSet/>
      <dgm:spPr/>
      <dgm:t>
        <a:bodyPr/>
        <a:lstStyle/>
        <a:p>
          <a:endParaRPr lang="pt-BR"/>
        </a:p>
      </dgm:t>
    </dgm:pt>
    <dgm:pt modelId="{2C9E1CFD-1BEE-42CA-9236-40CB1F9BF0DA}">
      <dgm:prSet/>
      <dgm:spPr/>
      <dgm:t>
        <a:bodyPr/>
        <a:lstStyle/>
        <a:p>
          <a:r>
            <a:rPr lang="pt-BR" b="0" i="0" dirty="0" smtClean="0"/>
            <a:t>Cadastrar Motorista</a:t>
          </a:r>
          <a:endParaRPr lang="pt-BR" b="0" i="0" dirty="0"/>
        </a:p>
      </dgm:t>
    </dgm:pt>
    <dgm:pt modelId="{586C5813-BB68-4FF1-B7D4-9D78653562C6}" type="parTrans" cxnId="{D165E7BB-BD55-4564-8428-017010392329}">
      <dgm:prSet/>
      <dgm:spPr/>
      <dgm:t>
        <a:bodyPr/>
        <a:lstStyle/>
        <a:p>
          <a:endParaRPr lang="pt-BR"/>
        </a:p>
      </dgm:t>
    </dgm:pt>
    <dgm:pt modelId="{3DCCC222-C8D7-42CB-970E-D47AA7668602}" type="sibTrans" cxnId="{D165E7BB-BD55-4564-8428-017010392329}">
      <dgm:prSet/>
      <dgm:spPr/>
      <dgm:t>
        <a:bodyPr/>
        <a:lstStyle/>
        <a:p>
          <a:endParaRPr lang="pt-BR"/>
        </a:p>
      </dgm:t>
    </dgm:pt>
    <dgm:pt modelId="{FDEFB63F-F548-4D8B-80C7-903010549528}">
      <dgm:prSet/>
      <dgm:spPr/>
      <dgm:t>
        <a:bodyPr/>
        <a:lstStyle/>
        <a:p>
          <a:r>
            <a:rPr lang="pt-BR" b="0" i="0" dirty="0" smtClean="0"/>
            <a:t>Buscar Motorista</a:t>
          </a:r>
          <a:endParaRPr lang="pt-BR" b="0" i="0" dirty="0"/>
        </a:p>
      </dgm:t>
    </dgm:pt>
    <dgm:pt modelId="{AF3F7095-4AA7-499D-9C09-4246EA53E17F}" type="parTrans" cxnId="{E5A295CE-93E1-4009-A5E0-4041BF541559}">
      <dgm:prSet/>
      <dgm:spPr/>
      <dgm:t>
        <a:bodyPr/>
        <a:lstStyle/>
        <a:p>
          <a:endParaRPr lang="pt-BR"/>
        </a:p>
      </dgm:t>
    </dgm:pt>
    <dgm:pt modelId="{402A1723-C10D-4344-836A-D036DF3EC5BA}" type="sibTrans" cxnId="{E5A295CE-93E1-4009-A5E0-4041BF541559}">
      <dgm:prSet/>
      <dgm:spPr/>
      <dgm:t>
        <a:bodyPr/>
        <a:lstStyle/>
        <a:p>
          <a:endParaRPr lang="pt-BR"/>
        </a:p>
      </dgm:t>
    </dgm:pt>
    <dgm:pt modelId="{7A7ADCE9-8ED4-45E5-904D-89F23A8288CB}">
      <dgm:prSet/>
      <dgm:spPr/>
      <dgm:t>
        <a:bodyPr/>
        <a:lstStyle/>
        <a:p>
          <a:r>
            <a:rPr lang="pt-BR" b="0" i="0" dirty="0" smtClean="0"/>
            <a:t>Produtos</a:t>
          </a:r>
          <a:endParaRPr lang="pt-BR" b="0" i="0" dirty="0"/>
        </a:p>
      </dgm:t>
    </dgm:pt>
    <dgm:pt modelId="{A1D8F443-E0EE-40B5-B8C8-5B863268EDB3}" type="parTrans" cxnId="{183BAEAE-33BF-49BB-8BD9-2275E47565D8}">
      <dgm:prSet/>
      <dgm:spPr/>
      <dgm:t>
        <a:bodyPr/>
        <a:lstStyle/>
        <a:p>
          <a:endParaRPr lang="pt-BR"/>
        </a:p>
      </dgm:t>
    </dgm:pt>
    <dgm:pt modelId="{F3AC701C-6EF9-449D-85CF-CCE86B9E29A7}" type="sibTrans" cxnId="{183BAEAE-33BF-49BB-8BD9-2275E47565D8}">
      <dgm:prSet/>
      <dgm:spPr/>
      <dgm:t>
        <a:bodyPr/>
        <a:lstStyle/>
        <a:p>
          <a:endParaRPr lang="pt-BR"/>
        </a:p>
      </dgm:t>
    </dgm:pt>
    <dgm:pt modelId="{5BA88D84-674B-4BEA-B345-F52FCF0983B2}">
      <dgm:prSet/>
      <dgm:spPr/>
      <dgm:t>
        <a:bodyPr/>
        <a:lstStyle/>
        <a:p>
          <a:r>
            <a:rPr lang="pt-BR" b="0" i="0" dirty="0" smtClean="0"/>
            <a:t>Cadastrar Produto</a:t>
          </a:r>
          <a:endParaRPr lang="pt-BR" b="0" i="0" dirty="0"/>
        </a:p>
      </dgm:t>
    </dgm:pt>
    <dgm:pt modelId="{F081A9C9-CC23-4ABD-A999-361814C626E3}" type="parTrans" cxnId="{41461793-3489-460E-91BB-2A07FAA005E0}">
      <dgm:prSet/>
      <dgm:spPr/>
      <dgm:t>
        <a:bodyPr/>
        <a:lstStyle/>
        <a:p>
          <a:endParaRPr lang="pt-BR"/>
        </a:p>
      </dgm:t>
    </dgm:pt>
    <dgm:pt modelId="{CE42D9AB-9D4B-4670-93CD-5FB3CFBA3C8E}" type="sibTrans" cxnId="{41461793-3489-460E-91BB-2A07FAA005E0}">
      <dgm:prSet/>
      <dgm:spPr/>
      <dgm:t>
        <a:bodyPr/>
        <a:lstStyle/>
        <a:p>
          <a:endParaRPr lang="pt-BR"/>
        </a:p>
      </dgm:t>
    </dgm:pt>
    <dgm:pt modelId="{598829C4-07B8-44F2-B9AF-936007F93CE8}">
      <dgm:prSet/>
      <dgm:spPr/>
      <dgm:t>
        <a:bodyPr/>
        <a:lstStyle/>
        <a:p>
          <a:r>
            <a:rPr lang="pt-BR" b="0" i="0" dirty="0" smtClean="0"/>
            <a:t>Buscar Produto</a:t>
          </a:r>
          <a:endParaRPr lang="pt-BR" b="0" i="0" dirty="0"/>
        </a:p>
      </dgm:t>
    </dgm:pt>
    <dgm:pt modelId="{48BD44F6-5875-4F54-AB8D-400EF1656A6B}" type="parTrans" cxnId="{7E3FB2EB-9B64-4481-92CC-9EE6B1F4EC97}">
      <dgm:prSet/>
      <dgm:spPr/>
      <dgm:t>
        <a:bodyPr/>
        <a:lstStyle/>
        <a:p>
          <a:endParaRPr lang="pt-BR"/>
        </a:p>
      </dgm:t>
    </dgm:pt>
    <dgm:pt modelId="{619311C9-EAFC-4D0E-A371-E45E895CAD39}" type="sibTrans" cxnId="{7E3FB2EB-9B64-4481-92CC-9EE6B1F4EC97}">
      <dgm:prSet/>
      <dgm:spPr/>
      <dgm:t>
        <a:bodyPr/>
        <a:lstStyle/>
        <a:p>
          <a:endParaRPr lang="pt-BR"/>
        </a:p>
      </dgm:t>
    </dgm:pt>
    <dgm:pt modelId="{F1FCC080-503F-47B8-996A-EB10C6E4ECDE}">
      <dgm:prSet/>
      <dgm:spPr/>
      <dgm:t>
        <a:bodyPr/>
        <a:lstStyle/>
        <a:p>
          <a:r>
            <a:rPr lang="pt-BR" b="0" i="0" dirty="0" smtClean="0"/>
            <a:t>Análises e Gráficos</a:t>
          </a:r>
          <a:endParaRPr lang="pt-BR" b="0" i="0" dirty="0"/>
        </a:p>
      </dgm:t>
    </dgm:pt>
    <dgm:pt modelId="{FAE1DB1F-B0BA-4E29-95C5-257E7B738F7B}" type="parTrans" cxnId="{DBF8591A-C598-4B0D-B06F-A09C654175E7}">
      <dgm:prSet/>
      <dgm:spPr/>
      <dgm:t>
        <a:bodyPr/>
        <a:lstStyle/>
        <a:p>
          <a:endParaRPr lang="pt-BR"/>
        </a:p>
      </dgm:t>
    </dgm:pt>
    <dgm:pt modelId="{76549E2F-F7AD-4B32-8326-0CC4956A50DB}" type="sibTrans" cxnId="{DBF8591A-C598-4B0D-B06F-A09C654175E7}">
      <dgm:prSet/>
      <dgm:spPr/>
      <dgm:t>
        <a:bodyPr/>
        <a:lstStyle/>
        <a:p>
          <a:endParaRPr lang="pt-BR"/>
        </a:p>
      </dgm:t>
    </dgm:pt>
    <dgm:pt modelId="{740EAA63-6CF3-4E52-BB8D-A6100D6AAB33}" type="pres">
      <dgm:prSet presAssocID="{A70FB465-E43A-4353-A349-A9EFE6C791E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3CD8A3C-35E5-498E-B8FE-15C4E160F0CF}" type="pres">
      <dgm:prSet presAssocID="{280FDB3D-5B32-4E4D-ACD5-5AB5E2250449}" presName="hierRoot1" presStyleCnt="0">
        <dgm:presLayoutVars>
          <dgm:hierBranch val="init"/>
        </dgm:presLayoutVars>
      </dgm:prSet>
      <dgm:spPr/>
    </dgm:pt>
    <dgm:pt modelId="{F3F82A4F-9891-4F8E-8017-80B4F211AAFA}" type="pres">
      <dgm:prSet presAssocID="{280FDB3D-5B32-4E4D-ACD5-5AB5E2250449}" presName="rootComposite1" presStyleCnt="0"/>
      <dgm:spPr/>
    </dgm:pt>
    <dgm:pt modelId="{3CB599E6-BF2F-404F-BF0F-C2A737BE2F2A}" type="pres">
      <dgm:prSet presAssocID="{280FDB3D-5B32-4E4D-ACD5-5AB5E225044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B538CE8-31D2-42C4-9B42-81406E018FD2}" type="pres">
      <dgm:prSet presAssocID="{280FDB3D-5B32-4E4D-ACD5-5AB5E2250449}" presName="rootConnector1" presStyleLbl="node1" presStyleIdx="0" presStyleCnt="0"/>
      <dgm:spPr/>
    </dgm:pt>
    <dgm:pt modelId="{A2C22C8D-7BC4-4274-86B9-AC572CC337B0}" type="pres">
      <dgm:prSet presAssocID="{280FDB3D-5B32-4E4D-ACD5-5AB5E2250449}" presName="hierChild2" presStyleCnt="0"/>
      <dgm:spPr/>
    </dgm:pt>
    <dgm:pt modelId="{D59EBB6E-AFC7-490E-95D2-73E6E1C573B7}" type="pres">
      <dgm:prSet presAssocID="{7AB706DB-2946-4BA1-9C58-DE00C2EE210A}" presName="Name37" presStyleLbl="parChTrans1D2" presStyleIdx="0" presStyleCnt="6"/>
      <dgm:spPr/>
    </dgm:pt>
    <dgm:pt modelId="{907AB608-98C2-4319-8917-6D1C41B2F9A4}" type="pres">
      <dgm:prSet presAssocID="{155E8728-D1E8-4B2A-85F4-A29CDE057B13}" presName="hierRoot2" presStyleCnt="0">
        <dgm:presLayoutVars>
          <dgm:hierBranch val="init"/>
        </dgm:presLayoutVars>
      </dgm:prSet>
      <dgm:spPr/>
    </dgm:pt>
    <dgm:pt modelId="{DF23E105-3C88-48D6-885E-EC9DCFE8F300}" type="pres">
      <dgm:prSet presAssocID="{155E8728-D1E8-4B2A-85F4-A29CDE057B13}" presName="rootComposite" presStyleCnt="0"/>
      <dgm:spPr/>
    </dgm:pt>
    <dgm:pt modelId="{56066EBC-6E5D-4BC0-880A-2E34792A1682}" type="pres">
      <dgm:prSet presAssocID="{155E8728-D1E8-4B2A-85F4-A29CDE057B13}" presName="rootText" presStyleLbl="node2" presStyleIdx="0" presStyleCnt="6">
        <dgm:presLayoutVars>
          <dgm:chPref val="3"/>
        </dgm:presLayoutVars>
      </dgm:prSet>
      <dgm:spPr/>
    </dgm:pt>
    <dgm:pt modelId="{DFCA6866-B46F-452C-ABC8-9F971C1436A3}" type="pres">
      <dgm:prSet presAssocID="{155E8728-D1E8-4B2A-85F4-A29CDE057B13}" presName="rootConnector" presStyleLbl="node2" presStyleIdx="0" presStyleCnt="6"/>
      <dgm:spPr/>
    </dgm:pt>
    <dgm:pt modelId="{B3E6CD43-4DD1-40CA-9BEE-FDE05C676EFE}" type="pres">
      <dgm:prSet presAssocID="{155E8728-D1E8-4B2A-85F4-A29CDE057B13}" presName="hierChild4" presStyleCnt="0"/>
      <dgm:spPr/>
    </dgm:pt>
    <dgm:pt modelId="{28B4ACF5-7DA5-4141-9BD9-6CA1EB23F855}" type="pres">
      <dgm:prSet presAssocID="{63F5E8CE-015D-43E7-8103-DDE498E0A392}" presName="Name37" presStyleLbl="parChTrans1D3" presStyleIdx="0" presStyleCnt="10"/>
      <dgm:spPr/>
    </dgm:pt>
    <dgm:pt modelId="{27FB8995-96FA-4037-8EBA-7CDF830EF57D}" type="pres">
      <dgm:prSet presAssocID="{3AEC0FAC-E55D-4CB0-8F09-535B4D05D448}" presName="hierRoot2" presStyleCnt="0">
        <dgm:presLayoutVars>
          <dgm:hierBranch val="init"/>
        </dgm:presLayoutVars>
      </dgm:prSet>
      <dgm:spPr/>
    </dgm:pt>
    <dgm:pt modelId="{6182AD55-BC4A-44B3-8A5F-C7CA977FEF8E}" type="pres">
      <dgm:prSet presAssocID="{3AEC0FAC-E55D-4CB0-8F09-535B4D05D448}" presName="rootComposite" presStyleCnt="0"/>
      <dgm:spPr/>
    </dgm:pt>
    <dgm:pt modelId="{9F198E94-EBDA-463D-BA02-8CAA4BCE59B4}" type="pres">
      <dgm:prSet presAssocID="{3AEC0FAC-E55D-4CB0-8F09-535B4D05D448}" presName="rootText" presStyleLbl="node3" presStyleIdx="0" presStyleCnt="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42921D0-10FC-4F2B-9113-86630C4C3CF8}" type="pres">
      <dgm:prSet presAssocID="{3AEC0FAC-E55D-4CB0-8F09-535B4D05D448}" presName="rootConnector" presStyleLbl="node3" presStyleIdx="0" presStyleCnt="10"/>
      <dgm:spPr/>
    </dgm:pt>
    <dgm:pt modelId="{31B0631F-D3C3-4FBD-819E-F83A036E7D28}" type="pres">
      <dgm:prSet presAssocID="{3AEC0FAC-E55D-4CB0-8F09-535B4D05D448}" presName="hierChild4" presStyleCnt="0"/>
      <dgm:spPr/>
    </dgm:pt>
    <dgm:pt modelId="{ED86BBBC-5628-4D77-80CD-19C8B4A51B02}" type="pres">
      <dgm:prSet presAssocID="{3AEC0FAC-E55D-4CB0-8F09-535B4D05D448}" presName="hierChild5" presStyleCnt="0"/>
      <dgm:spPr/>
    </dgm:pt>
    <dgm:pt modelId="{5399BF4B-E0EF-459A-93EC-0D78D135FEC9}" type="pres">
      <dgm:prSet presAssocID="{C713F948-8717-4923-AA5D-33E0C33B7D73}" presName="Name37" presStyleLbl="parChTrans1D3" presStyleIdx="1" presStyleCnt="10"/>
      <dgm:spPr/>
    </dgm:pt>
    <dgm:pt modelId="{5ED20E79-8B15-491E-9F22-FF7705130DFD}" type="pres">
      <dgm:prSet presAssocID="{50236676-6AE3-46CC-8692-1DB334101776}" presName="hierRoot2" presStyleCnt="0">
        <dgm:presLayoutVars>
          <dgm:hierBranch val="init"/>
        </dgm:presLayoutVars>
      </dgm:prSet>
      <dgm:spPr/>
    </dgm:pt>
    <dgm:pt modelId="{A1114185-1F55-4CD4-B8DD-F3A530EC207B}" type="pres">
      <dgm:prSet presAssocID="{50236676-6AE3-46CC-8692-1DB334101776}" presName="rootComposite" presStyleCnt="0"/>
      <dgm:spPr/>
    </dgm:pt>
    <dgm:pt modelId="{11A316BD-F4B6-47DD-9589-8B5A88C686D6}" type="pres">
      <dgm:prSet presAssocID="{50236676-6AE3-46CC-8692-1DB334101776}" presName="rootText" presStyleLbl="node3" presStyleIdx="1" presStyleCnt="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14CBBC2-F85F-42F5-994A-720181AD723B}" type="pres">
      <dgm:prSet presAssocID="{50236676-6AE3-46CC-8692-1DB334101776}" presName="rootConnector" presStyleLbl="node3" presStyleIdx="1" presStyleCnt="10"/>
      <dgm:spPr/>
    </dgm:pt>
    <dgm:pt modelId="{5C1371E8-48E4-46BA-A965-7F0F2E9C6F8F}" type="pres">
      <dgm:prSet presAssocID="{50236676-6AE3-46CC-8692-1DB334101776}" presName="hierChild4" presStyleCnt="0"/>
      <dgm:spPr/>
    </dgm:pt>
    <dgm:pt modelId="{1A176F66-3140-46FA-BC88-2422709958F7}" type="pres">
      <dgm:prSet presAssocID="{50236676-6AE3-46CC-8692-1DB334101776}" presName="hierChild5" presStyleCnt="0"/>
      <dgm:spPr/>
    </dgm:pt>
    <dgm:pt modelId="{00CC8D34-D099-4447-AE14-386C2C010007}" type="pres">
      <dgm:prSet presAssocID="{155E8728-D1E8-4B2A-85F4-A29CDE057B13}" presName="hierChild5" presStyleCnt="0"/>
      <dgm:spPr/>
    </dgm:pt>
    <dgm:pt modelId="{C8C34840-B864-4500-8493-8D4EB7A7EAD1}" type="pres">
      <dgm:prSet presAssocID="{7C401914-234E-4F6B-AE6F-CD48527209CE}" presName="Name37" presStyleLbl="parChTrans1D2" presStyleIdx="1" presStyleCnt="6"/>
      <dgm:spPr/>
    </dgm:pt>
    <dgm:pt modelId="{603CA811-D37C-4A40-866F-36E0F21A4EE5}" type="pres">
      <dgm:prSet presAssocID="{6F1A495E-81E6-42DF-A4DB-918BD3526B35}" presName="hierRoot2" presStyleCnt="0">
        <dgm:presLayoutVars>
          <dgm:hierBranch val="init"/>
        </dgm:presLayoutVars>
      </dgm:prSet>
      <dgm:spPr/>
    </dgm:pt>
    <dgm:pt modelId="{A03C0DBD-58BF-49CC-B5CB-A75900C093C6}" type="pres">
      <dgm:prSet presAssocID="{6F1A495E-81E6-42DF-A4DB-918BD3526B35}" presName="rootComposite" presStyleCnt="0"/>
      <dgm:spPr/>
    </dgm:pt>
    <dgm:pt modelId="{B7C1BF7A-C584-4F0F-96EC-71ADDD562618}" type="pres">
      <dgm:prSet presAssocID="{6F1A495E-81E6-42DF-A4DB-918BD3526B35}" presName="rootText" presStyleLbl="node2" presStyleIdx="1" presStyleCnt="6">
        <dgm:presLayoutVars>
          <dgm:chPref val="3"/>
        </dgm:presLayoutVars>
      </dgm:prSet>
      <dgm:spPr/>
    </dgm:pt>
    <dgm:pt modelId="{447DF95F-FF46-4227-ADCE-6B8564A4FB75}" type="pres">
      <dgm:prSet presAssocID="{6F1A495E-81E6-42DF-A4DB-918BD3526B35}" presName="rootConnector" presStyleLbl="node2" presStyleIdx="1" presStyleCnt="6"/>
      <dgm:spPr/>
    </dgm:pt>
    <dgm:pt modelId="{05651CD6-8EA8-407B-9D8A-70327A45276E}" type="pres">
      <dgm:prSet presAssocID="{6F1A495E-81E6-42DF-A4DB-918BD3526B35}" presName="hierChild4" presStyleCnt="0"/>
      <dgm:spPr/>
    </dgm:pt>
    <dgm:pt modelId="{EBD0B643-E0FC-4ADF-AC27-92AC4D698C95}" type="pres">
      <dgm:prSet presAssocID="{65F64BAE-4D57-42C3-8307-6887BEFEC1EE}" presName="Name37" presStyleLbl="parChTrans1D3" presStyleIdx="2" presStyleCnt="10"/>
      <dgm:spPr/>
    </dgm:pt>
    <dgm:pt modelId="{4A6AB051-9BEE-4917-8DCA-7EF20F1FD3FA}" type="pres">
      <dgm:prSet presAssocID="{38E0D45E-F636-4C65-BAAB-18598B6709B9}" presName="hierRoot2" presStyleCnt="0">
        <dgm:presLayoutVars>
          <dgm:hierBranch val="init"/>
        </dgm:presLayoutVars>
      </dgm:prSet>
      <dgm:spPr/>
    </dgm:pt>
    <dgm:pt modelId="{DB6090AD-F509-4ED5-BC88-8AFF43BEB845}" type="pres">
      <dgm:prSet presAssocID="{38E0D45E-F636-4C65-BAAB-18598B6709B9}" presName="rootComposite" presStyleCnt="0"/>
      <dgm:spPr/>
    </dgm:pt>
    <dgm:pt modelId="{5E33F1ED-1B8C-4671-A65D-D1DA76A9B72E}" type="pres">
      <dgm:prSet presAssocID="{38E0D45E-F636-4C65-BAAB-18598B6709B9}" presName="rootText" presStyleLbl="node3" presStyleIdx="2" presStyleCnt="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BBB43F4-EA80-4FC2-9E2F-ADB35D207991}" type="pres">
      <dgm:prSet presAssocID="{38E0D45E-F636-4C65-BAAB-18598B6709B9}" presName="rootConnector" presStyleLbl="node3" presStyleIdx="2" presStyleCnt="10"/>
      <dgm:spPr/>
    </dgm:pt>
    <dgm:pt modelId="{A8953B8E-7C43-4C1D-A4E5-231087E83C95}" type="pres">
      <dgm:prSet presAssocID="{38E0D45E-F636-4C65-BAAB-18598B6709B9}" presName="hierChild4" presStyleCnt="0"/>
      <dgm:spPr/>
    </dgm:pt>
    <dgm:pt modelId="{3B7EACF8-6A26-4258-B34C-EC2EA0D0E571}" type="pres">
      <dgm:prSet presAssocID="{38E0D45E-F636-4C65-BAAB-18598B6709B9}" presName="hierChild5" presStyleCnt="0"/>
      <dgm:spPr/>
    </dgm:pt>
    <dgm:pt modelId="{7BC29520-BE82-4095-9DB4-7219C0B4A610}" type="pres">
      <dgm:prSet presAssocID="{19800796-37C8-4845-B388-E46B885993CA}" presName="Name37" presStyleLbl="parChTrans1D3" presStyleIdx="3" presStyleCnt="10"/>
      <dgm:spPr/>
    </dgm:pt>
    <dgm:pt modelId="{3A440103-E127-40B5-B0FC-B7AED4678973}" type="pres">
      <dgm:prSet presAssocID="{DD9DAC8F-EA25-492F-A22C-2916257068D1}" presName="hierRoot2" presStyleCnt="0">
        <dgm:presLayoutVars>
          <dgm:hierBranch val="init"/>
        </dgm:presLayoutVars>
      </dgm:prSet>
      <dgm:spPr/>
    </dgm:pt>
    <dgm:pt modelId="{0D77334C-C0D7-4B47-AE5D-90104451875D}" type="pres">
      <dgm:prSet presAssocID="{DD9DAC8F-EA25-492F-A22C-2916257068D1}" presName="rootComposite" presStyleCnt="0"/>
      <dgm:spPr/>
    </dgm:pt>
    <dgm:pt modelId="{5610B966-917A-4DD8-BC85-74541977EB45}" type="pres">
      <dgm:prSet presAssocID="{DD9DAC8F-EA25-492F-A22C-2916257068D1}" presName="rootText" presStyleLbl="node3" presStyleIdx="3" presStyleCnt="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6CE4D44-DBE0-4BAD-BB48-EAB8BB665DFE}" type="pres">
      <dgm:prSet presAssocID="{DD9DAC8F-EA25-492F-A22C-2916257068D1}" presName="rootConnector" presStyleLbl="node3" presStyleIdx="3" presStyleCnt="10"/>
      <dgm:spPr/>
    </dgm:pt>
    <dgm:pt modelId="{D9DDB358-C539-40E5-8770-085B1909AFEC}" type="pres">
      <dgm:prSet presAssocID="{DD9DAC8F-EA25-492F-A22C-2916257068D1}" presName="hierChild4" presStyleCnt="0"/>
      <dgm:spPr/>
    </dgm:pt>
    <dgm:pt modelId="{B2E7A0D3-0814-4C67-AED1-92ACE6881400}" type="pres">
      <dgm:prSet presAssocID="{DD9DAC8F-EA25-492F-A22C-2916257068D1}" presName="hierChild5" presStyleCnt="0"/>
      <dgm:spPr/>
    </dgm:pt>
    <dgm:pt modelId="{AD5E18FE-2E27-4FD6-A984-5391438D20ED}" type="pres">
      <dgm:prSet presAssocID="{6F1A495E-81E6-42DF-A4DB-918BD3526B35}" presName="hierChild5" presStyleCnt="0"/>
      <dgm:spPr/>
    </dgm:pt>
    <dgm:pt modelId="{389331EC-B4A4-45D4-8331-08BA3C970726}" type="pres">
      <dgm:prSet presAssocID="{0CF5F68D-B6B3-4C4F-B938-56864124E3D6}" presName="Name37" presStyleLbl="parChTrans1D2" presStyleIdx="2" presStyleCnt="6"/>
      <dgm:spPr/>
    </dgm:pt>
    <dgm:pt modelId="{F6DD5206-542D-4CFA-9C32-7E3D3B2BE19F}" type="pres">
      <dgm:prSet presAssocID="{74716F8A-D243-40D6-AD3C-8A8DDB03993D}" presName="hierRoot2" presStyleCnt="0">
        <dgm:presLayoutVars>
          <dgm:hierBranch val="init"/>
        </dgm:presLayoutVars>
      </dgm:prSet>
      <dgm:spPr/>
    </dgm:pt>
    <dgm:pt modelId="{2B931939-88ED-4BC3-97B2-69C0B5284245}" type="pres">
      <dgm:prSet presAssocID="{74716F8A-D243-40D6-AD3C-8A8DDB03993D}" presName="rootComposite" presStyleCnt="0"/>
      <dgm:spPr/>
    </dgm:pt>
    <dgm:pt modelId="{831F16C0-31E7-422D-BDAB-4C71AF75DD5F}" type="pres">
      <dgm:prSet presAssocID="{74716F8A-D243-40D6-AD3C-8A8DDB03993D}" presName="rootText" presStyleLbl="node2" presStyleIdx="2" presStyleCnt="6">
        <dgm:presLayoutVars>
          <dgm:chPref val="3"/>
        </dgm:presLayoutVars>
      </dgm:prSet>
      <dgm:spPr/>
    </dgm:pt>
    <dgm:pt modelId="{14C9FECA-0754-4773-9EB0-637F4317B6AC}" type="pres">
      <dgm:prSet presAssocID="{74716F8A-D243-40D6-AD3C-8A8DDB03993D}" presName="rootConnector" presStyleLbl="node2" presStyleIdx="2" presStyleCnt="6"/>
      <dgm:spPr/>
    </dgm:pt>
    <dgm:pt modelId="{379ABF95-590E-4102-847E-23BA8BDD04F3}" type="pres">
      <dgm:prSet presAssocID="{74716F8A-D243-40D6-AD3C-8A8DDB03993D}" presName="hierChild4" presStyleCnt="0"/>
      <dgm:spPr/>
    </dgm:pt>
    <dgm:pt modelId="{BF76B8B7-F9DC-493A-8640-80E3EB30C253}" type="pres">
      <dgm:prSet presAssocID="{9CE16603-C658-4F9F-BE59-9F85BDB71F6B}" presName="Name37" presStyleLbl="parChTrans1D3" presStyleIdx="4" presStyleCnt="10"/>
      <dgm:spPr/>
    </dgm:pt>
    <dgm:pt modelId="{486DB411-D160-4AE9-A96B-39164179A3D2}" type="pres">
      <dgm:prSet presAssocID="{1D02DACF-CE5A-49E1-BD14-77F1DC6723CF}" presName="hierRoot2" presStyleCnt="0">
        <dgm:presLayoutVars>
          <dgm:hierBranch val="init"/>
        </dgm:presLayoutVars>
      </dgm:prSet>
      <dgm:spPr/>
    </dgm:pt>
    <dgm:pt modelId="{E01DFC14-178F-49C2-B0D3-9F0B2FD2817C}" type="pres">
      <dgm:prSet presAssocID="{1D02DACF-CE5A-49E1-BD14-77F1DC6723CF}" presName="rootComposite" presStyleCnt="0"/>
      <dgm:spPr/>
    </dgm:pt>
    <dgm:pt modelId="{89A4D5DA-A09F-4E06-A681-04623B60B23F}" type="pres">
      <dgm:prSet presAssocID="{1D02DACF-CE5A-49E1-BD14-77F1DC6723CF}" presName="rootText" presStyleLbl="node3" presStyleIdx="4" presStyleCnt="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B6A0E52-A01E-4CB7-8091-71DC5666402F}" type="pres">
      <dgm:prSet presAssocID="{1D02DACF-CE5A-49E1-BD14-77F1DC6723CF}" presName="rootConnector" presStyleLbl="node3" presStyleIdx="4" presStyleCnt="10"/>
      <dgm:spPr/>
    </dgm:pt>
    <dgm:pt modelId="{D009DE90-D537-435B-B282-0714CC19D3A7}" type="pres">
      <dgm:prSet presAssocID="{1D02DACF-CE5A-49E1-BD14-77F1DC6723CF}" presName="hierChild4" presStyleCnt="0"/>
      <dgm:spPr/>
    </dgm:pt>
    <dgm:pt modelId="{045D7FEF-2889-498B-8970-CB51CC3A2309}" type="pres">
      <dgm:prSet presAssocID="{1D02DACF-CE5A-49E1-BD14-77F1DC6723CF}" presName="hierChild5" presStyleCnt="0"/>
      <dgm:spPr/>
    </dgm:pt>
    <dgm:pt modelId="{87AF9238-0949-49C4-8DCD-EDC23A7C185C}" type="pres">
      <dgm:prSet presAssocID="{4BC2EB92-59DC-4E6A-BF78-D4348F5C0F84}" presName="Name37" presStyleLbl="parChTrans1D3" presStyleIdx="5" presStyleCnt="10"/>
      <dgm:spPr/>
    </dgm:pt>
    <dgm:pt modelId="{731707AF-C6D5-4499-AB83-B7DB6BDB9228}" type="pres">
      <dgm:prSet presAssocID="{CB841B9D-D450-45D2-B678-BE4BF73A6EC5}" presName="hierRoot2" presStyleCnt="0">
        <dgm:presLayoutVars>
          <dgm:hierBranch val="init"/>
        </dgm:presLayoutVars>
      </dgm:prSet>
      <dgm:spPr/>
    </dgm:pt>
    <dgm:pt modelId="{C0488A55-C6CD-4D1B-8FFA-ED6DB91CD750}" type="pres">
      <dgm:prSet presAssocID="{CB841B9D-D450-45D2-B678-BE4BF73A6EC5}" presName="rootComposite" presStyleCnt="0"/>
      <dgm:spPr/>
    </dgm:pt>
    <dgm:pt modelId="{86569F13-7314-420D-9410-D872C1ED3AF0}" type="pres">
      <dgm:prSet presAssocID="{CB841B9D-D450-45D2-B678-BE4BF73A6EC5}" presName="rootText" presStyleLbl="node3" presStyleIdx="5" presStyleCnt="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97ECB3F-3B35-4DC5-9702-AC470A20FA4D}" type="pres">
      <dgm:prSet presAssocID="{CB841B9D-D450-45D2-B678-BE4BF73A6EC5}" presName="rootConnector" presStyleLbl="node3" presStyleIdx="5" presStyleCnt="10"/>
      <dgm:spPr/>
    </dgm:pt>
    <dgm:pt modelId="{16B11756-B45D-49CD-996A-DAC9EB22E476}" type="pres">
      <dgm:prSet presAssocID="{CB841B9D-D450-45D2-B678-BE4BF73A6EC5}" presName="hierChild4" presStyleCnt="0"/>
      <dgm:spPr/>
    </dgm:pt>
    <dgm:pt modelId="{87F325F0-7F16-443D-9EBF-01281C2A8D6E}" type="pres">
      <dgm:prSet presAssocID="{CB841B9D-D450-45D2-B678-BE4BF73A6EC5}" presName="hierChild5" presStyleCnt="0"/>
      <dgm:spPr/>
    </dgm:pt>
    <dgm:pt modelId="{CC129F09-2E11-47C9-95F7-60B9F4B03963}" type="pres">
      <dgm:prSet presAssocID="{74716F8A-D243-40D6-AD3C-8A8DDB03993D}" presName="hierChild5" presStyleCnt="0"/>
      <dgm:spPr/>
    </dgm:pt>
    <dgm:pt modelId="{43D1822D-33DA-4117-BBA6-21091CC238FE}" type="pres">
      <dgm:prSet presAssocID="{08CD55D9-644C-431A-AA56-4B57D2CAF660}" presName="Name37" presStyleLbl="parChTrans1D2" presStyleIdx="3" presStyleCnt="6"/>
      <dgm:spPr/>
    </dgm:pt>
    <dgm:pt modelId="{5CA0DF33-6371-416C-A6E3-2AA42B3974B2}" type="pres">
      <dgm:prSet presAssocID="{EC75A0BF-C163-4EC4-803F-D76FEC040740}" presName="hierRoot2" presStyleCnt="0">
        <dgm:presLayoutVars>
          <dgm:hierBranch val="init"/>
        </dgm:presLayoutVars>
      </dgm:prSet>
      <dgm:spPr/>
    </dgm:pt>
    <dgm:pt modelId="{92217BE8-C95F-4321-8C5C-ACE65EB0FE56}" type="pres">
      <dgm:prSet presAssocID="{EC75A0BF-C163-4EC4-803F-D76FEC040740}" presName="rootComposite" presStyleCnt="0"/>
      <dgm:spPr/>
    </dgm:pt>
    <dgm:pt modelId="{28BEF644-8871-4E3C-82AF-7C089D4AAECB}" type="pres">
      <dgm:prSet presAssocID="{EC75A0BF-C163-4EC4-803F-D76FEC040740}" presName="rootText" presStyleLbl="node2" presStyleIdx="3" presStyleCnt="6">
        <dgm:presLayoutVars>
          <dgm:chPref val="3"/>
        </dgm:presLayoutVars>
      </dgm:prSet>
      <dgm:spPr/>
    </dgm:pt>
    <dgm:pt modelId="{6FA014CB-4667-4D39-B3ED-0168055140FA}" type="pres">
      <dgm:prSet presAssocID="{EC75A0BF-C163-4EC4-803F-D76FEC040740}" presName="rootConnector" presStyleLbl="node2" presStyleIdx="3" presStyleCnt="6"/>
      <dgm:spPr/>
    </dgm:pt>
    <dgm:pt modelId="{E5504EFB-7E92-4C3C-8406-F7D5C8D6941F}" type="pres">
      <dgm:prSet presAssocID="{EC75A0BF-C163-4EC4-803F-D76FEC040740}" presName="hierChild4" presStyleCnt="0"/>
      <dgm:spPr/>
    </dgm:pt>
    <dgm:pt modelId="{829C04B9-B9E4-49E2-B077-9C30C5DB40FE}" type="pres">
      <dgm:prSet presAssocID="{586C5813-BB68-4FF1-B7D4-9D78653562C6}" presName="Name37" presStyleLbl="parChTrans1D3" presStyleIdx="6" presStyleCnt="10"/>
      <dgm:spPr/>
    </dgm:pt>
    <dgm:pt modelId="{9A37766D-9D65-46E5-BABC-CAB28D882FF8}" type="pres">
      <dgm:prSet presAssocID="{2C9E1CFD-1BEE-42CA-9236-40CB1F9BF0DA}" presName="hierRoot2" presStyleCnt="0">
        <dgm:presLayoutVars>
          <dgm:hierBranch val="init"/>
        </dgm:presLayoutVars>
      </dgm:prSet>
      <dgm:spPr/>
    </dgm:pt>
    <dgm:pt modelId="{D4037DD8-67EA-4721-BCB1-52013F881CE9}" type="pres">
      <dgm:prSet presAssocID="{2C9E1CFD-1BEE-42CA-9236-40CB1F9BF0DA}" presName="rootComposite" presStyleCnt="0"/>
      <dgm:spPr/>
    </dgm:pt>
    <dgm:pt modelId="{459AA594-25FE-42E8-9478-46621339FD77}" type="pres">
      <dgm:prSet presAssocID="{2C9E1CFD-1BEE-42CA-9236-40CB1F9BF0DA}" presName="rootText" presStyleLbl="node3" presStyleIdx="6" presStyleCnt="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12AA522-59D1-409F-AD5B-8BC3611B2E11}" type="pres">
      <dgm:prSet presAssocID="{2C9E1CFD-1BEE-42CA-9236-40CB1F9BF0DA}" presName="rootConnector" presStyleLbl="node3" presStyleIdx="6" presStyleCnt="10"/>
      <dgm:spPr/>
    </dgm:pt>
    <dgm:pt modelId="{BE963804-75A6-48CD-AE4B-6F8FB18E21FD}" type="pres">
      <dgm:prSet presAssocID="{2C9E1CFD-1BEE-42CA-9236-40CB1F9BF0DA}" presName="hierChild4" presStyleCnt="0"/>
      <dgm:spPr/>
    </dgm:pt>
    <dgm:pt modelId="{AFA1F1F7-6619-49D5-AC5E-89CB5D38DEC1}" type="pres">
      <dgm:prSet presAssocID="{2C9E1CFD-1BEE-42CA-9236-40CB1F9BF0DA}" presName="hierChild5" presStyleCnt="0"/>
      <dgm:spPr/>
    </dgm:pt>
    <dgm:pt modelId="{9C3FDC88-3C73-42F3-AE5C-0261AC6D5742}" type="pres">
      <dgm:prSet presAssocID="{AF3F7095-4AA7-499D-9C09-4246EA53E17F}" presName="Name37" presStyleLbl="parChTrans1D3" presStyleIdx="7" presStyleCnt="10"/>
      <dgm:spPr/>
    </dgm:pt>
    <dgm:pt modelId="{33EA0F66-78D6-4E29-8152-D68916581ADE}" type="pres">
      <dgm:prSet presAssocID="{FDEFB63F-F548-4D8B-80C7-903010549528}" presName="hierRoot2" presStyleCnt="0">
        <dgm:presLayoutVars>
          <dgm:hierBranch val="init"/>
        </dgm:presLayoutVars>
      </dgm:prSet>
      <dgm:spPr/>
    </dgm:pt>
    <dgm:pt modelId="{1D2D6157-6BCC-4063-8086-0866DF17AB50}" type="pres">
      <dgm:prSet presAssocID="{FDEFB63F-F548-4D8B-80C7-903010549528}" presName="rootComposite" presStyleCnt="0"/>
      <dgm:spPr/>
    </dgm:pt>
    <dgm:pt modelId="{574EBB71-BBEE-430F-BC65-3F8AFF35C4A9}" type="pres">
      <dgm:prSet presAssocID="{FDEFB63F-F548-4D8B-80C7-903010549528}" presName="rootText" presStyleLbl="node3" presStyleIdx="7" presStyleCnt="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A1DAFB0-EAAD-47E9-AACF-FA738D453A72}" type="pres">
      <dgm:prSet presAssocID="{FDEFB63F-F548-4D8B-80C7-903010549528}" presName="rootConnector" presStyleLbl="node3" presStyleIdx="7" presStyleCnt="10"/>
      <dgm:spPr/>
    </dgm:pt>
    <dgm:pt modelId="{1FB6A1AD-7B43-44F9-BC60-338F77B30F9F}" type="pres">
      <dgm:prSet presAssocID="{FDEFB63F-F548-4D8B-80C7-903010549528}" presName="hierChild4" presStyleCnt="0"/>
      <dgm:spPr/>
    </dgm:pt>
    <dgm:pt modelId="{CA356592-D7A1-464E-BF6A-141F722B7D9C}" type="pres">
      <dgm:prSet presAssocID="{FDEFB63F-F548-4D8B-80C7-903010549528}" presName="hierChild5" presStyleCnt="0"/>
      <dgm:spPr/>
    </dgm:pt>
    <dgm:pt modelId="{5CBDC0E8-1870-4B84-BF24-4284ED1A5FE4}" type="pres">
      <dgm:prSet presAssocID="{EC75A0BF-C163-4EC4-803F-D76FEC040740}" presName="hierChild5" presStyleCnt="0"/>
      <dgm:spPr/>
    </dgm:pt>
    <dgm:pt modelId="{C8016406-D92D-4601-92D8-9B9622A927B9}" type="pres">
      <dgm:prSet presAssocID="{A1D8F443-E0EE-40B5-B8C8-5B863268EDB3}" presName="Name37" presStyleLbl="parChTrans1D2" presStyleIdx="4" presStyleCnt="6"/>
      <dgm:spPr/>
    </dgm:pt>
    <dgm:pt modelId="{D328C524-902A-42C5-9711-9F24B64AEF52}" type="pres">
      <dgm:prSet presAssocID="{7A7ADCE9-8ED4-45E5-904D-89F23A8288CB}" presName="hierRoot2" presStyleCnt="0">
        <dgm:presLayoutVars>
          <dgm:hierBranch val="init"/>
        </dgm:presLayoutVars>
      </dgm:prSet>
      <dgm:spPr/>
    </dgm:pt>
    <dgm:pt modelId="{AF31B4C4-6EAB-4900-B513-2FC1662E3D2F}" type="pres">
      <dgm:prSet presAssocID="{7A7ADCE9-8ED4-45E5-904D-89F23A8288CB}" presName="rootComposite" presStyleCnt="0"/>
      <dgm:spPr/>
    </dgm:pt>
    <dgm:pt modelId="{7FF3AA3B-C67D-49C6-A9DA-5E9E9CBFEA4F}" type="pres">
      <dgm:prSet presAssocID="{7A7ADCE9-8ED4-45E5-904D-89F23A8288CB}" presName="rootText" presStyleLbl="node2" presStyleIdx="4" presStyleCnt="6">
        <dgm:presLayoutVars>
          <dgm:chPref val="3"/>
        </dgm:presLayoutVars>
      </dgm:prSet>
      <dgm:spPr/>
    </dgm:pt>
    <dgm:pt modelId="{14F4D512-3649-4F2F-B08A-53D9B9F5B6DD}" type="pres">
      <dgm:prSet presAssocID="{7A7ADCE9-8ED4-45E5-904D-89F23A8288CB}" presName="rootConnector" presStyleLbl="node2" presStyleIdx="4" presStyleCnt="6"/>
      <dgm:spPr/>
    </dgm:pt>
    <dgm:pt modelId="{11E77217-9C0B-41B2-849D-AD5BF349A02F}" type="pres">
      <dgm:prSet presAssocID="{7A7ADCE9-8ED4-45E5-904D-89F23A8288CB}" presName="hierChild4" presStyleCnt="0"/>
      <dgm:spPr/>
    </dgm:pt>
    <dgm:pt modelId="{FCFCA1E4-ABED-4706-AA25-40410091388F}" type="pres">
      <dgm:prSet presAssocID="{F081A9C9-CC23-4ABD-A999-361814C626E3}" presName="Name37" presStyleLbl="parChTrans1D3" presStyleIdx="8" presStyleCnt="10"/>
      <dgm:spPr/>
    </dgm:pt>
    <dgm:pt modelId="{E8CF3506-380D-4DB6-9BE5-C3437BC803E4}" type="pres">
      <dgm:prSet presAssocID="{5BA88D84-674B-4BEA-B345-F52FCF0983B2}" presName="hierRoot2" presStyleCnt="0">
        <dgm:presLayoutVars>
          <dgm:hierBranch val="init"/>
        </dgm:presLayoutVars>
      </dgm:prSet>
      <dgm:spPr/>
    </dgm:pt>
    <dgm:pt modelId="{2E4A1B4E-57AF-4793-8E4F-9FD122B96992}" type="pres">
      <dgm:prSet presAssocID="{5BA88D84-674B-4BEA-B345-F52FCF0983B2}" presName="rootComposite" presStyleCnt="0"/>
      <dgm:spPr/>
    </dgm:pt>
    <dgm:pt modelId="{7A6DA3D5-E93F-4770-BCF7-FA07F291965F}" type="pres">
      <dgm:prSet presAssocID="{5BA88D84-674B-4BEA-B345-F52FCF0983B2}" presName="rootText" presStyleLbl="node3" presStyleIdx="8" presStyleCnt="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013F109-9327-4F2A-ACCA-F8A93AC01DA8}" type="pres">
      <dgm:prSet presAssocID="{5BA88D84-674B-4BEA-B345-F52FCF0983B2}" presName="rootConnector" presStyleLbl="node3" presStyleIdx="8" presStyleCnt="10"/>
      <dgm:spPr/>
    </dgm:pt>
    <dgm:pt modelId="{924DA600-49E1-4CBF-9D10-4B45E01AF46A}" type="pres">
      <dgm:prSet presAssocID="{5BA88D84-674B-4BEA-B345-F52FCF0983B2}" presName="hierChild4" presStyleCnt="0"/>
      <dgm:spPr/>
    </dgm:pt>
    <dgm:pt modelId="{CF6BADBC-41C5-497D-9445-1052C34398B2}" type="pres">
      <dgm:prSet presAssocID="{5BA88D84-674B-4BEA-B345-F52FCF0983B2}" presName="hierChild5" presStyleCnt="0"/>
      <dgm:spPr/>
    </dgm:pt>
    <dgm:pt modelId="{7BA09078-7568-4E06-8F32-4FEC4FB9B125}" type="pres">
      <dgm:prSet presAssocID="{48BD44F6-5875-4F54-AB8D-400EF1656A6B}" presName="Name37" presStyleLbl="parChTrans1D3" presStyleIdx="9" presStyleCnt="10"/>
      <dgm:spPr/>
    </dgm:pt>
    <dgm:pt modelId="{D1EC8907-7225-4A98-8B4C-8ABDE6F35C09}" type="pres">
      <dgm:prSet presAssocID="{598829C4-07B8-44F2-B9AF-936007F93CE8}" presName="hierRoot2" presStyleCnt="0">
        <dgm:presLayoutVars>
          <dgm:hierBranch val="init"/>
        </dgm:presLayoutVars>
      </dgm:prSet>
      <dgm:spPr/>
    </dgm:pt>
    <dgm:pt modelId="{DDB51875-5AC3-4602-A58F-DE29F95FB7B6}" type="pres">
      <dgm:prSet presAssocID="{598829C4-07B8-44F2-B9AF-936007F93CE8}" presName="rootComposite" presStyleCnt="0"/>
      <dgm:spPr/>
    </dgm:pt>
    <dgm:pt modelId="{F8A9BEFB-898D-425F-B0EA-E76EE2EDFCAF}" type="pres">
      <dgm:prSet presAssocID="{598829C4-07B8-44F2-B9AF-936007F93CE8}" presName="rootText" presStyleLbl="node3" presStyleIdx="9" presStyleCnt="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8F55B2C-4B49-4603-B23F-B7BC20C4BFB5}" type="pres">
      <dgm:prSet presAssocID="{598829C4-07B8-44F2-B9AF-936007F93CE8}" presName="rootConnector" presStyleLbl="node3" presStyleIdx="9" presStyleCnt="10"/>
      <dgm:spPr/>
    </dgm:pt>
    <dgm:pt modelId="{4D670FE0-0CE2-4DF4-A0FA-2409D243016A}" type="pres">
      <dgm:prSet presAssocID="{598829C4-07B8-44F2-B9AF-936007F93CE8}" presName="hierChild4" presStyleCnt="0"/>
      <dgm:spPr/>
    </dgm:pt>
    <dgm:pt modelId="{CF0C19AC-423C-449A-811C-3095576C3BAF}" type="pres">
      <dgm:prSet presAssocID="{598829C4-07B8-44F2-B9AF-936007F93CE8}" presName="hierChild5" presStyleCnt="0"/>
      <dgm:spPr/>
    </dgm:pt>
    <dgm:pt modelId="{476197C2-237A-4EC1-B4B0-507D83C03525}" type="pres">
      <dgm:prSet presAssocID="{7A7ADCE9-8ED4-45E5-904D-89F23A8288CB}" presName="hierChild5" presStyleCnt="0"/>
      <dgm:spPr/>
    </dgm:pt>
    <dgm:pt modelId="{E37B90EF-3D2A-464E-8B0C-28437B23596D}" type="pres">
      <dgm:prSet presAssocID="{FAE1DB1F-B0BA-4E29-95C5-257E7B738F7B}" presName="Name37" presStyleLbl="parChTrans1D2" presStyleIdx="5" presStyleCnt="6"/>
      <dgm:spPr/>
    </dgm:pt>
    <dgm:pt modelId="{E0AD4E00-3038-44C0-916B-402A0608B62A}" type="pres">
      <dgm:prSet presAssocID="{F1FCC080-503F-47B8-996A-EB10C6E4ECDE}" presName="hierRoot2" presStyleCnt="0">
        <dgm:presLayoutVars>
          <dgm:hierBranch val="init"/>
        </dgm:presLayoutVars>
      </dgm:prSet>
      <dgm:spPr/>
    </dgm:pt>
    <dgm:pt modelId="{FF4D1DC8-B9C1-4B84-8294-6AAA64A03462}" type="pres">
      <dgm:prSet presAssocID="{F1FCC080-503F-47B8-996A-EB10C6E4ECDE}" presName="rootComposite" presStyleCnt="0"/>
      <dgm:spPr/>
    </dgm:pt>
    <dgm:pt modelId="{37CCDD1D-7309-4940-8418-6CE9A576910C}" type="pres">
      <dgm:prSet presAssocID="{F1FCC080-503F-47B8-996A-EB10C6E4ECDE}" presName="rootText" presStyleLbl="node2" presStyleIdx="5" presStyleCnt="6">
        <dgm:presLayoutVars>
          <dgm:chPref val="3"/>
        </dgm:presLayoutVars>
      </dgm:prSet>
      <dgm:spPr/>
    </dgm:pt>
    <dgm:pt modelId="{53ECA568-28D7-495D-BB8B-92E136634592}" type="pres">
      <dgm:prSet presAssocID="{F1FCC080-503F-47B8-996A-EB10C6E4ECDE}" presName="rootConnector" presStyleLbl="node2" presStyleIdx="5" presStyleCnt="6"/>
      <dgm:spPr/>
    </dgm:pt>
    <dgm:pt modelId="{816B6D26-D1E1-4754-91AE-EF147005E4EF}" type="pres">
      <dgm:prSet presAssocID="{F1FCC080-503F-47B8-996A-EB10C6E4ECDE}" presName="hierChild4" presStyleCnt="0"/>
      <dgm:spPr/>
    </dgm:pt>
    <dgm:pt modelId="{C69BDF50-D709-4E24-8941-D237CCC810EA}" type="pres">
      <dgm:prSet presAssocID="{F1FCC080-503F-47B8-996A-EB10C6E4ECDE}" presName="hierChild5" presStyleCnt="0"/>
      <dgm:spPr/>
    </dgm:pt>
    <dgm:pt modelId="{77148B25-A2AC-45C8-8DFF-D9610512F710}" type="pres">
      <dgm:prSet presAssocID="{280FDB3D-5B32-4E4D-ACD5-5AB5E2250449}" presName="hierChild3" presStyleCnt="0"/>
      <dgm:spPr/>
    </dgm:pt>
  </dgm:ptLst>
  <dgm:cxnLst>
    <dgm:cxn modelId="{E04FA6ED-8702-4E3F-8B10-C0F3F827FD85}" type="presOf" srcId="{08CD55D9-644C-431A-AA56-4B57D2CAF660}" destId="{43D1822D-33DA-4117-BBA6-21091CC238FE}" srcOrd="0" destOrd="0" presId="urn:microsoft.com/office/officeart/2005/8/layout/orgChart1"/>
    <dgm:cxn modelId="{1BE89E60-CBF3-4532-A229-D3D9076C7B1C}" type="presOf" srcId="{50236676-6AE3-46CC-8692-1DB334101776}" destId="{11A316BD-F4B6-47DD-9589-8B5A88C686D6}" srcOrd="0" destOrd="0" presId="urn:microsoft.com/office/officeart/2005/8/layout/orgChart1"/>
    <dgm:cxn modelId="{62413DAE-B1CE-460C-9961-F72F96CAE736}" type="presOf" srcId="{FDEFB63F-F548-4D8B-80C7-903010549528}" destId="{DA1DAFB0-EAAD-47E9-AACF-FA738D453A72}" srcOrd="1" destOrd="0" presId="urn:microsoft.com/office/officeart/2005/8/layout/orgChart1"/>
    <dgm:cxn modelId="{848ADB23-37D4-49C5-825E-9D668D779698}" type="presOf" srcId="{F081A9C9-CC23-4ABD-A999-361814C626E3}" destId="{FCFCA1E4-ABED-4706-AA25-40410091388F}" srcOrd="0" destOrd="0" presId="urn:microsoft.com/office/officeart/2005/8/layout/orgChart1"/>
    <dgm:cxn modelId="{03681569-4A70-4E21-9CBF-306C961A2FEA}" type="presOf" srcId="{2C9E1CFD-1BEE-42CA-9236-40CB1F9BF0DA}" destId="{459AA594-25FE-42E8-9478-46621339FD77}" srcOrd="0" destOrd="0" presId="urn:microsoft.com/office/officeart/2005/8/layout/orgChart1"/>
    <dgm:cxn modelId="{7E3FB2EB-9B64-4481-92CC-9EE6B1F4EC97}" srcId="{7A7ADCE9-8ED4-45E5-904D-89F23A8288CB}" destId="{598829C4-07B8-44F2-B9AF-936007F93CE8}" srcOrd="1" destOrd="0" parTransId="{48BD44F6-5875-4F54-AB8D-400EF1656A6B}" sibTransId="{619311C9-EAFC-4D0E-A371-E45E895CAD39}"/>
    <dgm:cxn modelId="{41461793-3489-460E-91BB-2A07FAA005E0}" srcId="{7A7ADCE9-8ED4-45E5-904D-89F23A8288CB}" destId="{5BA88D84-674B-4BEA-B345-F52FCF0983B2}" srcOrd="0" destOrd="0" parTransId="{F081A9C9-CC23-4ABD-A999-361814C626E3}" sibTransId="{CE42D9AB-9D4B-4670-93CD-5FB3CFBA3C8E}"/>
    <dgm:cxn modelId="{18DA63FB-F5CD-47D3-B137-4EEC707F49CC}" type="presOf" srcId="{DD9DAC8F-EA25-492F-A22C-2916257068D1}" destId="{5610B966-917A-4DD8-BC85-74541977EB45}" srcOrd="0" destOrd="0" presId="urn:microsoft.com/office/officeart/2005/8/layout/orgChart1"/>
    <dgm:cxn modelId="{023CFA6A-0A04-4897-B9B1-67F9FE98E349}" type="presOf" srcId="{7A7ADCE9-8ED4-45E5-904D-89F23A8288CB}" destId="{7FF3AA3B-C67D-49C6-A9DA-5E9E9CBFEA4F}" srcOrd="0" destOrd="0" presId="urn:microsoft.com/office/officeart/2005/8/layout/orgChart1"/>
    <dgm:cxn modelId="{34AF64A3-8115-4A58-8D9A-58257DE6BB77}" type="presOf" srcId="{5BA88D84-674B-4BEA-B345-F52FCF0983B2}" destId="{1013F109-9327-4F2A-ACCA-F8A93AC01DA8}" srcOrd="1" destOrd="0" presId="urn:microsoft.com/office/officeart/2005/8/layout/orgChart1"/>
    <dgm:cxn modelId="{CD78C3B8-C729-4E9A-85DD-4C64174A2A2B}" type="presOf" srcId="{6F1A495E-81E6-42DF-A4DB-918BD3526B35}" destId="{447DF95F-FF46-4227-ADCE-6B8564A4FB75}" srcOrd="1" destOrd="0" presId="urn:microsoft.com/office/officeart/2005/8/layout/orgChart1"/>
    <dgm:cxn modelId="{81ACCA8C-BBBE-423C-BA51-DB4ACB034E39}" type="presOf" srcId="{FDEFB63F-F548-4D8B-80C7-903010549528}" destId="{574EBB71-BBEE-430F-BC65-3F8AFF35C4A9}" srcOrd="0" destOrd="0" presId="urn:microsoft.com/office/officeart/2005/8/layout/orgChart1"/>
    <dgm:cxn modelId="{E5A295CE-93E1-4009-A5E0-4041BF541559}" srcId="{EC75A0BF-C163-4EC4-803F-D76FEC040740}" destId="{FDEFB63F-F548-4D8B-80C7-903010549528}" srcOrd="1" destOrd="0" parTransId="{AF3F7095-4AA7-499D-9C09-4246EA53E17F}" sibTransId="{402A1723-C10D-4344-836A-D036DF3EC5BA}"/>
    <dgm:cxn modelId="{92138319-0C4F-445D-87E9-E27225E7978E}" type="presOf" srcId="{7C401914-234E-4F6B-AE6F-CD48527209CE}" destId="{C8C34840-B864-4500-8493-8D4EB7A7EAD1}" srcOrd="0" destOrd="0" presId="urn:microsoft.com/office/officeart/2005/8/layout/orgChart1"/>
    <dgm:cxn modelId="{0DD90F86-F4FF-4110-BEED-81D59D680DB8}" srcId="{6F1A495E-81E6-42DF-A4DB-918BD3526B35}" destId="{38E0D45E-F636-4C65-BAAB-18598B6709B9}" srcOrd="0" destOrd="0" parTransId="{65F64BAE-4D57-42C3-8307-6887BEFEC1EE}" sibTransId="{5E6F5E2F-F118-4D62-B187-C80DB0154BD6}"/>
    <dgm:cxn modelId="{C9DFA17B-98B1-4BC8-9A0D-F801C91D9C36}" srcId="{6F1A495E-81E6-42DF-A4DB-918BD3526B35}" destId="{DD9DAC8F-EA25-492F-A22C-2916257068D1}" srcOrd="1" destOrd="0" parTransId="{19800796-37C8-4845-B388-E46B885993CA}" sibTransId="{7B710F8B-FB48-482E-B57B-C46D2CAD92F2}"/>
    <dgm:cxn modelId="{08555813-3A7F-43F6-AF82-9125BA9BA323}" srcId="{74716F8A-D243-40D6-AD3C-8A8DDB03993D}" destId="{CB841B9D-D450-45D2-B678-BE4BF73A6EC5}" srcOrd="1" destOrd="0" parTransId="{4BC2EB92-59DC-4E6A-BF78-D4348F5C0F84}" sibTransId="{0B4E8233-FFDA-425C-926F-49A7BC340A76}"/>
    <dgm:cxn modelId="{0E7522B1-791F-4E23-BA9C-0516B76215E6}" type="presOf" srcId="{1D02DACF-CE5A-49E1-BD14-77F1DC6723CF}" destId="{DB6A0E52-A01E-4CB7-8091-71DC5666402F}" srcOrd="1" destOrd="0" presId="urn:microsoft.com/office/officeart/2005/8/layout/orgChart1"/>
    <dgm:cxn modelId="{89B86F1B-2F18-41E9-BCCC-942521B5AB01}" type="presOf" srcId="{CB841B9D-D450-45D2-B678-BE4BF73A6EC5}" destId="{997ECB3F-3B35-4DC5-9702-AC470A20FA4D}" srcOrd="1" destOrd="0" presId="urn:microsoft.com/office/officeart/2005/8/layout/orgChart1"/>
    <dgm:cxn modelId="{454F4F69-B9A1-4E36-9069-3BF34E9F00E5}" srcId="{155E8728-D1E8-4B2A-85F4-A29CDE057B13}" destId="{50236676-6AE3-46CC-8692-1DB334101776}" srcOrd="1" destOrd="0" parTransId="{C713F948-8717-4923-AA5D-33E0C33B7D73}" sibTransId="{74B96C8D-7620-49C7-8A75-ACFECC2403EB}"/>
    <dgm:cxn modelId="{8F59B31E-054C-4273-A45A-C9501B758102}" type="presOf" srcId="{DD9DAC8F-EA25-492F-A22C-2916257068D1}" destId="{E6CE4D44-DBE0-4BAD-BB48-EAB8BB665DFE}" srcOrd="1" destOrd="0" presId="urn:microsoft.com/office/officeart/2005/8/layout/orgChart1"/>
    <dgm:cxn modelId="{DBF8591A-C598-4B0D-B06F-A09C654175E7}" srcId="{280FDB3D-5B32-4E4D-ACD5-5AB5E2250449}" destId="{F1FCC080-503F-47B8-996A-EB10C6E4ECDE}" srcOrd="5" destOrd="0" parTransId="{FAE1DB1F-B0BA-4E29-95C5-257E7B738F7B}" sibTransId="{76549E2F-F7AD-4B32-8326-0CC4956A50DB}"/>
    <dgm:cxn modelId="{486A4EB9-9A68-4829-B8A6-4D3CF41F695D}" type="presOf" srcId="{65F64BAE-4D57-42C3-8307-6887BEFEC1EE}" destId="{EBD0B643-E0FC-4ADF-AC27-92AC4D698C95}" srcOrd="0" destOrd="0" presId="urn:microsoft.com/office/officeart/2005/8/layout/orgChart1"/>
    <dgm:cxn modelId="{DE2CEE96-9C87-4D1A-BB2B-9BEA65167817}" type="presOf" srcId="{9CE16603-C658-4F9F-BE59-9F85BDB71F6B}" destId="{BF76B8B7-F9DC-493A-8640-80E3EB30C253}" srcOrd="0" destOrd="0" presId="urn:microsoft.com/office/officeart/2005/8/layout/orgChart1"/>
    <dgm:cxn modelId="{1831CC42-1BBC-4809-BFEF-82271402C5CF}" type="presOf" srcId="{2C9E1CFD-1BEE-42CA-9236-40CB1F9BF0DA}" destId="{F12AA522-59D1-409F-AD5B-8BC3611B2E11}" srcOrd="1" destOrd="0" presId="urn:microsoft.com/office/officeart/2005/8/layout/orgChart1"/>
    <dgm:cxn modelId="{D165E7BB-BD55-4564-8428-017010392329}" srcId="{EC75A0BF-C163-4EC4-803F-D76FEC040740}" destId="{2C9E1CFD-1BEE-42CA-9236-40CB1F9BF0DA}" srcOrd="0" destOrd="0" parTransId="{586C5813-BB68-4FF1-B7D4-9D78653562C6}" sibTransId="{3DCCC222-C8D7-42CB-970E-D47AA7668602}"/>
    <dgm:cxn modelId="{5FA4D7D7-39A0-4EBD-B98B-7FBECDED5ECA}" type="presOf" srcId="{63F5E8CE-015D-43E7-8103-DDE498E0A392}" destId="{28B4ACF5-7DA5-4141-9BD9-6CA1EB23F855}" srcOrd="0" destOrd="0" presId="urn:microsoft.com/office/officeart/2005/8/layout/orgChart1"/>
    <dgm:cxn modelId="{A9A10E6C-CA5E-4ADA-875A-E7ACF102ADC7}" type="presOf" srcId="{0CF5F68D-B6B3-4C4F-B938-56864124E3D6}" destId="{389331EC-B4A4-45D4-8331-08BA3C970726}" srcOrd="0" destOrd="0" presId="urn:microsoft.com/office/officeart/2005/8/layout/orgChart1"/>
    <dgm:cxn modelId="{5892C85A-6685-4764-8603-87A2D28C239A}" type="presOf" srcId="{155E8728-D1E8-4B2A-85F4-A29CDE057B13}" destId="{56066EBC-6E5D-4BC0-880A-2E34792A1682}" srcOrd="0" destOrd="0" presId="urn:microsoft.com/office/officeart/2005/8/layout/orgChart1"/>
    <dgm:cxn modelId="{F8FD22C9-54EF-4ED3-A2AB-7D8496F5A343}" type="presOf" srcId="{280FDB3D-5B32-4E4D-ACD5-5AB5E2250449}" destId="{3CB599E6-BF2F-404F-BF0F-C2A737BE2F2A}" srcOrd="0" destOrd="0" presId="urn:microsoft.com/office/officeart/2005/8/layout/orgChart1"/>
    <dgm:cxn modelId="{CE98DD94-A111-4D49-AF4E-C2B498AD8949}" srcId="{74716F8A-D243-40D6-AD3C-8A8DDB03993D}" destId="{1D02DACF-CE5A-49E1-BD14-77F1DC6723CF}" srcOrd="0" destOrd="0" parTransId="{9CE16603-C658-4F9F-BE59-9F85BDB71F6B}" sibTransId="{912B39E6-F1E0-4286-8C5A-1221D5C489D9}"/>
    <dgm:cxn modelId="{A6C9BCC2-7180-4941-BD51-26435F8EED2E}" type="presOf" srcId="{74716F8A-D243-40D6-AD3C-8A8DDB03993D}" destId="{14C9FECA-0754-4773-9EB0-637F4317B6AC}" srcOrd="1" destOrd="0" presId="urn:microsoft.com/office/officeart/2005/8/layout/orgChart1"/>
    <dgm:cxn modelId="{BBDA744D-0833-4D52-BC12-BB1774BDBD09}" type="presOf" srcId="{155E8728-D1E8-4B2A-85F4-A29CDE057B13}" destId="{DFCA6866-B46F-452C-ABC8-9F971C1436A3}" srcOrd="1" destOrd="0" presId="urn:microsoft.com/office/officeart/2005/8/layout/orgChart1"/>
    <dgm:cxn modelId="{C68C4D4C-FBF4-4AD3-A62D-97AA95DDBBA0}" type="presOf" srcId="{7AB706DB-2946-4BA1-9C58-DE00C2EE210A}" destId="{D59EBB6E-AFC7-490E-95D2-73E6E1C573B7}" srcOrd="0" destOrd="0" presId="urn:microsoft.com/office/officeart/2005/8/layout/orgChart1"/>
    <dgm:cxn modelId="{43F26B74-9567-4A92-B79E-8B1A4BEF7AE8}" type="presOf" srcId="{1D02DACF-CE5A-49E1-BD14-77F1DC6723CF}" destId="{89A4D5DA-A09F-4E06-A681-04623B60B23F}" srcOrd="0" destOrd="0" presId="urn:microsoft.com/office/officeart/2005/8/layout/orgChart1"/>
    <dgm:cxn modelId="{CB446094-26F0-4D00-BFE5-1103CC36BD4E}" type="presOf" srcId="{FAE1DB1F-B0BA-4E29-95C5-257E7B738F7B}" destId="{E37B90EF-3D2A-464E-8B0C-28437B23596D}" srcOrd="0" destOrd="0" presId="urn:microsoft.com/office/officeart/2005/8/layout/orgChart1"/>
    <dgm:cxn modelId="{201B173F-ED76-4395-BD1B-6327F6A105A5}" type="presOf" srcId="{EC75A0BF-C163-4EC4-803F-D76FEC040740}" destId="{28BEF644-8871-4E3C-82AF-7C089D4AAECB}" srcOrd="0" destOrd="0" presId="urn:microsoft.com/office/officeart/2005/8/layout/orgChart1"/>
    <dgm:cxn modelId="{8C0EDBA8-AB87-4D66-AECF-C882BEA4E2AE}" type="presOf" srcId="{6F1A495E-81E6-42DF-A4DB-918BD3526B35}" destId="{B7C1BF7A-C584-4F0F-96EC-71ADDD562618}" srcOrd="0" destOrd="0" presId="urn:microsoft.com/office/officeart/2005/8/layout/orgChart1"/>
    <dgm:cxn modelId="{3319861B-6F13-4875-92D0-A04BE78AFB11}" type="presOf" srcId="{F1FCC080-503F-47B8-996A-EB10C6E4ECDE}" destId="{37CCDD1D-7309-4940-8418-6CE9A576910C}" srcOrd="0" destOrd="0" presId="urn:microsoft.com/office/officeart/2005/8/layout/orgChart1"/>
    <dgm:cxn modelId="{E1FBC46A-0560-4DE3-A086-35CED995C5FE}" srcId="{A70FB465-E43A-4353-A349-A9EFE6C791EE}" destId="{280FDB3D-5B32-4E4D-ACD5-5AB5E2250449}" srcOrd="0" destOrd="0" parTransId="{FA6A5FBB-2116-4080-9FE0-3BAC5C22C21B}" sibTransId="{2D9B9193-B00A-469A-BD94-3A6EDD7BD04D}"/>
    <dgm:cxn modelId="{63D8199A-F322-4271-A32E-B02E56121ACB}" type="presOf" srcId="{50236676-6AE3-46CC-8692-1DB334101776}" destId="{614CBBC2-F85F-42F5-994A-720181AD723B}" srcOrd="1" destOrd="0" presId="urn:microsoft.com/office/officeart/2005/8/layout/orgChart1"/>
    <dgm:cxn modelId="{02F595D8-BE9D-46DF-870C-63F6E3D71BD6}" srcId="{155E8728-D1E8-4B2A-85F4-A29CDE057B13}" destId="{3AEC0FAC-E55D-4CB0-8F09-535B4D05D448}" srcOrd="0" destOrd="0" parTransId="{63F5E8CE-015D-43E7-8103-DDE498E0A392}" sibTransId="{2383891A-88EF-4D8B-B54C-C5FF205A9B73}"/>
    <dgm:cxn modelId="{5A617A8F-983C-479F-A0A5-EC70FFA22F77}" srcId="{280FDB3D-5B32-4E4D-ACD5-5AB5E2250449}" destId="{6F1A495E-81E6-42DF-A4DB-918BD3526B35}" srcOrd="1" destOrd="0" parTransId="{7C401914-234E-4F6B-AE6F-CD48527209CE}" sibTransId="{6C730FBC-0CF8-469D-897E-343993654FCE}"/>
    <dgm:cxn modelId="{76934ECC-C938-4CBD-A901-BE67F2B430E4}" type="presOf" srcId="{C713F948-8717-4923-AA5D-33E0C33B7D73}" destId="{5399BF4B-E0EF-459A-93EC-0D78D135FEC9}" srcOrd="0" destOrd="0" presId="urn:microsoft.com/office/officeart/2005/8/layout/orgChart1"/>
    <dgm:cxn modelId="{CC3DA363-DA4C-4211-8960-A8C15DEBDB20}" type="presOf" srcId="{A1D8F443-E0EE-40B5-B8C8-5B863268EDB3}" destId="{C8016406-D92D-4601-92D8-9B9622A927B9}" srcOrd="0" destOrd="0" presId="urn:microsoft.com/office/officeart/2005/8/layout/orgChart1"/>
    <dgm:cxn modelId="{4F41F0BF-3E8E-4B1E-86B2-3450B65B9EB9}" type="presOf" srcId="{598829C4-07B8-44F2-B9AF-936007F93CE8}" destId="{88F55B2C-4B49-4603-B23F-B7BC20C4BFB5}" srcOrd="1" destOrd="0" presId="urn:microsoft.com/office/officeart/2005/8/layout/orgChart1"/>
    <dgm:cxn modelId="{16A29A14-2A4D-43A9-B902-23344420432D}" type="presOf" srcId="{38E0D45E-F636-4C65-BAAB-18598B6709B9}" destId="{5E33F1ED-1B8C-4671-A65D-D1DA76A9B72E}" srcOrd="0" destOrd="0" presId="urn:microsoft.com/office/officeart/2005/8/layout/orgChart1"/>
    <dgm:cxn modelId="{543F9419-F455-4270-895C-2F1371CD91EA}" type="presOf" srcId="{AF3F7095-4AA7-499D-9C09-4246EA53E17F}" destId="{9C3FDC88-3C73-42F3-AE5C-0261AC6D5742}" srcOrd="0" destOrd="0" presId="urn:microsoft.com/office/officeart/2005/8/layout/orgChart1"/>
    <dgm:cxn modelId="{957A2FBE-279F-4095-9790-0743AC1CAAD9}" srcId="{280FDB3D-5B32-4E4D-ACD5-5AB5E2250449}" destId="{155E8728-D1E8-4B2A-85F4-A29CDE057B13}" srcOrd="0" destOrd="0" parTransId="{7AB706DB-2946-4BA1-9C58-DE00C2EE210A}" sibTransId="{A7DA0FC3-6E66-44A7-B802-B50E87AA2702}"/>
    <dgm:cxn modelId="{8A42B546-6096-489F-84F3-09F448F7BD9B}" type="presOf" srcId="{598829C4-07B8-44F2-B9AF-936007F93CE8}" destId="{F8A9BEFB-898D-425F-B0EA-E76EE2EDFCAF}" srcOrd="0" destOrd="0" presId="urn:microsoft.com/office/officeart/2005/8/layout/orgChart1"/>
    <dgm:cxn modelId="{28FEF678-6B3A-4885-8CF7-79EF082E3888}" type="presOf" srcId="{5BA88D84-674B-4BEA-B345-F52FCF0983B2}" destId="{7A6DA3D5-E93F-4770-BCF7-FA07F291965F}" srcOrd="0" destOrd="0" presId="urn:microsoft.com/office/officeart/2005/8/layout/orgChart1"/>
    <dgm:cxn modelId="{7D5A37F9-61B6-4977-A884-A5C48EE9D5B8}" type="presOf" srcId="{3AEC0FAC-E55D-4CB0-8F09-535B4D05D448}" destId="{9F198E94-EBDA-463D-BA02-8CAA4BCE59B4}" srcOrd="0" destOrd="0" presId="urn:microsoft.com/office/officeart/2005/8/layout/orgChart1"/>
    <dgm:cxn modelId="{381CE2C3-B3D7-4E54-BBF2-A3DCF54CFBFB}" srcId="{280FDB3D-5B32-4E4D-ACD5-5AB5E2250449}" destId="{74716F8A-D243-40D6-AD3C-8A8DDB03993D}" srcOrd="2" destOrd="0" parTransId="{0CF5F68D-B6B3-4C4F-B938-56864124E3D6}" sibTransId="{4B16284C-82CC-4426-BD08-445DAB89DDB5}"/>
    <dgm:cxn modelId="{5084CE05-47EA-4031-9FAB-C6534830B72E}" type="presOf" srcId="{EC75A0BF-C163-4EC4-803F-D76FEC040740}" destId="{6FA014CB-4667-4D39-B3ED-0168055140FA}" srcOrd="1" destOrd="0" presId="urn:microsoft.com/office/officeart/2005/8/layout/orgChart1"/>
    <dgm:cxn modelId="{89766735-3747-4BA8-811B-1C9FFA630238}" type="presOf" srcId="{3AEC0FAC-E55D-4CB0-8F09-535B4D05D448}" destId="{042921D0-10FC-4F2B-9113-86630C4C3CF8}" srcOrd="1" destOrd="0" presId="urn:microsoft.com/office/officeart/2005/8/layout/orgChart1"/>
    <dgm:cxn modelId="{9D90E959-2126-40C5-94BF-702B8DB2A610}" type="presOf" srcId="{74716F8A-D243-40D6-AD3C-8A8DDB03993D}" destId="{831F16C0-31E7-422D-BDAB-4C71AF75DD5F}" srcOrd="0" destOrd="0" presId="urn:microsoft.com/office/officeart/2005/8/layout/orgChart1"/>
    <dgm:cxn modelId="{3BCEC00F-8B54-47EE-9023-32FAB8DF1068}" type="presOf" srcId="{7A7ADCE9-8ED4-45E5-904D-89F23A8288CB}" destId="{14F4D512-3649-4F2F-B08A-53D9B9F5B6DD}" srcOrd="1" destOrd="0" presId="urn:microsoft.com/office/officeart/2005/8/layout/orgChart1"/>
    <dgm:cxn modelId="{3F458578-56FC-4D20-B119-F66463159D62}" type="presOf" srcId="{19800796-37C8-4845-B388-E46B885993CA}" destId="{7BC29520-BE82-4095-9DB4-7219C0B4A610}" srcOrd="0" destOrd="0" presId="urn:microsoft.com/office/officeart/2005/8/layout/orgChart1"/>
    <dgm:cxn modelId="{AEFE9310-9D20-4494-A10D-C604C33252EA}" type="presOf" srcId="{280FDB3D-5B32-4E4D-ACD5-5AB5E2250449}" destId="{AB538CE8-31D2-42C4-9B42-81406E018FD2}" srcOrd="1" destOrd="0" presId="urn:microsoft.com/office/officeart/2005/8/layout/orgChart1"/>
    <dgm:cxn modelId="{C1B627CE-FFCA-4F5E-8DFC-D2933394B933}" type="presOf" srcId="{586C5813-BB68-4FF1-B7D4-9D78653562C6}" destId="{829C04B9-B9E4-49E2-B077-9C30C5DB40FE}" srcOrd="0" destOrd="0" presId="urn:microsoft.com/office/officeart/2005/8/layout/orgChart1"/>
    <dgm:cxn modelId="{AEB18492-5428-46FD-AEA9-C018E447187D}" type="presOf" srcId="{CB841B9D-D450-45D2-B678-BE4BF73A6EC5}" destId="{86569F13-7314-420D-9410-D872C1ED3AF0}" srcOrd="0" destOrd="0" presId="urn:microsoft.com/office/officeart/2005/8/layout/orgChart1"/>
    <dgm:cxn modelId="{951C6149-9459-469B-954D-2048573E3E45}" type="presOf" srcId="{38E0D45E-F636-4C65-BAAB-18598B6709B9}" destId="{9BBB43F4-EA80-4FC2-9E2F-ADB35D207991}" srcOrd="1" destOrd="0" presId="urn:microsoft.com/office/officeart/2005/8/layout/orgChart1"/>
    <dgm:cxn modelId="{ADC43D81-5E43-48CC-8C31-C81E5216F33C}" type="presOf" srcId="{F1FCC080-503F-47B8-996A-EB10C6E4ECDE}" destId="{53ECA568-28D7-495D-BB8B-92E136634592}" srcOrd="1" destOrd="0" presId="urn:microsoft.com/office/officeart/2005/8/layout/orgChart1"/>
    <dgm:cxn modelId="{19366017-4E89-4E39-B6FC-E28F5C9CBF86}" type="presOf" srcId="{48BD44F6-5875-4F54-AB8D-400EF1656A6B}" destId="{7BA09078-7568-4E06-8F32-4FEC4FB9B125}" srcOrd="0" destOrd="0" presId="urn:microsoft.com/office/officeart/2005/8/layout/orgChart1"/>
    <dgm:cxn modelId="{EBC57B7E-4B4F-4AA2-9316-4700C8A9089C}" srcId="{280FDB3D-5B32-4E4D-ACD5-5AB5E2250449}" destId="{EC75A0BF-C163-4EC4-803F-D76FEC040740}" srcOrd="3" destOrd="0" parTransId="{08CD55D9-644C-431A-AA56-4B57D2CAF660}" sibTransId="{29C66B37-B161-4933-BB07-9A2710C40436}"/>
    <dgm:cxn modelId="{CA4EF81C-0973-4741-B9DA-F90D56ECAC13}" type="presOf" srcId="{A70FB465-E43A-4353-A349-A9EFE6C791EE}" destId="{740EAA63-6CF3-4E52-BB8D-A6100D6AAB33}" srcOrd="0" destOrd="0" presId="urn:microsoft.com/office/officeart/2005/8/layout/orgChart1"/>
    <dgm:cxn modelId="{183BAEAE-33BF-49BB-8BD9-2275E47565D8}" srcId="{280FDB3D-5B32-4E4D-ACD5-5AB5E2250449}" destId="{7A7ADCE9-8ED4-45E5-904D-89F23A8288CB}" srcOrd="4" destOrd="0" parTransId="{A1D8F443-E0EE-40B5-B8C8-5B863268EDB3}" sibTransId="{F3AC701C-6EF9-449D-85CF-CCE86B9E29A7}"/>
    <dgm:cxn modelId="{D2E4078D-CE25-462F-8D7A-CEDFDED1EEC6}" type="presOf" srcId="{4BC2EB92-59DC-4E6A-BF78-D4348F5C0F84}" destId="{87AF9238-0949-49C4-8DCD-EDC23A7C185C}" srcOrd="0" destOrd="0" presId="urn:microsoft.com/office/officeart/2005/8/layout/orgChart1"/>
    <dgm:cxn modelId="{BCCB90D0-F600-4EA3-BB83-2B86F3DC6373}" type="presParOf" srcId="{740EAA63-6CF3-4E52-BB8D-A6100D6AAB33}" destId="{03CD8A3C-35E5-498E-B8FE-15C4E160F0CF}" srcOrd="0" destOrd="0" presId="urn:microsoft.com/office/officeart/2005/8/layout/orgChart1"/>
    <dgm:cxn modelId="{AC783804-D253-4E85-98D0-49645EB774C8}" type="presParOf" srcId="{03CD8A3C-35E5-498E-B8FE-15C4E160F0CF}" destId="{F3F82A4F-9891-4F8E-8017-80B4F211AAFA}" srcOrd="0" destOrd="0" presId="urn:microsoft.com/office/officeart/2005/8/layout/orgChart1"/>
    <dgm:cxn modelId="{7D9F6A48-9B6D-4938-87AD-6B8942878C9C}" type="presParOf" srcId="{F3F82A4F-9891-4F8E-8017-80B4F211AAFA}" destId="{3CB599E6-BF2F-404F-BF0F-C2A737BE2F2A}" srcOrd="0" destOrd="0" presId="urn:microsoft.com/office/officeart/2005/8/layout/orgChart1"/>
    <dgm:cxn modelId="{7B68BC79-484A-4EF3-BBD3-E4C2B5C5ECE8}" type="presParOf" srcId="{F3F82A4F-9891-4F8E-8017-80B4F211AAFA}" destId="{AB538CE8-31D2-42C4-9B42-81406E018FD2}" srcOrd="1" destOrd="0" presId="urn:microsoft.com/office/officeart/2005/8/layout/orgChart1"/>
    <dgm:cxn modelId="{F995B109-EC36-440B-845C-06CCD0E06998}" type="presParOf" srcId="{03CD8A3C-35E5-498E-B8FE-15C4E160F0CF}" destId="{A2C22C8D-7BC4-4274-86B9-AC572CC337B0}" srcOrd="1" destOrd="0" presId="urn:microsoft.com/office/officeart/2005/8/layout/orgChart1"/>
    <dgm:cxn modelId="{76C84040-A943-4B4F-A4EF-C84D38CCCCD7}" type="presParOf" srcId="{A2C22C8D-7BC4-4274-86B9-AC572CC337B0}" destId="{D59EBB6E-AFC7-490E-95D2-73E6E1C573B7}" srcOrd="0" destOrd="0" presId="urn:microsoft.com/office/officeart/2005/8/layout/orgChart1"/>
    <dgm:cxn modelId="{F52D2B21-F47E-43E4-B730-7BAE7A6FB3A2}" type="presParOf" srcId="{A2C22C8D-7BC4-4274-86B9-AC572CC337B0}" destId="{907AB608-98C2-4319-8917-6D1C41B2F9A4}" srcOrd="1" destOrd="0" presId="urn:microsoft.com/office/officeart/2005/8/layout/orgChart1"/>
    <dgm:cxn modelId="{9D3DB4C4-3EB2-448D-A63F-AB3F20B8999F}" type="presParOf" srcId="{907AB608-98C2-4319-8917-6D1C41B2F9A4}" destId="{DF23E105-3C88-48D6-885E-EC9DCFE8F300}" srcOrd="0" destOrd="0" presId="urn:microsoft.com/office/officeart/2005/8/layout/orgChart1"/>
    <dgm:cxn modelId="{EA5A610F-6F24-4D5E-B858-4411731118A9}" type="presParOf" srcId="{DF23E105-3C88-48D6-885E-EC9DCFE8F300}" destId="{56066EBC-6E5D-4BC0-880A-2E34792A1682}" srcOrd="0" destOrd="0" presId="urn:microsoft.com/office/officeart/2005/8/layout/orgChart1"/>
    <dgm:cxn modelId="{B5372C4A-D7D2-413E-99D3-038B1A574842}" type="presParOf" srcId="{DF23E105-3C88-48D6-885E-EC9DCFE8F300}" destId="{DFCA6866-B46F-452C-ABC8-9F971C1436A3}" srcOrd="1" destOrd="0" presId="urn:microsoft.com/office/officeart/2005/8/layout/orgChart1"/>
    <dgm:cxn modelId="{113B7842-B7A4-40C8-B663-D37AF492D78D}" type="presParOf" srcId="{907AB608-98C2-4319-8917-6D1C41B2F9A4}" destId="{B3E6CD43-4DD1-40CA-9BEE-FDE05C676EFE}" srcOrd="1" destOrd="0" presId="urn:microsoft.com/office/officeart/2005/8/layout/orgChart1"/>
    <dgm:cxn modelId="{5342A1DF-D333-42D2-8D50-42026B5DC7CF}" type="presParOf" srcId="{B3E6CD43-4DD1-40CA-9BEE-FDE05C676EFE}" destId="{28B4ACF5-7DA5-4141-9BD9-6CA1EB23F855}" srcOrd="0" destOrd="0" presId="urn:microsoft.com/office/officeart/2005/8/layout/orgChart1"/>
    <dgm:cxn modelId="{5A0A5C19-8F67-49E0-AE7C-0D6F1E7D5189}" type="presParOf" srcId="{B3E6CD43-4DD1-40CA-9BEE-FDE05C676EFE}" destId="{27FB8995-96FA-4037-8EBA-7CDF830EF57D}" srcOrd="1" destOrd="0" presId="urn:microsoft.com/office/officeart/2005/8/layout/orgChart1"/>
    <dgm:cxn modelId="{D089B27F-1C93-424F-99F0-B65EDF46457D}" type="presParOf" srcId="{27FB8995-96FA-4037-8EBA-7CDF830EF57D}" destId="{6182AD55-BC4A-44B3-8A5F-C7CA977FEF8E}" srcOrd="0" destOrd="0" presId="urn:microsoft.com/office/officeart/2005/8/layout/orgChart1"/>
    <dgm:cxn modelId="{ED1001CF-66E9-4613-9C6C-8BD1198CDB89}" type="presParOf" srcId="{6182AD55-BC4A-44B3-8A5F-C7CA977FEF8E}" destId="{9F198E94-EBDA-463D-BA02-8CAA4BCE59B4}" srcOrd="0" destOrd="0" presId="urn:microsoft.com/office/officeart/2005/8/layout/orgChart1"/>
    <dgm:cxn modelId="{78893216-C93B-4B4E-B761-3F056AA2AEF3}" type="presParOf" srcId="{6182AD55-BC4A-44B3-8A5F-C7CA977FEF8E}" destId="{042921D0-10FC-4F2B-9113-86630C4C3CF8}" srcOrd="1" destOrd="0" presId="urn:microsoft.com/office/officeart/2005/8/layout/orgChart1"/>
    <dgm:cxn modelId="{15F965A7-97E2-4A1A-A2D1-079502276CA0}" type="presParOf" srcId="{27FB8995-96FA-4037-8EBA-7CDF830EF57D}" destId="{31B0631F-D3C3-4FBD-819E-F83A036E7D28}" srcOrd="1" destOrd="0" presId="urn:microsoft.com/office/officeart/2005/8/layout/orgChart1"/>
    <dgm:cxn modelId="{4B5C778D-E8A9-462E-976E-53BAD629CF43}" type="presParOf" srcId="{27FB8995-96FA-4037-8EBA-7CDF830EF57D}" destId="{ED86BBBC-5628-4D77-80CD-19C8B4A51B02}" srcOrd="2" destOrd="0" presId="urn:microsoft.com/office/officeart/2005/8/layout/orgChart1"/>
    <dgm:cxn modelId="{15FAAE9E-47E7-4BCC-B7B7-4FA9B6BFF2DB}" type="presParOf" srcId="{B3E6CD43-4DD1-40CA-9BEE-FDE05C676EFE}" destId="{5399BF4B-E0EF-459A-93EC-0D78D135FEC9}" srcOrd="2" destOrd="0" presId="urn:microsoft.com/office/officeart/2005/8/layout/orgChart1"/>
    <dgm:cxn modelId="{7AD04E09-B0DB-4E19-8BA8-2FDB99E880E8}" type="presParOf" srcId="{B3E6CD43-4DD1-40CA-9BEE-FDE05C676EFE}" destId="{5ED20E79-8B15-491E-9F22-FF7705130DFD}" srcOrd="3" destOrd="0" presId="urn:microsoft.com/office/officeart/2005/8/layout/orgChart1"/>
    <dgm:cxn modelId="{86F22316-F1C6-4039-9E10-81A73F49FFF1}" type="presParOf" srcId="{5ED20E79-8B15-491E-9F22-FF7705130DFD}" destId="{A1114185-1F55-4CD4-B8DD-F3A530EC207B}" srcOrd="0" destOrd="0" presId="urn:microsoft.com/office/officeart/2005/8/layout/orgChart1"/>
    <dgm:cxn modelId="{9DBFEC37-484F-4BA3-91B1-0AE70A72E2D2}" type="presParOf" srcId="{A1114185-1F55-4CD4-B8DD-F3A530EC207B}" destId="{11A316BD-F4B6-47DD-9589-8B5A88C686D6}" srcOrd="0" destOrd="0" presId="urn:microsoft.com/office/officeart/2005/8/layout/orgChart1"/>
    <dgm:cxn modelId="{101C08FD-B76C-44FB-A806-837855E73B7C}" type="presParOf" srcId="{A1114185-1F55-4CD4-B8DD-F3A530EC207B}" destId="{614CBBC2-F85F-42F5-994A-720181AD723B}" srcOrd="1" destOrd="0" presId="urn:microsoft.com/office/officeart/2005/8/layout/orgChart1"/>
    <dgm:cxn modelId="{8090E492-AED1-4644-8592-006EC7E8747B}" type="presParOf" srcId="{5ED20E79-8B15-491E-9F22-FF7705130DFD}" destId="{5C1371E8-48E4-46BA-A965-7F0F2E9C6F8F}" srcOrd="1" destOrd="0" presId="urn:microsoft.com/office/officeart/2005/8/layout/orgChart1"/>
    <dgm:cxn modelId="{FA636718-FC04-4499-98F7-FB9A8C45406A}" type="presParOf" srcId="{5ED20E79-8B15-491E-9F22-FF7705130DFD}" destId="{1A176F66-3140-46FA-BC88-2422709958F7}" srcOrd="2" destOrd="0" presId="urn:microsoft.com/office/officeart/2005/8/layout/orgChart1"/>
    <dgm:cxn modelId="{37B357CC-BA6C-4EB6-AC8D-5F2D25EEAE9C}" type="presParOf" srcId="{907AB608-98C2-4319-8917-6D1C41B2F9A4}" destId="{00CC8D34-D099-4447-AE14-386C2C010007}" srcOrd="2" destOrd="0" presId="urn:microsoft.com/office/officeart/2005/8/layout/orgChart1"/>
    <dgm:cxn modelId="{2203D6A5-139D-4C1F-93B4-6CA7B4757E01}" type="presParOf" srcId="{A2C22C8D-7BC4-4274-86B9-AC572CC337B0}" destId="{C8C34840-B864-4500-8493-8D4EB7A7EAD1}" srcOrd="2" destOrd="0" presId="urn:microsoft.com/office/officeart/2005/8/layout/orgChart1"/>
    <dgm:cxn modelId="{47E90639-0C1F-44E1-B0AB-13635E4ECCC1}" type="presParOf" srcId="{A2C22C8D-7BC4-4274-86B9-AC572CC337B0}" destId="{603CA811-D37C-4A40-866F-36E0F21A4EE5}" srcOrd="3" destOrd="0" presId="urn:microsoft.com/office/officeart/2005/8/layout/orgChart1"/>
    <dgm:cxn modelId="{13628EFB-3CB7-48EB-88EC-32E761B53FF2}" type="presParOf" srcId="{603CA811-D37C-4A40-866F-36E0F21A4EE5}" destId="{A03C0DBD-58BF-49CC-B5CB-A75900C093C6}" srcOrd="0" destOrd="0" presId="urn:microsoft.com/office/officeart/2005/8/layout/orgChart1"/>
    <dgm:cxn modelId="{5A1A562F-CA23-4689-BFD9-25FDC5BB18BB}" type="presParOf" srcId="{A03C0DBD-58BF-49CC-B5CB-A75900C093C6}" destId="{B7C1BF7A-C584-4F0F-96EC-71ADDD562618}" srcOrd="0" destOrd="0" presId="urn:microsoft.com/office/officeart/2005/8/layout/orgChart1"/>
    <dgm:cxn modelId="{F8CF257A-0255-4B82-94A0-3701358EF2F0}" type="presParOf" srcId="{A03C0DBD-58BF-49CC-B5CB-A75900C093C6}" destId="{447DF95F-FF46-4227-ADCE-6B8564A4FB75}" srcOrd="1" destOrd="0" presId="urn:microsoft.com/office/officeart/2005/8/layout/orgChart1"/>
    <dgm:cxn modelId="{FEE92A96-C921-4388-9DC5-443B2B18A9D8}" type="presParOf" srcId="{603CA811-D37C-4A40-866F-36E0F21A4EE5}" destId="{05651CD6-8EA8-407B-9D8A-70327A45276E}" srcOrd="1" destOrd="0" presId="urn:microsoft.com/office/officeart/2005/8/layout/orgChart1"/>
    <dgm:cxn modelId="{296E7106-D24B-455E-834B-66EF9BE807EA}" type="presParOf" srcId="{05651CD6-8EA8-407B-9D8A-70327A45276E}" destId="{EBD0B643-E0FC-4ADF-AC27-92AC4D698C95}" srcOrd="0" destOrd="0" presId="urn:microsoft.com/office/officeart/2005/8/layout/orgChart1"/>
    <dgm:cxn modelId="{ACA058AA-40BF-4F1A-B3C9-F2AD3D14AA7B}" type="presParOf" srcId="{05651CD6-8EA8-407B-9D8A-70327A45276E}" destId="{4A6AB051-9BEE-4917-8DCA-7EF20F1FD3FA}" srcOrd="1" destOrd="0" presId="urn:microsoft.com/office/officeart/2005/8/layout/orgChart1"/>
    <dgm:cxn modelId="{C33E55B8-C093-4954-9776-A5BBA43FE093}" type="presParOf" srcId="{4A6AB051-9BEE-4917-8DCA-7EF20F1FD3FA}" destId="{DB6090AD-F509-4ED5-BC88-8AFF43BEB845}" srcOrd="0" destOrd="0" presId="urn:microsoft.com/office/officeart/2005/8/layout/orgChart1"/>
    <dgm:cxn modelId="{FC4FCD4E-46E1-42EE-8D10-EED5A8DA15C5}" type="presParOf" srcId="{DB6090AD-F509-4ED5-BC88-8AFF43BEB845}" destId="{5E33F1ED-1B8C-4671-A65D-D1DA76A9B72E}" srcOrd="0" destOrd="0" presId="urn:microsoft.com/office/officeart/2005/8/layout/orgChart1"/>
    <dgm:cxn modelId="{4FF4CAF5-E822-445F-BE2F-EE15CA49511D}" type="presParOf" srcId="{DB6090AD-F509-4ED5-BC88-8AFF43BEB845}" destId="{9BBB43F4-EA80-4FC2-9E2F-ADB35D207991}" srcOrd="1" destOrd="0" presId="urn:microsoft.com/office/officeart/2005/8/layout/orgChart1"/>
    <dgm:cxn modelId="{D0A3D518-EC9B-4658-8DB7-F5C9FF0DEADD}" type="presParOf" srcId="{4A6AB051-9BEE-4917-8DCA-7EF20F1FD3FA}" destId="{A8953B8E-7C43-4C1D-A4E5-231087E83C95}" srcOrd="1" destOrd="0" presId="urn:microsoft.com/office/officeart/2005/8/layout/orgChart1"/>
    <dgm:cxn modelId="{6C6C5499-0355-442E-8E19-82B184897436}" type="presParOf" srcId="{4A6AB051-9BEE-4917-8DCA-7EF20F1FD3FA}" destId="{3B7EACF8-6A26-4258-B34C-EC2EA0D0E571}" srcOrd="2" destOrd="0" presId="urn:microsoft.com/office/officeart/2005/8/layout/orgChart1"/>
    <dgm:cxn modelId="{5AA708FD-6386-4B54-B317-F23D16DC0503}" type="presParOf" srcId="{05651CD6-8EA8-407B-9D8A-70327A45276E}" destId="{7BC29520-BE82-4095-9DB4-7219C0B4A610}" srcOrd="2" destOrd="0" presId="urn:microsoft.com/office/officeart/2005/8/layout/orgChart1"/>
    <dgm:cxn modelId="{993C43F1-E5E3-4376-99AA-42A0C221DB5B}" type="presParOf" srcId="{05651CD6-8EA8-407B-9D8A-70327A45276E}" destId="{3A440103-E127-40B5-B0FC-B7AED4678973}" srcOrd="3" destOrd="0" presId="urn:microsoft.com/office/officeart/2005/8/layout/orgChart1"/>
    <dgm:cxn modelId="{7A60E092-35E9-46F7-87CA-78FB31C3CB66}" type="presParOf" srcId="{3A440103-E127-40B5-B0FC-B7AED4678973}" destId="{0D77334C-C0D7-4B47-AE5D-90104451875D}" srcOrd="0" destOrd="0" presId="urn:microsoft.com/office/officeart/2005/8/layout/orgChart1"/>
    <dgm:cxn modelId="{75F3FB53-891B-4BEB-A3C2-97252CC23457}" type="presParOf" srcId="{0D77334C-C0D7-4B47-AE5D-90104451875D}" destId="{5610B966-917A-4DD8-BC85-74541977EB45}" srcOrd="0" destOrd="0" presId="urn:microsoft.com/office/officeart/2005/8/layout/orgChart1"/>
    <dgm:cxn modelId="{52729C61-CF56-4E0E-B736-F3D333795CD1}" type="presParOf" srcId="{0D77334C-C0D7-4B47-AE5D-90104451875D}" destId="{E6CE4D44-DBE0-4BAD-BB48-EAB8BB665DFE}" srcOrd="1" destOrd="0" presId="urn:microsoft.com/office/officeart/2005/8/layout/orgChart1"/>
    <dgm:cxn modelId="{2AAB8C2E-6CB6-4E3A-866D-2FF2611F61E3}" type="presParOf" srcId="{3A440103-E127-40B5-B0FC-B7AED4678973}" destId="{D9DDB358-C539-40E5-8770-085B1909AFEC}" srcOrd="1" destOrd="0" presId="urn:microsoft.com/office/officeart/2005/8/layout/orgChart1"/>
    <dgm:cxn modelId="{5F1BB4AB-A904-4D12-B8AC-15E9FEA68EF3}" type="presParOf" srcId="{3A440103-E127-40B5-B0FC-B7AED4678973}" destId="{B2E7A0D3-0814-4C67-AED1-92ACE6881400}" srcOrd="2" destOrd="0" presId="urn:microsoft.com/office/officeart/2005/8/layout/orgChart1"/>
    <dgm:cxn modelId="{D6C078B8-B4DA-4BB0-96C8-6316E8880E87}" type="presParOf" srcId="{603CA811-D37C-4A40-866F-36E0F21A4EE5}" destId="{AD5E18FE-2E27-4FD6-A984-5391438D20ED}" srcOrd="2" destOrd="0" presId="urn:microsoft.com/office/officeart/2005/8/layout/orgChart1"/>
    <dgm:cxn modelId="{32861F09-BE81-4657-9B2E-D28DF20387FB}" type="presParOf" srcId="{A2C22C8D-7BC4-4274-86B9-AC572CC337B0}" destId="{389331EC-B4A4-45D4-8331-08BA3C970726}" srcOrd="4" destOrd="0" presId="urn:microsoft.com/office/officeart/2005/8/layout/orgChart1"/>
    <dgm:cxn modelId="{861A9D46-E87B-4C99-9059-E8D61A3A1BF9}" type="presParOf" srcId="{A2C22C8D-7BC4-4274-86B9-AC572CC337B0}" destId="{F6DD5206-542D-4CFA-9C32-7E3D3B2BE19F}" srcOrd="5" destOrd="0" presId="urn:microsoft.com/office/officeart/2005/8/layout/orgChart1"/>
    <dgm:cxn modelId="{ABCF5C11-2242-42E6-8801-233977E68B65}" type="presParOf" srcId="{F6DD5206-542D-4CFA-9C32-7E3D3B2BE19F}" destId="{2B931939-88ED-4BC3-97B2-69C0B5284245}" srcOrd="0" destOrd="0" presId="urn:microsoft.com/office/officeart/2005/8/layout/orgChart1"/>
    <dgm:cxn modelId="{93E52717-62B3-4D88-A211-80F82A741C3F}" type="presParOf" srcId="{2B931939-88ED-4BC3-97B2-69C0B5284245}" destId="{831F16C0-31E7-422D-BDAB-4C71AF75DD5F}" srcOrd="0" destOrd="0" presId="urn:microsoft.com/office/officeart/2005/8/layout/orgChart1"/>
    <dgm:cxn modelId="{D183120F-E088-4B56-901C-AEC579E1117B}" type="presParOf" srcId="{2B931939-88ED-4BC3-97B2-69C0B5284245}" destId="{14C9FECA-0754-4773-9EB0-637F4317B6AC}" srcOrd="1" destOrd="0" presId="urn:microsoft.com/office/officeart/2005/8/layout/orgChart1"/>
    <dgm:cxn modelId="{CEB478A9-2569-4E43-A7A2-7E17D51BE2DE}" type="presParOf" srcId="{F6DD5206-542D-4CFA-9C32-7E3D3B2BE19F}" destId="{379ABF95-590E-4102-847E-23BA8BDD04F3}" srcOrd="1" destOrd="0" presId="urn:microsoft.com/office/officeart/2005/8/layout/orgChart1"/>
    <dgm:cxn modelId="{1EC98474-503A-4C69-8560-221C65CDEBEF}" type="presParOf" srcId="{379ABF95-590E-4102-847E-23BA8BDD04F3}" destId="{BF76B8B7-F9DC-493A-8640-80E3EB30C253}" srcOrd="0" destOrd="0" presId="urn:microsoft.com/office/officeart/2005/8/layout/orgChart1"/>
    <dgm:cxn modelId="{874280BA-FDB5-4445-A45D-64CD39C16A5C}" type="presParOf" srcId="{379ABF95-590E-4102-847E-23BA8BDD04F3}" destId="{486DB411-D160-4AE9-A96B-39164179A3D2}" srcOrd="1" destOrd="0" presId="urn:microsoft.com/office/officeart/2005/8/layout/orgChart1"/>
    <dgm:cxn modelId="{66C3DE57-12C4-4F9D-8A48-CB7735C1A128}" type="presParOf" srcId="{486DB411-D160-4AE9-A96B-39164179A3D2}" destId="{E01DFC14-178F-49C2-B0D3-9F0B2FD2817C}" srcOrd="0" destOrd="0" presId="urn:microsoft.com/office/officeart/2005/8/layout/orgChart1"/>
    <dgm:cxn modelId="{0F4511CF-06D7-4EC0-BAD2-647CA9E3C5BF}" type="presParOf" srcId="{E01DFC14-178F-49C2-B0D3-9F0B2FD2817C}" destId="{89A4D5DA-A09F-4E06-A681-04623B60B23F}" srcOrd="0" destOrd="0" presId="urn:microsoft.com/office/officeart/2005/8/layout/orgChart1"/>
    <dgm:cxn modelId="{6BABDCC4-C07B-48BF-8CBC-8D2589EC4719}" type="presParOf" srcId="{E01DFC14-178F-49C2-B0D3-9F0B2FD2817C}" destId="{DB6A0E52-A01E-4CB7-8091-71DC5666402F}" srcOrd="1" destOrd="0" presId="urn:microsoft.com/office/officeart/2005/8/layout/orgChart1"/>
    <dgm:cxn modelId="{2F799E98-6B7D-4D66-81FD-BE1BEF9AF46C}" type="presParOf" srcId="{486DB411-D160-4AE9-A96B-39164179A3D2}" destId="{D009DE90-D537-435B-B282-0714CC19D3A7}" srcOrd="1" destOrd="0" presId="urn:microsoft.com/office/officeart/2005/8/layout/orgChart1"/>
    <dgm:cxn modelId="{3CC1A22F-DD6F-4B45-AE8B-B4B4DC3EFFB6}" type="presParOf" srcId="{486DB411-D160-4AE9-A96B-39164179A3D2}" destId="{045D7FEF-2889-498B-8970-CB51CC3A2309}" srcOrd="2" destOrd="0" presId="urn:microsoft.com/office/officeart/2005/8/layout/orgChart1"/>
    <dgm:cxn modelId="{70A8D210-ABA2-4B01-8B74-90C7B618BF2B}" type="presParOf" srcId="{379ABF95-590E-4102-847E-23BA8BDD04F3}" destId="{87AF9238-0949-49C4-8DCD-EDC23A7C185C}" srcOrd="2" destOrd="0" presId="urn:microsoft.com/office/officeart/2005/8/layout/orgChart1"/>
    <dgm:cxn modelId="{A6735D62-82C7-46A5-8DC9-0A7836C51534}" type="presParOf" srcId="{379ABF95-590E-4102-847E-23BA8BDD04F3}" destId="{731707AF-C6D5-4499-AB83-B7DB6BDB9228}" srcOrd="3" destOrd="0" presId="urn:microsoft.com/office/officeart/2005/8/layout/orgChart1"/>
    <dgm:cxn modelId="{9E7A17BD-0E60-4A39-B5E2-67C44BFC41F0}" type="presParOf" srcId="{731707AF-C6D5-4499-AB83-B7DB6BDB9228}" destId="{C0488A55-C6CD-4D1B-8FFA-ED6DB91CD750}" srcOrd="0" destOrd="0" presId="urn:microsoft.com/office/officeart/2005/8/layout/orgChart1"/>
    <dgm:cxn modelId="{58713266-D260-469B-8FA5-DD2FCF318F21}" type="presParOf" srcId="{C0488A55-C6CD-4D1B-8FFA-ED6DB91CD750}" destId="{86569F13-7314-420D-9410-D872C1ED3AF0}" srcOrd="0" destOrd="0" presId="urn:microsoft.com/office/officeart/2005/8/layout/orgChart1"/>
    <dgm:cxn modelId="{CA89285A-615A-4B09-BB29-9510C4EC9C07}" type="presParOf" srcId="{C0488A55-C6CD-4D1B-8FFA-ED6DB91CD750}" destId="{997ECB3F-3B35-4DC5-9702-AC470A20FA4D}" srcOrd="1" destOrd="0" presId="urn:microsoft.com/office/officeart/2005/8/layout/orgChart1"/>
    <dgm:cxn modelId="{49BB18A0-8483-43ED-9C98-B6719ACF98BB}" type="presParOf" srcId="{731707AF-C6D5-4499-AB83-B7DB6BDB9228}" destId="{16B11756-B45D-49CD-996A-DAC9EB22E476}" srcOrd="1" destOrd="0" presId="urn:microsoft.com/office/officeart/2005/8/layout/orgChart1"/>
    <dgm:cxn modelId="{0D28C2EB-A8AC-4524-9CEC-E518123EA06F}" type="presParOf" srcId="{731707AF-C6D5-4499-AB83-B7DB6BDB9228}" destId="{87F325F0-7F16-443D-9EBF-01281C2A8D6E}" srcOrd="2" destOrd="0" presId="urn:microsoft.com/office/officeart/2005/8/layout/orgChart1"/>
    <dgm:cxn modelId="{47DDC218-CED0-481C-9AE8-11B66143CBA0}" type="presParOf" srcId="{F6DD5206-542D-4CFA-9C32-7E3D3B2BE19F}" destId="{CC129F09-2E11-47C9-95F7-60B9F4B03963}" srcOrd="2" destOrd="0" presId="urn:microsoft.com/office/officeart/2005/8/layout/orgChart1"/>
    <dgm:cxn modelId="{DB743E59-DC42-4D00-8DFC-95A68C3D77B4}" type="presParOf" srcId="{A2C22C8D-7BC4-4274-86B9-AC572CC337B0}" destId="{43D1822D-33DA-4117-BBA6-21091CC238FE}" srcOrd="6" destOrd="0" presId="urn:microsoft.com/office/officeart/2005/8/layout/orgChart1"/>
    <dgm:cxn modelId="{0672BA89-CCDC-4DB0-9F22-AE3A9C58B63C}" type="presParOf" srcId="{A2C22C8D-7BC4-4274-86B9-AC572CC337B0}" destId="{5CA0DF33-6371-416C-A6E3-2AA42B3974B2}" srcOrd="7" destOrd="0" presId="urn:microsoft.com/office/officeart/2005/8/layout/orgChart1"/>
    <dgm:cxn modelId="{D664FA33-912E-421D-B7A3-02659E7BB90C}" type="presParOf" srcId="{5CA0DF33-6371-416C-A6E3-2AA42B3974B2}" destId="{92217BE8-C95F-4321-8C5C-ACE65EB0FE56}" srcOrd="0" destOrd="0" presId="urn:microsoft.com/office/officeart/2005/8/layout/orgChart1"/>
    <dgm:cxn modelId="{9E45512F-626E-4F03-9AE9-ADB79598D306}" type="presParOf" srcId="{92217BE8-C95F-4321-8C5C-ACE65EB0FE56}" destId="{28BEF644-8871-4E3C-82AF-7C089D4AAECB}" srcOrd="0" destOrd="0" presId="urn:microsoft.com/office/officeart/2005/8/layout/orgChart1"/>
    <dgm:cxn modelId="{3D8EF472-CFC8-412F-A26A-0717034DDE56}" type="presParOf" srcId="{92217BE8-C95F-4321-8C5C-ACE65EB0FE56}" destId="{6FA014CB-4667-4D39-B3ED-0168055140FA}" srcOrd="1" destOrd="0" presId="urn:microsoft.com/office/officeart/2005/8/layout/orgChart1"/>
    <dgm:cxn modelId="{C63C62D9-7077-42DA-ABB8-123B9F0E4A14}" type="presParOf" srcId="{5CA0DF33-6371-416C-A6E3-2AA42B3974B2}" destId="{E5504EFB-7E92-4C3C-8406-F7D5C8D6941F}" srcOrd="1" destOrd="0" presId="urn:microsoft.com/office/officeart/2005/8/layout/orgChart1"/>
    <dgm:cxn modelId="{9C9120EE-0F0C-4E9D-A8BD-5610EF497B9E}" type="presParOf" srcId="{E5504EFB-7E92-4C3C-8406-F7D5C8D6941F}" destId="{829C04B9-B9E4-49E2-B077-9C30C5DB40FE}" srcOrd="0" destOrd="0" presId="urn:microsoft.com/office/officeart/2005/8/layout/orgChart1"/>
    <dgm:cxn modelId="{D63E6E81-BAB0-4166-B727-C7861CFC266A}" type="presParOf" srcId="{E5504EFB-7E92-4C3C-8406-F7D5C8D6941F}" destId="{9A37766D-9D65-46E5-BABC-CAB28D882FF8}" srcOrd="1" destOrd="0" presId="urn:microsoft.com/office/officeart/2005/8/layout/orgChart1"/>
    <dgm:cxn modelId="{2EB527B5-DB15-400E-B796-BBA0D794C4CE}" type="presParOf" srcId="{9A37766D-9D65-46E5-BABC-CAB28D882FF8}" destId="{D4037DD8-67EA-4721-BCB1-52013F881CE9}" srcOrd="0" destOrd="0" presId="urn:microsoft.com/office/officeart/2005/8/layout/orgChart1"/>
    <dgm:cxn modelId="{BD83AC9A-DA57-4B8F-9BE9-04DE569AF52D}" type="presParOf" srcId="{D4037DD8-67EA-4721-BCB1-52013F881CE9}" destId="{459AA594-25FE-42E8-9478-46621339FD77}" srcOrd="0" destOrd="0" presId="urn:microsoft.com/office/officeart/2005/8/layout/orgChart1"/>
    <dgm:cxn modelId="{36487EC2-F330-4A19-A29E-8436B705A03C}" type="presParOf" srcId="{D4037DD8-67EA-4721-BCB1-52013F881CE9}" destId="{F12AA522-59D1-409F-AD5B-8BC3611B2E11}" srcOrd="1" destOrd="0" presId="urn:microsoft.com/office/officeart/2005/8/layout/orgChart1"/>
    <dgm:cxn modelId="{D3D3D024-D8C2-4646-8126-85C1D81172C7}" type="presParOf" srcId="{9A37766D-9D65-46E5-BABC-CAB28D882FF8}" destId="{BE963804-75A6-48CD-AE4B-6F8FB18E21FD}" srcOrd="1" destOrd="0" presId="urn:microsoft.com/office/officeart/2005/8/layout/orgChart1"/>
    <dgm:cxn modelId="{094E1C0C-2600-46A8-B5CF-5C0CB67CFD78}" type="presParOf" srcId="{9A37766D-9D65-46E5-BABC-CAB28D882FF8}" destId="{AFA1F1F7-6619-49D5-AC5E-89CB5D38DEC1}" srcOrd="2" destOrd="0" presId="urn:microsoft.com/office/officeart/2005/8/layout/orgChart1"/>
    <dgm:cxn modelId="{29F85C9E-B02E-48D4-AF1D-609ADC04A334}" type="presParOf" srcId="{E5504EFB-7E92-4C3C-8406-F7D5C8D6941F}" destId="{9C3FDC88-3C73-42F3-AE5C-0261AC6D5742}" srcOrd="2" destOrd="0" presId="urn:microsoft.com/office/officeart/2005/8/layout/orgChart1"/>
    <dgm:cxn modelId="{7B59799D-9ED8-4787-93C7-CA69FABC6137}" type="presParOf" srcId="{E5504EFB-7E92-4C3C-8406-F7D5C8D6941F}" destId="{33EA0F66-78D6-4E29-8152-D68916581ADE}" srcOrd="3" destOrd="0" presId="urn:microsoft.com/office/officeart/2005/8/layout/orgChart1"/>
    <dgm:cxn modelId="{E3C34515-6AAC-4E25-AF38-A10141DC2A1B}" type="presParOf" srcId="{33EA0F66-78D6-4E29-8152-D68916581ADE}" destId="{1D2D6157-6BCC-4063-8086-0866DF17AB50}" srcOrd="0" destOrd="0" presId="urn:microsoft.com/office/officeart/2005/8/layout/orgChart1"/>
    <dgm:cxn modelId="{C7984A1A-30C1-4627-8796-974FA57F43C4}" type="presParOf" srcId="{1D2D6157-6BCC-4063-8086-0866DF17AB50}" destId="{574EBB71-BBEE-430F-BC65-3F8AFF35C4A9}" srcOrd="0" destOrd="0" presId="urn:microsoft.com/office/officeart/2005/8/layout/orgChart1"/>
    <dgm:cxn modelId="{CAAEB5BA-5A9B-4601-BCB3-07948786CE28}" type="presParOf" srcId="{1D2D6157-6BCC-4063-8086-0866DF17AB50}" destId="{DA1DAFB0-EAAD-47E9-AACF-FA738D453A72}" srcOrd="1" destOrd="0" presId="urn:microsoft.com/office/officeart/2005/8/layout/orgChart1"/>
    <dgm:cxn modelId="{07729689-F2C4-453C-A834-40ACCC75751C}" type="presParOf" srcId="{33EA0F66-78D6-4E29-8152-D68916581ADE}" destId="{1FB6A1AD-7B43-44F9-BC60-338F77B30F9F}" srcOrd="1" destOrd="0" presId="urn:microsoft.com/office/officeart/2005/8/layout/orgChart1"/>
    <dgm:cxn modelId="{FEBEAD76-6E64-46FA-850E-F87AE795289E}" type="presParOf" srcId="{33EA0F66-78D6-4E29-8152-D68916581ADE}" destId="{CA356592-D7A1-464E-BF6A-141F722B7D9C}" srcOrd="2" destOrd="0" presId="urn:microsoft.com/office/officeart/2005/8/layout/orgChart1"/>
    <dgm:cxn modelId="{44D879FE-97E2-4E02-971E-39330CF5F0C6}" type="presParOf" srcId="{5CA0DF33-6371-416C-A6E3-2AA42B3974B2}" destId="{5CBDC0E8-1870-4B84-BF24-4284ED1A5FE4}" srcOrd="2" destOrd="0" presId="urn:microsoft.com/office/officeart/2005/8/layout/orgChart1"/>
    <dgm:cxn modelId="{A83989C1-7806-4834-B3F8-8EDF89B3E9A2}" type="presParOf" srcId="{A2C22C8D-7BC4-4274-86B9-AC572CC337B0}" destId="{C8016406-D92D-4601-92D8-9B9622A927B9}" srcOrd="8" destOrd="0" presId="urn:microsoft.com/office/officeart/2005/8/layout/orgChart1"/>
    <dgm:cxn modelId="{97E5041B-1C67-4178-8010-A728BB33B03E}" type="presParOf" srcId="{A2C22C8D-7BC4-4274-86B9-AC572CC337B0}" destId="{D328C524-902A-42C5-9711-9F24B64AEF52}" srcOrd="9" destOrd="0" presId="urn:microsoft.com/office/officeart/2005/8/layout/orgChart1"/>
    <dgm:cxn modelId="{B22617B3-A8C0-439A-98FE-862D727247E0}" type="presParOf" srcId="{D328C524-902A-42C5-9711-9F24B64AEF52}" destId="{AF31B4C4-6EAB-4900-B513-2FC1662E3D2F}" srcOrd="0" destOrd="0" presId="urn:microsoft.com/office/officeart/2005/8/layout/orgChart1"/>
    <dgm:cxn modelId="{03422C12-E78E-4F3E-B8E0-8A915C107742}" type="presParOf" srcId="{AF31B4C4-6EAB-4900-B513-2FC1662E3D2F}" destId="{7FF3AA3B-C67D-49C6-A9DA-5E9E9CBFEA4F}" srcOrd="0" destOrd="0" presId="urn:microsoft.com/office/officeart/2005/8/layout/orgChart1"/>
    <dgm:cxn modelId="{2863CE09-C2A1-4324-B36D-7F716261D2D6}" type="presParOf" srcId="{AF31B4C4-6EAB-4900-B513-2FC1662E3D2F}" destId="{14F4D512-3649-4F2F-B08A-53D9B9F5B6DD}" srcOrd="1" destOrd="0" presId="urn:microsoft.com/office/officeart/2005/8/layout/orgChart1"/>
    <dgm:cxn modelId="{07B19577-D5A1-41AE-83A4-2E22E4BE47E1}" type="presParOf" srcId="{D328C524-902A-42C5-9711-9F24B64AEF52}" destId="{11E77217-9C0B-41B2-849D-AD5BF349A02F}" srcOrd="1" destOrd="0" presId="urn:microsoft.com/office/officeart/2005/8/layout/orgChart1"/>
    <dgm:cxn modelId="{76DAC4C5-0FE2-48C3-A6BB-6BC36E935A20}" type="presParOf" srcId="{11E77217-9C0B-41B2-849D-AD5BF349A02F}" destId="{FCFCA1E4-ABED-4706-AA25-40410091388F}" srcOrd="0" destOrd="0" presId="urn:microsoft.com/office/officeart/2005/8/layout/orgChart1"/>
    <dgm:cxn modelId="{BFEA7685-338A-426A-BFDB-39B565502601}" type="presParOf" srcId="{11E77217-9C0B-41B2-849D-AD5BF349A02F}" destId="{E8CF3506-380D-4DB6-9BE5-C3437BC803E4}" srcOrd="1" destOrd="0" presId="urn:microsoft.com/office/officeart/2005/8/layout/orgChart1"/>
    <dgm:cxn modelId="{A04DF252-4AFF-4FFF-81A3-CE32078DF241}" type="presParOf" srcId="{E8CF3506-380D-4DB6-9BE5-C3437BC803E4}" destId="{2E4A1B4E-57AF-4793-8E4F-9FD122B96992}" srcOrd="0" destOrd="0" presId="urn:microsoft.com/office/officeart/2005/8/layout/orgChart1"/>
    <dgm:cxn modelId="{A5CA4DA3-DFEF-4D35-9560-EE74B3518F2B}" type="presParOf" srcId="{2E4A1B4E-57AF-4793-8E4F-9FD122B96992}" destId="{7A6DA3D5-E93F-4770-BCF7-FA07F291965F}" srcOrd="0" destOrd="0" presId="urn:microsoft.com/office/officeart/2005/8/layout/orgChart1"/>
    <dgm:cxn modelId="{CC38BCE3-7398-41FB-9C39-93E77C679934}" type="presParOf" srcId="{2E4A1B4E-57AF-4793-8E4F-9FD122B96992}" destId="{1013F109-9327-4F2A-ACCA-F8A93AC01DA8}" srcOrd="1" destOrd="0" presId="urn:microsoft.com/office/officeart/2005/8/layout/orgChart1"/>
    <dgm:cxn modelId="{FFA92185-81EB-4B1F-B56E-9350C70F8359}" type="presParOf" srcId="{E8CF3506-380D-4DB6-9BE5-C3437BC803E4}" destId="{924DA600-49E1-4CBF-9D10-4B45E01AF46A}" srcOrd="1" destOrd="0" presId="urn:microsoft.com/office/officeart/2005/8/layout/orgChart1"/>
    <dgm:cxn modelId="{12AFEF20-E862-44F4-AE3D-FC5A460AC90B}" type="presParOf" srcId="{E8CF3506-380D-4DB6-9BE5-C3437BC803E4}" destId="{CF6BADBC-41C5-497D-9445-1052C34398B2}" srcOrd="2" destOrd="0" presId="urn:microsoft.com/office/officeart/2005/8/layout/orgChart1"/>
    <dgm:cxn modelId="{A2BF2A3E-8DEC-4B8D-971E-9733EE1E0FE5}" type="presParOf" srcId="{11E77217-9C0B-41B2-849D-AD5BF349A02F}" destId="{7BA09078-7568-4E06-8F32-4FEC4FB9B125}" srcOrd="2" destOrd="0" presId="urn:microsoft.com/office/officeart/2005/8/layout/orgChart1"/>
    <dgm:cxn modelId="{BE42AD61-7C96-4A39-8392-AD18650CCE7C}" type="presParOf" srcId="{11E77217-9C0B-41B2-849D-AD5BF349A02F}" destId="{D1EC8907-7225-4A98-8B4C-8ABDE6F35C09}" srcOrd="3" destOrd="0" presId="urn:microsoft.com/office/officeart/2005/8/layout/orgChart1"/>
    <dgm:cxn modelId="{D57FD2F7-FBC8-4DBC-9C19-67789738BB33}" type="presParOf" srcId="{D1EC8907-7225-4A98-8B4C-8ABDE6F35C09}" destId="{DDB51875-5AC3-4602-A58F-DE29F95FB7B6}" srcOrd="0" destOrd="0" presId="urn:microsoft.com/office/officeart/2005/8/layout/orgChart1"/>
    <dgm:cxn modelId="{4435D255-AEEC-4AE2-8A5F-C701BE79FC72}" type="presParOf" srcId="{DDB51875-5AC3-4602-A58F-DE29F95FB7B6}" destId="{F8A9BEFB-898D-425F-B0EA-E76EE2EDFCAF}" srcOrd="0" destOrd="0" presId="urn:microsoft.com/office/officeart/2005/8/layout/orgChart1"/>
    <dgm:cxn modelId="{39C5CCAA-1A6E-4162-80D0-6E69D606ABA1}" type="presParOf" srcId="{DDB51875-5AC3-4602-A58F-DE29F95FB7B6}" destId="{88F55B2C-4B49-4603-B23F-B7BC20C4BFB5}" srcOrd="1" destOrd="0" presId="urn:microsoft.com/office/officeart/2005/8/layout/orgChart1"/>
    <dgm:cxn modelId="{5B86F4A1-97CE-4CF5-9D72-E42BB7A708DA}" type="presParOf" srcId="{D1EC8907-7225-4A98-8B4C-8ABDE6F35C09}" destId="{4D670FE0-0CE2-4DF4-A0FA-2409D243016A}" srcOrd="1" destOrd="0" presId="urn:microsoft.com/office/officeart/2005/8/layout/orgChart1"/>
    <dgm:cxn modelId="{79E260FD-3C4E-45C5-B9B2-80D67F06CF32}" type="presParOf" srcId="{D1EC8907-7225-4A98-8B4C-8ABDE6F35C09}" destId="{CF0C19AC-423C-449A-811C-3095576C3BAF}" srcOrd="2" destOrd="0" presId="urn:microsoft.com/office/officeart/2005/8/layout/orgChart1"/>
    <dgm:cxn modelId="{1C6649F9-6FFA-482F-BAC9-27195A535549}" type="presParOf" srcId="{D328C524-902A-42C5-9711-9F24B64AEF52}" destId="{476197C2-237A-4EC1-B4B0-507D83C03525}" srcOrd="2" destOrd="0" presId="urn:microsoft.com/office/officeart/2005/8/layout/orgChart1"/>
    <dgm:cxn modelId="{3BFC9D3D-C6C6-46A6-9897-43EA441E3036}" type="presParOf" srcId="{A2C22C8D-7BC4-4274-86B9-AC572CC337B0}" destId="{E37B90EF-3D2A-464E-8B0C-28437B23596D}" srcOrd="10" destOrd="0" presId="urn:microsoft.com/office/officeart/2005/8/layout/orgChart1"/>
    <dgm:cxn modelId="{35BD37F4-7713-44FB-ADBD-4528DB324AF4}" type="presParOf" srcId="{A2C22C8D-7BC4-4274-86B9-AC572CC337B0}" destId="{E0AD4E00-3038-44C0-916B-402A0608B62A}" srcOrd="11" destOrd="0" presId="urn:microsoft.com/office/officeart/2005/8/layout/orgChart1"/>
    <dgm:cxn modelId="{CB61CEAC-A566-4A34-B6DF-6AC9BF8437D5}" type="presParOf" srcId="{E0AD4E00-3038-44C0-916B-402A0608B62A}" destId="{FF4D1DC8-B9C1-4B84-8294-6AAA64A03462}" srcOrd="0" destOrd="0" presId="urn:microsoft.com/office/officeart/2005/8/layout/orgChart1"/>
    <dgm:cxn modelId="{D9BE4F66-4213-4F6F-88F5-9C074D662234}" type="presParOf" srcId="{FF4D1DC8-B9C1-4B84-8294-6AAA64A03462}" destId="{37CCDD1D-7309-4940-8418-6CE9A576910C}" srcOrd="0" destOrd="0" presId="urn:microsoft.com/office/officeart/2005/8/layout/orgChart1"/>
    <dgm:cxn modelId="{7E2A74AE-2D0C-47DA-B4E9-55D0C901ECEB}" type="presParOf" srcId="{FF4D1DC8-B9C1-4B84-8294-6AAA64A03462}" destId="{53ECA568-28D7-495D-BB8B-92E136634592}" srcOrd="1" destOrd="0" presId="urn:microsoft.com/office/officeart/2005/8/layout/orgChart1"/>
    <dgm:cxn modelId="{2A5824F0-E1A4-4B6C-BFE9-0A71FF79A2FB}" type="presParOf" srcId="{E0AD4E00-3038-44C0-916B-402A0608B62A}" destId="{816B6D26-D1E1-4754-91AE-EF147005E4EF}" srcOrd="1" destOrd="0" presId="urn:microsoft.com/office/officeart/2005/8/layout/orgChart1"/>
    <dgm:cxn modelId="{30BCA7EF-61A8-41E2-8704-A7816A0EC0AE}" type="presParOf" srcId="{E0AD4E00-3038-44C0-916B-402A0608B62A}" destId="{C69BDF50-D709-4E24-8941-D237CCC810EA}" srcOrd="2" destOrd="0" presId="urn:microsoft.com/office/officeart/2005/8/layout/orgChart1"/>
    <dgm:cxn modelId="{7D4698C7-2E59-471E-A631-A874D48B00E5}" type="presParOf" srcId="{03CD8A3C-35E5-498E-B8FE-15C4E160F0CF}" destId="{77148B25-A2AC-45C8-8DFF-D9610512F71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7B90EF-3D2A-464E-8B0C-28437B23596D}">
      <dsp:nvSpPr>
        <dsp:cNvPr id="0" name=""/>
        <dsp:cNvSpPr/>
      </dsp:nvSpPr>
      <dsp:spPr>
        <a:xfrm>
          <a:off x="4064000" y="1770308"/>
          <a:ext cx="3485337" cy="241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978"/>
              </a:lnTo>
              <a:lnTo>
                <a:pt x="3485337" y="120978"/>
              </a:lnTo>
              <a:lnTo>
                <a:pt x="3485337" y="2419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A09078-7568-4E06-8F32-4FEC4FB9B125}">
      <dsp:nvSpPr>
        <dsp:cNvPr id="0" name=""/>
        <dsp:cNvSpPr/>
      </dsp:nvSpPr>
      <dsp:spPr>
        <a:xfrm>
          <a:off x="5694331" y="2588354"/>
          <a:ext cx="172826" cy="13480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8047"/>
              </a:lnTo>
              <a:lnTo>
                <a:pt x="172826" y="13480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FCA1E4-ABED-4706-AA25-40410091388F}">
      <dsp:nvSpPr>
        <dsp:cNvPr id="0" name=""/>
        <dsp:cNvSpPr/>
      </dsp:nvSpPr>
      <dsp:spPr>
        <a:xfrm>
          <a:off x="5694331" y="2588354"/>
          <a:ext cx="172826" cy="5300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0001"/>
              </a:lnTo>
              <a:lnTo>
                <a:pt x="172826" y="5300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016406-D92D-4601-92D8-9B9622A927B9}">
      <dsp:nvSpPr>
        <dsp:cNvPr id="0" name=""/>
        <dsp:cNvSpPr/>
      </dsp:nvSpPr>
      <dsp:spPr>
        <a:xfrm>
          <a:off x="4064000" y="1770308"/>
          <a:ext cx="2091202" cy="241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978"/>
              </a:lnTo>
              <a:lnTo>
                <a:pt x="2091202" y="120978"/>
              </a:lnTo>
              <a:lnTo>
                <a:pt x="2091202" y="2419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3FDC88-3C73-42F3-AE5C-0261AC6D5742}">
      <dsp:nvSpPr>
        <dsp:cNvPr id="0" name=""/>
        <dsp:cNvSpPr/>
      </dsp:nvSpPr>
      <dsp:spPr>
        <a:xfrm>
          <a:off x="4300196" y="2588354"/>
          <a:ext cx="172826" cy="13480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8047"/>
              </a:lnTo>
              <a:lnTo>
                <a:pt x="172826" y="13480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9C04B9-B9E4-49E2-B077-9C30C5DB40FE}">
      <dsp:nvSpPr>
        <dsp:cNvPr id="0" name=""/>
        <dsp:cNvSpPr/>
      </dsp:nvSpPr>
      <dsp:spPr>
        <a:xfrm>
          <a:off x="4300196" y="2588354"/>
          <a:ext cx="172826" cy="5300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0001"/>
              </a:lnTo>
              <a:lnTo>
                <a:pt x="172826" y="5300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D1822D-33DA-4117-BBA6-21091CC238FE}">
      <dsp:nvSpPr>
        <dsp:cNvPr id="0" name=""/>
        <dsp:cNvSpPr/>
      </dsp:nvSpPr>
      <dsp:spPr>
        <a:xfrm>
          <a:off x="4064000" y="1770308"/>
          <a:ext cx="697067" cy="241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978"/>
              </a:lnTo>
              <a:lnTo>
                <a:pt x="697067" y="120978"/>
              </a:lnTo>
              <a:lnTo>
                <a:pt x="697067" y="2419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AF9238-0949-49C4-8DCD-EDC23A7C185C}">
      <dsp:nvSpPr>
        <dsp:cNvPr id="0" name=""/>
        <dsp:cNvSpPr/>
      </dsp:nvSpPr>
      <dsp:spPr>
        <a:xfrm>
          <a:off x="2906061" y="2588354"/>
          <a:ext cx="172826" cy="13480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8047"/>
              </a:lnTo>
              <a:lnTo>
                <a:pt x="172826" y="13480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76B8B7-F9DC-493A-8640-80E3EB30C253}">
      <dsp:nvSpPr>
        <dsp:cNvPr id="0" name=""/>
        <dsp:cNvSpPr/>
      </dsp:nvSpPr>
      <dsp:spPr>
        <a:xfrm>
          <a:off x="2906061" y="2588354"/>
          <a:ext cx="172826" cy="5300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0001"/>
              </a:lnTo>
              <a:lnTo>
                <a:pt x="172826" y="5300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9331EC-B4A4-45D4-8331-08BA3C970726}">
      <dsp:nvSpPr>
        <dsp:cNvPr id="0" name=""/>
        <dsp:cNvSpPr/>
      </dsp:nvSpPr>
      <dsp:spPr>
        <a:xfrm>
          <a:off x="3366932" y="1770308"/>
          <a:ext cx="697067" cy="241957"/>
        </a:xfrm>
        <a:custGeom>
          <a:avLst/>
          <a:gdLst/>
          <a:ahLst/>
          <a:cxnLst/>
          <a:rect l="0" t="0" r="0" b="0"/>
          <a:pathLst>
            <a:path>
              <a:moveTo>
                <a:pt x="697067" y="0"/>
              </a:moveTo>
              <a:lnTo>
                <a:pt x="697067" y="120978"/>
              </a:lnTo>
              <a:lnTo>
                <a:pt x="0" y="120978"/>
              </a:lnTo>
              <a:lnTo>
                <a:pt x="0" y="2419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C29520-BE82-4095-9DB4-7219C0B4A610}">
      <dsp:nvSpPr>
        <dsp:cNvPr id="0" name=""/>
        <dsp:cNvSpPr/>
      </dsp:nvSpPr>
      <dsp:spPr>
        <a:xfrm>
          <a:off x="1511926" y="2588354"/>
          <a:ext cx="172826" cy="13480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8047"/>
              </a:lnTo>
              <a:lnTo>
                <a:pt x="172826" y="13480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D0B643-E0FC-4ADF-AC27-92AC4D698C95}">
      <dsp:nvSpPr>
        <dsp:cNvPr id="0" name=""/>
        <dsp:cNvSpPr/>
      </dsp:nvSpPr>
      <dsp:spPr>
        <a:xfrm>
          <a:off x="1511926" y="2588354"/>
          <a:ext cx="172826" cy="5300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0001"/>
              </a:lnTo>
              <a:lnTo>
                <a:pt x="172826" y="5300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C34840-B864-4500-8493-8D4EB7A7EAD1}">
      <dsp:nvSpPr>
        <dsp:cNvPr id="0" name=""/>
        <dsp:cNvSpPr/>
      </dsp:nvSpPr>
      <dsp:spPr>
        <a:xfrm>
          <a:off x="1972797" y="1770308"/>
          <a:ext cx="2091202" cy="241957"/>
        </a:xfrm>
        <a:custGeom>
          <a:avLst/>
          <a:gdLst/>
          <a:ahLst/>
          <a:cxnLst/>
          <a:rect l="0" t="0" r="0" b="0"/>
          <a:pathLst>
            <a:path>
              <a:moveTo>
                <a:pt x="2091202" y="0"/>
              </a:moveTo>
              <a:lnTo>
                <a:pt x="2091202" y="120978"/>
              </a:lnTo>
              <a:lnTo>
                <a:pt x="0" y="120978"/>
              </a:lnTo>
              <a:lnTo>
                <a:pt x="0" y="2419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99BF4B-E0EF-459A-93EC-0D78D135FEC9}">
      <dsp:nvSpPr>
        <dsp:cNvPr id="0" name=""/>
        <dsp:cNvSpPr/>
      </dsp:nvSpPr>
      <dsp:spPr>
        <a:xfrm>
          <a:off x="117791" y="2588354"/>
          <a:ext cx="172826" cy="13480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8047"/>
              </a:lnTo>
              <a:lnTo>
                <a:pt x="172826" y="13480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B4ACF5-7DA5-4141-9BD9-6CA1EB23F855}">
      <dsp:nvSpPr>
        <dsp:cNvPr id="0" name=""/>
        <dsp:cNvSpPr/>
      </dsp:nvSpPr>
      <dsp:spPr>
        <a:xfrm>
          <a:off x="117791" y="2588354"/>
          <a:ext cx="172826" cy="5300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0001"/>
              </a:lnTo>
              <a:lnTo>
                <a:pt x="172826" y="5300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9EBB6E-AFC7-490E-95D2-73E6E1C573B7}">
      <dsp:nvSpPr>
        <dsp:cNvPr id="0" name=""/>
        <dsp:cNvSpPr/>
      </dsp:nvSpPr>
      <dsp:spPr>
        <a:xfrm>
          <a:off x="578662" y="1770308"/>
          <a:ext cx="3485337" cy="241957"/>
        </a:xfrm>
        <a:custGeom>
          <a:avLst/>
          <a:gdLst/>
          <a:ahLst/>
          <a:cxnLst/>
          <a:rect l="0" t="0" r="0" b="0"/>
          <a:pathLst>
            <a:path>
              <a:moveTo>
                <a:pt x="3485337" y="0"/>
              </a:moveTo>
              <a:lnTo>
                <a:pt x="3485337" y="120978"/>
              </a:lnTo>
              <a:lnTo>
                <a:pt x="0" y="120978"/>
              </a:lnTo>
              <a:lnTo>
                <a:pt x="0" y="2419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B599E6-BF2F-404F-BF0F-C2A737BE2F2A}">
      <dsp:nvSpPr>
        <dsp:cNvPr id="0" name=""/>
        <dsp:cNvSpPr/>
      </dsp:nvSpPr>
      <dsp:spPr>
        <a:xfrm>
          <a:off x="3487911" y="1194219"/>
          <a:ext cx="1152177" cy="576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b="0" i="0" kern="1200" smtClean="0"/>
            <a:t>Tela de Login</a:t>
          </a:r>
          <a:endParaRPr lang="pt-BR" sz="1900" kern="1200" dirty="0"/>
        </a:p>
      </dsp:txBody>
      <dsp:txXfrm>
        <a:off x="3487911" y="1194219"/>
        <a:ext cx="1152177" cy="576088"/>
      </dsp:txXfrm>
    </dsp:sp>
    <dsp:sp modelId="{56066EBC-6E5D-4BC0-880A-2E34792A1682}">
      <dsp:nvSpPr>
        <dsp:cNvPr id="0" name=""/>
        <dsp:cNvSpPr/>
      </dsp:nvSpPr>
      <dsp:spPr>
        <a:xfrm>
          <a:off x="2573" y="2012265"/>
          <a:ext cx="1152177" cy="576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b="0" i="0" kern="1200" dirty="0" smtClean="0"/>
            <a:t>Vendas</a:t>
          </a:r>
          <a:endParaRPr lang="pt-BR" sz="1900" b="0" i="0" kern="1200" dirty="0"/>
        </a:p>
      </dsp:txBody>
      <dsp:txXfrm>
        <a:off x="2573" y="2012265"/>
        <a:ext cx="1152177" cy="576088"/>
      </dsp:txXfrm>
    </dsp:sp>
    <dsp:sp modelId="{9F198E94-EBDA-463D-BA02-8CAA4BCE59B4}">
      <dsp:nvSpPr>
        <dsp:cNvPr id="0" name=""/>
        <dsp:cNvSpPr/>
      </dsp:nvSpPr>
      <dsp:spPr>
        <a:xfrm>
          <a:off x="290617" y="2830312"/>
          <a:ext cx="1152177" cy="576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b="0" i="0" kern="1200" dirty="0" smtClean="0"/>
            <a:t>Realizar Vendas</a:t>
          </a:r>
          <a:endParaRPr lang="pt-BR" sz="1900" b="0" i="0" kern="1200" dirty="0"/>
        </a:p>
      </dsp:txBody>
      <dsp:txXfrm>
        <a:off x="290617" y="2830312"/>
        <a:ext cx="1152177" cy="576088"/>
      </dsp:txXfrm>
    </dsp:sp>
    <dsp:sp modelId="{11A316BD-F4B6-47DD-9589-8B5A88C686D6}">
      <dsp:nvSpPr>
        <dsp:cNvPr id="0" name=""/>
        <dsp:cNvSpPr/>
      </dsp:nvSpPr>
      <dsp:spPr>
        <a:xfrm>
          <a:off x="290617" y="3648358"/>
          <a:ext cx="1152177" cy="576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b="0" i="0" kern="1200" dirty="0" smtClean="0"/>
            <a:t>Consultar Vendas</a:t>
          </a:r>
          <a:endParaRPr lang="pt-BR" sz="1900" b="0" i="0" kern="1200" dirty="0"/>
        </a:p>
      </dsp:txBody>
      <dsp:txXfrm>
        <a:off x="290617" y="3648358"/>
        <a:ext cx="1152177" cy="576088"/>
      </dsp:txXfrm>
    </dsp:sp>
    <dsp:sp modelId="{B7C1BF7A-C584-4F0F-96EC-71ADDD562618}">
      <dsp:nvSpPr>
        <dsp:cNvPr id="0" name=""/>
        <dsp:cNvSpPr/>
      </dsp:nvSpPr>
      <dsp:spPr>
        <a:xfrm>
          <a:off x="1396708" y="2012265"/>
          <a:ext cx="1152177" cy="576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b="0" i="0" kern="1200" dirty="0" smtClean="0"/>
            <a:t>Clientes</a:t>
          </a:r>
          <a:endParaRPr lang="pt-BR" sz="1900" b="0" i="0" kern="1200" dirty="0"/>
        </a:p>
      </dsp:txBody>
      <dsp:txXfrm>
        <a:off x="1396708" y="2012265"/>
        <a:ext cx="1152177" cy="576088"/>
      </dsp:txXfrm>
    </dsp:sp>
    <dsp:sp modelId="{5E33F1ED-1B8C-4671-A65D-D1DA76A9B72E}">
      <dsp:nvSpPr>
        <dsp:cNvPr id="0" name=""/>
        <dsp:cNvSpPr/>
      </dsp:nvSpPr>
      <dsp:spPr>
        <a:xfrm>
          <a:off x="1684752" y="2830312"/>
          <a:ext cx="1152177" cy="576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b="0" i="0" kern="1200" dirty="0" smtClean="0"/>
            <a:t>Cadastrar Cliente</a:t>
          </a:r>
          <a:endParaRPr lang="pt-BR" sz="1900" b="0" i="0" kern="1200" dirty="0"/>
        </a:p>
      </dsp:txBody>
      <dsp:txXfrm>
        <a:off x="1684752" y="2830312"/>
        <a:ext cx="1152177" cy="576088"/>
      </dsp:txXfrm>
    </dsp:sp>
    <dsp:sp modelId="{5610B966-917A-4DD8-BC85-74541977EB45}">
      <dsp:nvSpPr>
        <dsp:cNvPr id="0" name=""/>
        <dsp:cNvSpPr/>
      </dsp:nvSpPr>
      <dsp:spPr>
        <a:xfrm>
          <a:off x="1684752" y="3648358"/>
          <a:ext cx="1152177" cy="576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b="0" i="0" kern="1200" dirty="0" smtClean="0"/>
            <a:t>Buscar Cliente</a:t>
          </a:r>
          <a:endParaRPr lang="pt-BR" sz="1900" b="0" i="0" kern="1200" dirty="0"/>
        </a:p>
      </dsp:txBody>
      <dsp:txXfrm>
        <a:off x="1684752" y="3648358"/>
        <a:ext cx="1152177" cy="576088"/>
      </dsp:txXfrm>
    </dsp:sp>
    <dsp:sp modelId="{831F16C0-31E7-422D-BDAB-4C71AF75DD5F}">
      <dsp:nvSpPr>
        <dsp:cNvPr id="0" name=""/>
        <dsp:cNvSpPr/>
      </dsp:nvSpPr>
      <dsp:spPr>
        <a:xfrm>
          <a:off x="2790843" y="2012265"/>
          <a:ext cx="1152177" cy="576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b="0" i="0" kern="1200" dirty="0" smtClean="0"/>
            <a:t>Veículos</a:t>
          </a:r>
          <a:endParaRPr lang="pt-BR" sz="1900" b="0" i="0" kern="1200" dirty="0"/>
        </a:p>
      </dsp:txBody>
      <dsp:txXfrm>
        <a:off x="2790843" y="2012265"/>
        <a:ext cx="1152177" cy="576088"/>
      </dsp:txXfrm>
    </dsp:sp>
    <dsp:sp modelId="{89A4D5DA-A09F-4E06-A681-04623B60B23F}">
      <dsp:nvSpPr>
        <dsp:cNvPr id="0" name=""/>
        <dsp:cNvSpPr/>
      </dsp:nvSpPr>
      <dsp:spPr>
        <a:xfrm>
          <a:off x="3078888" y="2830312"/>
          <a:ext cx="1152177" cy="576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b="0" i="0" kern="1200" dirty="0" smtClean="0"/>
            <a:t>Cadastrar Veículo</a:t>
          </a:r>
          <a:endParaRPr lang="pt-BR" sz="1900" b="0" i="0" kern="1200" dirty="0"/>
        </a:p>
      </dsp:txBody>
      <dsp:txXfrm>
        <a:off x="3078888" y="2830312"/>
        <a:ext cx="1152177" cy="576088"/>
      </dsp:txXfrm>
    </dsp:sp>
    <dsp:sp modelId="{86569F13-7314-420D-9410-D872C1ED3AF0}">
      <dsp:nvSpPr>
        <dsp:cNvPr id="0" name=""/>
        <dsp:cNvSpPr/>
      </dsp:nvSpPr>
      <dsp:spPr>
        <a:xfrm>
          <a:off x="3078888" y="3648358"/>
          <a:ext cx="1152177" cy="576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b="0" i="0" kern="1200" dirty="0" smtClean="0"/>
            <a:t>Buscar Veículo</a:t>
          </a:r>
          <a:endParaRPr lang="pt-BR" sz="1900" b="0" i="0" kern="1200" dirty="0"/>
        </a:p>
      </dsp:txBody>
      <dsp:txXfrm>
        <a:off x="3078888" y="3648358"/>
        <a:ext cx="1152177" cy="576088"/>
      </dsp:txXfrm>
    </dsp:sp>
    <dsp:sp modelId="{28BEF644-8871-4E3C-82AF-7C089D4AAECB}">
      <dsp:nvSpPr>
        <dsp:cNvPr id="0" name=""/>
        <dsp:cNvSpPr/>
      </dsp:nvSpPr>
      <dsp:spPr>
        <a:xfrm>
          <a:off x="4184978" y="2012265"/>
          <a:ext cx="1152177" cy="576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b="0" i="0" kern="1200" dirty="0" smtClean="0"/>
            <a:t>Motoristas</a:t>
          </a:r>
          <a:endParaRPr lang="pt-BR" sz="1900" b="0" i="0" kern="1200" dirty="0"/>
        </a:p>
      </dsp:txBody>
      <dsp:txXfrm>
        <a:off x="4184978" y="2012265"/>
        <a:ext cx="1152177" cy="576088"/>
      </dsp:txXfrm>
    </dsp:sp>
    <dsp:sp modelId="{459AA594-25FE-42E8-9478-46621339FD77}">
      <dsp:nvSpPr>
        <dsp:cNvPr id="0" name=""/>
        <dsp:cNvSpPr/>
      </dsp:nvSpPr>
      <dsp:spPr>
        <a:xfrm>
          <a:off x="4473023" y="2830312"/>
          <a:ext cx="1152177" cy="576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b="0" i="0" kern="1200" dirty="0" smtClean="0"/>
            <a:t>Cadastrar Motorista</a:t>
          </a:r>
          <a:endParaRPr lang="pt-BR" sz="1900" b="0" i="0" kern="1200" dirty="0"/>
        </a:p>
      </dsp:txBody>
      <dsp:txXfrm>
        <a:off x="4473023" y="2830312"/>
        <a:ext cx="1152177" cy="576088"/>
      </dsp:txXfrm>
    </dsp:sp>
    <dsp:sp modelId="{574EBB71-BBEE-430F-BC65-3F8AFF35C4A9}">
      <dsp:nvSpPr>
        <dsp:cNvPr id="0" name=""/>
        <dsp:cNvSpPr/>
      </dsp:nvSpPr>
      <dsp:spPr>
        <a:xfrm>
          <a:off x="4473023" y="3648358"/>
          <a:ext cx="1152177" cy="576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b="0" i="0" kern="1200" dirty="0" smtClean="0"/>
            <a:t>Buscar Motorista</a:t>
          </a:r>
          <a:endParaRPr lang="pt-BR" sz="1900" b="0" i="0" kern="1200" dirty="0"/>
        </a:p>
      </dsp:txBody>
      <dsp:txXfrm>
        <a:off x="4473023" y="3648358"/>
        <a:ext cx="1152177" cy="576088"/>
      </dsp:txXfrm>
    </dsp:sp>
    <dsp:sp modelId="{7FF3AA3B-C67D-49C6-A9DA-5E9E9CBFEA4F}">
      <dsp:nvSpPr>
        <dsp:cNvPr id="0" name=""/>
        <dsp:cNvSpPr/>
      </dsp:nvSpPr>
      <dsp:spPr>
        <a:xfrm>
          <a:off x="5579113" y="2012265"/>
          <a:ext cx="1152177" cy="576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b="0" i="0" kern="1200" dirty="0" smtClean="0"/>
            <a:t>Produtos</a:t>
          </a:r>
          <a:endParaRPr lang="pt-BR" sz="1900" b="0" i="0" kern="1200" dirty="0"/>
        </a:p>
      </dsp:txBody>
      <dsp:txXfrm>
        <a:off x="5579113" y="2012265"/>
        <a:ext cx="1152177" cy="576088"/>
      </dsp:txXfrm>
    </dsp:sp>
    <dsp:sp modelId="{7A6DA3D5-E93F-4770-BCF7-FA07F291965F}">
      <dsp:nvSpPr>
        <dsp:cNvPr id="0" name=""/>
        <dsp:cNvSpPr/>
      </dsp:nvSpPr>
      <dsp:spPr>
        <a:xfrm>
          <a:off x="5867158" y="2830312"/>
          <a:ext cx="1152177" cy="576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b="0" i="0" kern="1200" dirty="0" smtClean="0"/>
            <a:t>Cadastrar Produto</a:t>
          </a:r>
          <a:endParaRPr lang="pt-BR" sz="1900" b="0" i="0" kern="1200" dirty="0"/>
        </a:p>
      </dsp:txBody>
      <dsp:txXfrm>
        <a:off x="5867158" y="2830312"/>
        <a:ext cx="1152177" cy="576088"/>
      </dsp:txXfrm>
    </dsp:sp>
    <dsp:sp modelId="{F8A9BEFB-898D-425F-B0EA-E76EE2EDFCAF}">
      <dsp:nvSpPr>
        <dsp:cNvPr id="0" name=""/>
        <dsp:cNvSpPr/>
      </dsp:nvSpPr>
      <dsp:spPr>
        <a:xfrm>
          <a:off x="5867158" y="3648358"/>
          <a:ext cx="1152177" cy="576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b="0" i="0" kern="1200" dirty="0" smtClean="0"/>
            <a:t>Buscar Produto</a:t>
          </a:r>
          <a:endParaRPr lang="pt-BR" sz="1900" b="0" i="0" kern="1200" dirty="0"/>
        </a:p>
      </dsp:txBody>
      <dsp:txXfrm>
        <a:off x="5867158" y="3648358"/>
        <a:ext cx="1152177" cy="576088"/>
      </dsp:txXfrm>
    </dsp:sp>
    <dsp:sp modelId="{37CCDD1D-7309-4940-8418-6CE9A576910C}">
      <dsp:nvSpPr>
        <dsp:cNvPr id="0" name=""/>
        <dsp:cNvSpPr/>
      </dsp:nvSpPr>
      <dsp:spPr>
        <a:xfrm>
          <a:off x="6973248" y="2012265"/>
          <a:ext cx="1152177" cy="576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b="0" i="0" kern="1200" dirty="0" smtClean="0"/>
            <a:t>Análises e Gráficos</a:t>
          </a:r>
          <a:endParaRPr lang="pt-BR" sz="1900" b="0" i="0" kern="1200" dirty="0"/>
        </a:p>
      </dsp:txBody>
      <dsp:txXfrm>
        <a:off x="6973248" y="2012265"/>
        <a:ext cx="1152177" cy="5760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761F5-C622-4631-A77F-48EC35E910F2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A468-59A5-41D7-A659-3621443069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5860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761F5-C622-4631-A77F-48EC35E910F2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A468-59A5-41D7-A659-3621443069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2930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761F5-C622-4631-A77F-48EC35E910F2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A468-59A5-41D7-A659-3621443069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750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761F5-C622-4631-A77F-48EC35E910F2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A468-59A5-41D7-A659-3621443069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1661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761F5-C622-4631-A77F-48EC35E910F2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A468-59A5-41D7-A659-3621443069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58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761F5-C622-4631-A77F-48EC35E910F2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A468-59A5-41D7-A659-3621443069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927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761F5-C622-4631-A77F-48EC35E910F2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A468-59A5-41D7-A659-3621443069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1131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761F5-C622-4631-A77F-48EC35E910F2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A468-59A5-41D7-A659-3621443069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8483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761F5-C622-4631-A77F-48EC35E910F2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A468-59A5-41D7-A659-3621443069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3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761F5-C622-4631-A77F-48EC35E910F2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A468-59A5-41D7-A659-3621443069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276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761F5-C622-4631-A77F-48EC35E910F2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A468-59A5-41D7-A659-3621443069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5144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761F5-C622-4631-A77F-48EC35E910F2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9A468-59A5-41D7-A659-3621443069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3349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246434776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79611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31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User</cp:lastModifiedBy>
  <cp:revision>1</cp:revision>
  <dcterms:created xsi:type="dcterms:W3CDTF">2023-03-12T23:44:48Z</dcterms:created>
  <dcterms:modified xsi:type="dcterms:W3CDTF">2023-03-12T23:47:28Z</dcterms:modified>
</cp:coreProperties>
</file>