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C471F86-0D34-4223-A980-5F6917440F2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5"/>
            <p14:sldId id="267"/>
          </p14:sldIdLst>
        </p14:section>
        <p14:section name="Product Backlog" id="{0FE5CFEB-376F-45D9-848A-C51922C40849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297B2-D848-43FF-9D46-9C15920F6F2B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3CCFD75-1290-48F3-A6B4-B41CEF5EAB22}">
      <dgm:prSet phldrT="[Texto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400" dirty="0" smtClean="0"/>
            <a:t>Gestão de Vendas</a:t>
          </a:r>
          <a:endParaRPr lang="pt-BR" sz="1100" dirty="0"/>
        </a:p>
      </dgm:t>
    </dgm:pt>
    <dgm:pt modelId="{464A5E4F-13DC-4F70-AB7A-60A819E85507}" type="parTrans" cxnId="{FC6E1858-2089-477A-B7CD-4CBBDFD27746}">
      <dgm:prSet/>
      <dgm:spPr/>
      <dgm:t>
        <a:bodyPr/>
        <a:lstStyle/>
        <a:p>
          <a:endParaRPr lang="pt-BR"/>
        </a:p>
      </dgm:t>
    </dgm:pt>
    <dgm:pt modelId="{92550677-4F21-4931-8719-1E161B754D8D}" type="sibTrans" cxnId="{FC6E1858-2089-477A-B7CD-4CBBDFD27746}">
      <dgm:prSet/>
      <dgm:spPr/>
      <dgm:t>
        <a:bodyPr/>
        <a:lstStyle/>
        <a:p>
          <a:endParaRPr lang="pt-BR"/>
        </a:p>
      </dgm:t>
    </dgm:pt>
    <dgm:pt modelId="{05FC0C30-B03A-488D-9FD5-16B6D1947C4D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Registro de Vendas</a:t>
          </a:r>
          <a:endParaRPr lang="pt-BR" sz="1000" dirty="0"/>
        </a:p>
      </dgm:t>
    </dgm:pt>
    <dgm:pt modelId="{0042A22F-514A-4B85-83C7-E24932ABF307}" type="parTrans" cxnId="{22A45155-D83E-4FD6-944A-209FF3A34DB3}">
      <dgm:prSet/>
      <dgm:spPr/>
      <dgm:t>
        <a:bodyPr/>
        <a:lstStyle/>
        <a:p>
          <a:endParaRPr lang="pt-BR"/>
        </a:p>
      </dgm:t>
    </dgm:pt>
    <dgm:pt modelId="{7798707F-3882-4242-B743-5169651A88B5}" type="sibTrans" cxnId="{22A45155-D83E-4FD6-944A-209FF3A34DB3}">
      <dgm:prSet/>
      <dgm:spPr/>
      <dgm:t>
        <a:bodyPr/>
        <a:lstStyle/>
        <a:p>
          <a:endParaRPr lang="pt-BR"/>
        </a:p>
      </dgm:t>
    </dgm:pt>
    <dgm:pt modelId="{6E1ADA99-3434-4B94-B4F3-EA9F6EA94F90}">
      <dgm:prSet phldrT="[Texto]" custT="1"/>
      <dgm:spPr/>
      <dgm:t>
        <a:bodyPr/>
        <a:lstStyle/>
        <a:p>
          <a:r>
            <a:rPr lang="pt-BR" sz="1000" dirty="0" smtClean="0"/>
            <a:t>Registrar Vendas</a:t>
          </a:r>
          <a:endParaRPr lang="pt-BR" sz="1000" dirty="0"/>
        </a:p>
      </dgm:t>
    </dgm:pt>
    <dgm:pt modelId="{0769A1ED-B64D-45EA-9FF4-FC72570A8C34}" type="parTrans" cxnId="{8872357A-AE20-4540-B257-6C91311F83E1}">
      <dgm:prSet/>
      <dgm:spPr/>
      <dgm:t>
        <a:bodyPr/>
        <a:lstStyle/>
        <a:p>
          <a:endParaRPr lang="pt-BR"/>
        </a:p>
      </dgm:t>
    </dgm:pt>
    <dgm:pt modelId="{85DF54B4-ED0E-4130-B639-134231962037}" type="sibTrans" cxnId="{8872357A-AE20-4540-B257-6C91311F83E1}">
      <dgm:prSet/>
      <dgm:spPr/>
      <dgm:t>
        <a:bodyPr/>
        <a:lstStyle/>
        <a:p>
          <a:endParaRPr lang="pt-BR"/>
        </a:p>
      </dgm:t>
    </dgm:pt>
    <dgm:pt modelId="{0C0FC12B-0F11-4BB9-A10C-C8867CF237DD}">
      <dgm:prSet phldrT="[Texto]" custT="1"/>
      <dgm:spPr/>
      <dgm:t>
        <a:bodyPr/>
        <a:lstStyle/>
        <a:p>
          <a:r>
            <a:rPr lang="pt-BR" sz="1000" dirty="0" smtClean="0"/>
            <a:t>Consultar Vendas</a:t>
          </a:r>
          <a:endParaRPr lang="pt-BR" sz="1000" dirty="0"/>
        </a:p>
      </dgm:t>
    </dgm:pt>
    <dgm:pt modelId="{36BAC084-DA51-4623-BA6F-07D70279FF45}" type="parTrans" cxnId="{1086643C-5AD3-48AF-B4DD-DE48777309BA}">
      <dgm:prSet/>
      <dgm:spPr/>
      <dgm:t>
        <a:bodyPr/>
        <a:lstStyle/>
        <a:p>
          <a:endParaRPr lang="pt-BR"/>
        </a:p>
      </dgm:t>
    </dgm:pt>
    <dgm:pt modelId="{0BFE5216-EF6F-4B60-B8BB-564CF27B5708}" type="sibTrans" cxnId="{1086643C-5AD3-48AF-B4DD-DE48777309BA}">
      <dgm:prSet/>
      <dgm:spPr/>
      <dgm:t>
        <a:bodyPr/>
        <a:lstStyle/>
        <a:p>
          <a:endParaRPr lang="pt-BR"/>
        </a:p>
      </dgm:t>
    </dgm:pt>
    <dgm:pt modelId="{D742792A-C016-4DFC-A6E6-8999489127E6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Acesso ao Sistema</a:t>
          </a:r>
        </a:p>
      </dgm:t>
    </dgm:pt>
    <dgm:pt modelId="{86AFD55A-4F38-42E1-9596-2A608809E5C9}" type="parTrans" cxnId="{04B8B914-D171-4C00-B64C-561A91805095}">
      <dgm:prSet/>
      <dgm:spPr/>
      <dgm:t>
        <a:bodyPr/>
        <a:lstStyle/>
        <a:p>
          <a:endParaRPr lang="pt-BR"/>
        </a:p>
      </dgm:t>
    </dgm:pt>
    <dgm:pt modelId="{30AFCC47-7AE8-4C17-A381-5D30DF0BB6CB}" type="sibTrans" cxnId="{04B8B914-D171-4C00-B64C-561A91805095}">
      <dgm:prSet/>
      <dgm:spPr/>
      <dgm:t>
        <a:bodyPr/>
        <a:lstStyle/>
        <a:p>
          <a:endParaRPr lang="pt-BR"/>
        </a:p>
      </dgm:t>
    </dgm:pt>
    <dgm:pt modelId="{8EE6931F-41CE-4E75-8D3A-5FF7B9EA2F17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Registro de Veículos</a:t>
          </a:r>
          <a:endParaRPr lang="pt-BR" sz="1000" dirty="0"/>
        </a:p>
      </dgm:t>
    </dgm:pt>
    <dgm:pt modelId="{8407367A-2030-4EC8-93D5-A824A76CD3BC}" type="parTrans" cxnId="{B546CB57-AF5E-4D8F-BC83-E7DF67B546D5}">
      <dgm:prSet/>
      <dgm:spPr/>
      <dgm:t>
        <a:bodyPr/>
        <a:lstStyle/>
        <a:p>
          <a:endParaRPr lang="pt-BR"/>
        </a:p>
      </dgm:t>
    </dgm:pt>
    <dgm:pt modelId="{ABBFDB7C-06C6-48A7-80F2-521C6EA4DFF8}" type="sibTrans" cxnId="{B546CB57-AF5E-4D8F-BC83-E7DF67B546D5}">
      <dgm:prSet/>
      <dgm:spPr/>
      <dgm:t>
        <a:bodyPr/>
        <a:lstStyle/>
        <a:p>
          <a:endParaRPr lang="pt-BR"/>
        </a:p>
      </dgm:t>
    </dgm:pt>
    <dgm:pt modelId="{D0A2C4A7-B915-4A8C-926D-5001D8905F75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Cadastro de Produtos</a:t>
          </a:r>
          <a:endParaRPr lang="pt-BR" sz="1000" dirty="0"/>
        </a:p>
      </dgm:t>
    </dgm:pt>
    <dgm:pt modelId="{00B4AA58-95D1-4CED-8922-2B73110FD22B}" type="parTrans" cxnId="{C9CE7D06-F269-4659-AE03-489768AAA570}">
      <dgm:prSet/>
      <dgm:spPr/>
      <dgm:t>
        <a:bodyPr/>
        <a:lstStyle/>
        <a:p>
          <a:endParaRPr lang="pt-BR"/>
        </a:p>
      </dgm:t>
    </dgm:pt>
    <dgm:pt modelId="{41557AA9-671A-4B7F-85A9-1307EF734478}" type="sibTrans" cxnId="{C9CE7D06-F269-4659-AE03-489768AAA570}">
      <dgm:prSet/>
      <dgm:spPr/>
      <dgm:t>
        <a:bodyPr/>
        <a:lstStyle/>
        <a:p>
          <a:endParaRPr lang="pt-BR"/>
        </a:p>
      </dgm:t>
    </dgm:pt>
    <dgm:pt modelId="{E0F645FC-BF7D-41D4-87B1-C7F031D75BDA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Registro de Clientes</a:t>
          </a:r>
          <a:endParaRPr lang="pt-BR" sz="1000" dirty="0"/>
        </a:p>
      </dgm:t>
    </dgm:pt>
    <dgm:pt modelId="{85FE5C96-2041-4EE4-8150-013C6F88D361}" type="parTrans" cxnId="{C4AF8995-70A6-40C9-A4EE-03AA9A84C4A1}">
      <dgm:prSet/>
      <dgm:spPr/>
      <dgm:t>
        <a:bodyPr/>
        <a:lstStyle/>
        <a:p>
          <a:endParaRPr lang="pt-BR"/>
        </a:p>
      </dgm:t>
    </dgm:pt>
    <dgm:pt modelId="{EBA4B414-6B88-4A87-8CD7-ECDF259767DA}" type="sibTrans" cxnId="{C4AF8995-70A6-40C9-A4EE-03AA9A84C4A1}">
      <dgm:prSet/>
      <dgm:spPr/>
      <dgm:t>
        <a:bodyPr/>
        <a:lstStyle/>
        <a:p>
          <a:endParaRPr lang="pt-BR"/>
        </a:p>
      </dgm:t>
    </dgm:pt>
    <dgm:pt modelId="{86312C47-30CC-4FBF-8242-4900757B15C3}">
      <dgm:prSet phldrT="[Texto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sz="1000" dirty="0" smtClean="0"/>
            <a:t>Realizar Geração de Planilhas</a:t>
          </a:r>
          <a:endParaRPr lang="pt-BR" sz="1000" dirty="0"/>
        </a:p>
      </dgm:t>
    </dgm:pt>
    <dgm:pt modelId="{53FAB108-3224-4A60-8BE6-EA5D7B9EB1C9}" type="parTrans" cxnId="{6B3D0782-8220-4005-A279-0D0AE57DB77F}">
      <dgm:prSet/>
      <dgm:spPr/>
      <dgm:t>
        <a:bodyPr/>
        <a:lstStyle/>
        <a:p>
          <a:endParaRPr lang="pt-BR"/>
        </a:p>
      </dgm:t>
    </dgm:pt>
    <dgm:pt modelId="{B811F827-36EB-413C-9F06-C3BAEC72BAB7}" type="sibTrans" cxnId="{6B3D0782-8220-4005-A279-0D0AE57DB77F}">
      <dgm:prSet/>
      <dgm:spPr/>
      <dgm:t>
        <a:bodyPr/>
        <a:lstStyle/>
        <a:p>
          <a:endParaRPr lang="pt-BR"/>
        </a:p>
      </dgm:t>
    </dgm:pt>
    <dgm:pt modelId="{B8458C80-7F8B-4917-AB84-B21DDEC7B312}">
      <dgm:prSet phldrT="[Texto]" custT="1"/>
      <dgm:spPr/>
      <dgm:t>
        <a:bodyPr/>
        <a:lstStyle/>
        <a:p>
          <a:pPr algn="l"/>
          <a:r>
            <a:rPr lang="pt-BR" sz="800" dirty="0" smtClean="0"/>
            <a:t>Criar Especificações Técnicas;</a:t>
          </a:r>
          <a:br>
            <a:rPr lang="pt-BR" sz="800" dirty="0" smtClean="0"/>
          </a:br>
          <a:r>
            <a:rPr lang="pt-BR" sz="800" dirty="0" smtClean="0"/>
            <a:t>Criar Tabela do Banco de Dados;</a:t>
          </a:r>
          <a:br>
            <a:rPr lang="pt-BR" sz="800" dirty="0" smtClean="0"/>
          </a:br>
          <a:r>
            <a:rPr lang="pt-BR" sz="800" dirty="0" smtClean="0"/>
            <a:t>Criar Roteiro de Testes;</a:t>
          </a:r>
          <a:br>
            <a:rPr lang="pt-BR" sz="800" dirty="0" smtClean="0"/>
          </a:br>
          <a:r>
            <a:rPr lang="pt-BR" sz="800" dirty="0" smtClean="0"/>
            <a:t>Realizar Teste Funcional;</a:t>
          </a:r>
          <a:br>
            <a:rPr lang="pt-BR" sz="800" dirty="0" smtClean="0"/>
          </a:br>
          <a:r>
            <a:rPr lang="pt-BR" sz="800" dirty="0" smtClean="0"/>
            <a:t>Fazer a Homologação</a:t>
          </a:r>
          <a:endParaRPr lang="pt-BR" sz="800" dirty="0"/>
        </a:p>
      </dgm:t>
    </dgm:pt>
    <dgm:pt modelId="{03F7D082-DEA5-40C4-86FD-9478F31AA77C}" type="parTrans" cxnId="{4BB86951-69FD-4BA6-8ED9-E877AAC03ECA}">
      <dgm:prSet/>
      <dgm:spPr/>
      <dgm:t>
        <a:bodyPr/>
        <a:lstStyle/>
        <a:p>
          <a:endParaRPr lang="pt-BR"/>
        </a:p>
      </dgm:t>
    </dgm:pt>
    <dgm:pt modelId="{2A3A58F5-D614-4C9D-81D2-9A5F4A05B8E0}" type="sibTrans" cxnId="{4BB86951-69FD-4BA6-8ED9-E877AAC03ECA}">
      <dgm:prSet/>
      <dgm:spPr/>
      <dgm:t>
        <a:bodyPr/>
        <a:lstStyle/>
        <a:p>
          <a:endParaRPr lang="pt-BR"/>
        </a:p>
      </dgm:t>
    </dgm:pt>
    <dgm:pt modelId="{474A4406-3818-4EC3-AD6E-068D2B01287E}">
      <dgm:prSet phldrT="[Texto]" custT="1"/>
      <dgm:spPr/>
      <dgm:t>
        <a:bodyPr/>
        <a:lstStyle/>
        <a:p>
          <a:r>
            <a:rPr lang="pt-BR" sz="1000" dirty="0" smtClean="0"/>
            <a:t>Adicionar Veículo</a:t>
          </a:r>
          <a:endParaRPr lang="pt-BR" sz="1000" dirty="0"/>
        </a:p>
      </dgm:t>
    </dgm:pt>
    <dgm:pt modelId="{903FA7A9-295B-4CD7-9C62-DE4FDFF88C38}" type="parTrans" cxnId="{AAFCCF5A-5899-45B0-9792-4894B526CD28}">
      <dgm:prSet/>
      <dgm:spPr/>
      <dgm:t>
        <a:bodyPr/>
        <a:lstStyle/>
        <a:p>
          <a:endParaRPr lang="pt-BR"/>
        </a:p>
      </dgm:t>
    </dgm:pt>
    <dgm:pt modelId="{73144F02-A3EC-472C-B38D-CAAF8BD1B1AD}" type="sibTrans" cxnId="{AAFCCF5A-5899-45B0-9792-4894B526CD28}">
      <dgm:prSet/>
      <dgm:spPr/>
      <dgm:t>
        <a:bodyPr/>
        <a:lstStyle/>
        <a:p>
          <a:endParaRPr lang="pt-BR"/>
        </a:p>
      </dgm:t>
    </dgm:pt>
    <dgm:pt modelId="{D6C9BF77-8E69-490C-A9E8-D19F8ABBAEA7}">
      <dgm:prSet phldrT="[Texto]" custT="1"/>
      <dgm:spPr/>
      <dgm:t>
        <a:bodyPr/>
        <a:lstStyle/>
        <a:p>
          <a:r>
            <a:rPr lang="pt-BR" sz="1000" dirty="0" smtClean="0"/>
            <a:t>Alterar Veículo</a:t>
          </a:r>
          <a:endParaRPr lang="pt-BR" sz="1000" dirty="0"/>
        </a:p>
      </dgm:t>
    </dgm:pt>
    <dgm:pt modelId="{E4E42BAE-5843-4C1A-9D04-E5B8A45C3EE2}" type="parTrans" cxnId="{99B2C43B-D091-469A-AD6C-A51B5445726A}">
      <dgm:prSet/>
      <dgm:spPr/>
      <dgm:t>
        <a:bodyPr/>
        <a:lstStyle/>
        <a:p>
          <a:endParaRPr lang="pt-BR"/>
        </a:p>
      </dgm:t>
    </dgm:pt>
    <dgm:pt modelId="{9CB61167-B19A-477E-B98B-117E3A868ED5}" type="sibTrans" cxnId="{99B2C43B-D091-469A-AD6C-A51B5445726A}">
      <dgm:prSet/>
      <dgm:spPr/>
      <dgm:t>
        <a:bodyPr/>
        <a:lstStyle/>
        <a:p>
          <a:endParaRPr lang="pt-BR"/>
        </a:p>
      </dgm:t>
    </dgm:pt>
    <dgm:pt modelId="{3568706D-D430-46F7-B86C-7CEB56F9ABF8}">
      <dgm:prSet phldrT="[Texto]" custT="1"/>
      <dgm:spPr/>
      <dgm:t>
        <a:bodyPr/>
        <a:lstStyle/>
        <a:p>
          <a:r>
            <a:rPr lang="pt-BR" sz="1000" dirty="0" smtClean="0"/>
            <a:t>Consultar Veículo</a:t>
          </a:r>
          <a:endParaRPr lang="pt-BR" sz="1000" dirty="0"/>
        </a:p>
      </dgm:t>
    </dgm:pt>
    <dgm:pt modelId="{E5327043-27F1-4FFD-8D62-6A562197EC51}" type="parTrans" cxnId="{32E8E96A-0833-45CA-836A-19BE5F6524E8}">
      <dgm:prSet/>
      <dgm:spPr/>
      <dgm:t>
        <a:bodyPr/>
        <a:lstStyle/>
        <a:p>
          <a:endParaRPr lang="pt-BR"/>
        </a:p>
      </dgm:t>
    </dgm:pt>
    <dgm:pt modelId="{2A85CD99-A8C7-4F37-AEA7-2E3CE7018FD3}" type="sibTrans" cxnId="{32E8E96A-0833-45CA-836A-19BE5F6524E8}">
      <dgm:prSet/>
      <dgm:spPr/>
      <dgm:t>
        <a:bodyPr/>
        <a:lstStyle/>
        <a:p>
          <a:endParaRPr lang="pt-BR"/>
        </a:p>
      </dgm:t>
    </dgm:pt>
    <dgm:pt modelId="{6D6C95E3-32BA-4648-80DB-8C3C7AB8DE88}">
      <dgm:prSet phldrT="[Texto]" custT="1"/>
      <dgm:spPr/>
      <dgm:t>
        <a:bodyPr/>
        <a:lstStyle/>
        <a:p>
          <a:r>
            <a:rPr lang="pt-BR" sz="1000" dirty="0" smtClean="0"/>
            <a:t>Remover Veículo</a:t>
          </a:r>
          <a:endParaRPr lang="pt-BR" sz="1000" dirty="0"/>
        </a:p>
      </dgm:t>
    </dgm:pt>
    <dgm:pt modelId="{4868FFFC-91B0-48A7-8139-A4C7507BE1DC}" type="parTrans" cxnId="{6B911023-2CC3-4669-9D97-6184268FD508}">
      <dgm:prSet/>
      <dgm:spPr/>
      <dgm:t>
        <a:bodyPr/>
        <a:lstStyle/>
        <a:p>
          <a:endParaRPr lang="pt-BR"/>
        </a:p>
      </dgm:t>
    </dgm:pt>
    <dgm:pt modelId="{E5116396-9908-41D0-88C2-E91C538F6E60}" type="sibTrans" cxnId="{6B911023-2CC3-4669-9D97-6184268FD508}">
      <dgm:prSet/>
      <dgm:spPr/>
      <dgm:t>
        <a:bodyPr/>
        <a:lstStyle/>
        <a:p>
          <a:endParaRPr lang="pt-BR"/>
        </a:p>
      </dgm:t>
    </dgm:pt>
    <dgm:pt modelId="{5B85ABA5-D335-49CB-8294-48A4FB0E07AC}">
      <dgm:prSet phldrT="[Texto]" custT="1"/>
      <dgm:spPr/>
      <dgm:t>
        <a:bodyPr/>
        <a:lstStyle/>
        <a:p>
          <a:r>
            <a:rPr lang="pt-BR" sz="1000" dirty="0" smtClean="0"/>
            <a:t>Efetuar Acesso</a:t>
          </a:r>
          <a:endParaRPr lang="pt-BR" sz="1000" dirty="0"/>
        </a:p>
      </dgm:t>
    </dgm:pt>
    <dgm:pt modelId="{DE088532-2D0D-4078-9019-B7312CB04B23}" type="sibTrans" cxnId="{02479EA5-6A0A-4E14-811E-3BAC53EB71C0}">
      <dgm:prSet/>
      <dgm:spPr/>
      <dgm:t>
        <a:bodyPr/>
        <a:lstStyle/>
        <a:p>
          <a:endParaRPr lang="pt-BR"/>
        </a:p>
      </dgm:t>
    </dgm:pt>
    <dgm:pt modelId="{9DD5FE9D-C2A4-474D-BE30-61DB4FB62E4F}" type="parTrans" cxnId="{02479EA5-6A0A-4E14-811E-3BAC53EB71C0}">
      <dgm:prSet/>
      <dgm:spPr/>
      <dgm:t>
        <a:bodyPr/>
        <a:lstStyle/>
        <a:p>
          <a:endParaRPr lang="pt-BR"/>
        </a:p>
      </dgm:t>
    </dgm:pt>
    <dgm:pt modelId="{94806639-6BC6-47AD-868D-C69FDF9DD713}">
      <dgm:prSet phldrT="[Texto]" custT="1"/>
      <dgm:spPr/>
      <dgm:t>
        <a:bodyPr/>
        <a:lstStyle/>
        <a:p>
          <a:r>
            <a:rPr lang="pt-BR" sz="1000" dirty="0" smtClean="0"/>
            <a:t>Remover Usuário</a:t>
          </a:r>
          <a:endParaRPr lang="pt-BR" sz="1000" dirty="0"/>
        </a:p>
      </dgm:t>
    </dgm:pt>
    <dgm:pt modelId="{3E9F4BFB-EFC8-40F2-8B70-2D3EE27E416D}" type="parTrans" cxnId="{F4E555CF-EA77-44A5-A084-746E8FF3E116}">
      <dgm:prSet/>
      <dgm:spPr/>
      <dgm:t>
        <a:bodyPr/>
        <a:lstStyle/>
        <a:p>
          <a:endParaRPr lang="pt-BR"/>
        </a:p>
      </dgm:t>
    </dgm:pt>
    <dgm:pt modelId="{1DC14345-125C-49B2-A18C-3677A5147DFC}" type="sibTrans" cxnId="{F4E555CF-EA77-44A5-A084-746E8FF3E116}">
      <dgm:prSet/>
      <dgm:spPr/>
      <dgm:t>
        <a:bodyPr/>
        <a:lstStyle/>
        <a:p>
          <a:endParaRPr lang="pt-BR"/>
        </a:p>
      </dgm:t>
    </dgm:pt>
    <dgm:pt modelId="{275DA178-FC33-4A9B-9CB4-70D8F4191877}">
      <dgm:prSet phldrT="[Texto]" custT="1"/>
      <dgm:spPr/>
      <dgm:t>
        <a:bodyPr/>
        <a:lstStyle/>
        <a:p>
          <a:r>
            <a:rPr lang="pt-BR" sz="1000" dirty="0" smtClean="0"/>
            <a:t>Alterar Usuário</a:t>
          </a:r>
          <a:endParaRPr lang="pt-BR" sz="1000" dirty="0"/>
        </a:p>
      </dgm:t>
    </dgm:pt>
    <dgm:pt modelId="{4376BDFE-CE9A-47DE-8244-E2BB0CE7BA58}" type="parTrans" cxnId="{2BA548DD-F57D-41B8-AF4A-2710BEB84E04}">
      <dgm:prSet/>
      <dgm:spPr/>
      <dgm:t>
        <a:bodyPr/>
        <a:lstStyle/>
        <a:p>
          <a:endParaRPr lang="pt-BR"/>
        </a:p>
      </dgm:t>
    </dgm:pt>
    <dgm:pt modelId="{339383AC-A71A-466B-ABA5-80B9B3253495}" type="sibTrans" cxnId="{2BA548DD-F57D-41B8-AF4A-2710BEB84E04}">
      <dgm:prSet/>
      <dgm:spPr/>
      <dgm:t>
        <a:bodyPr/>
        <a:lstStyle/>
        <a:p>
          <a:endParaRPr lang="pt-BR"/>
        </a:p>
      </dgm:t>
    </dgm:pt>
    <dgm:pt modelId="{747369E1-0ECD-4002-B780-AF9222C44F39}">
      <dgm:prSet phldrT="[Texto]" custT="1"/>
      <dgm:spPr/>
      <dgm:t>
        <a:bodyPr/>
        <a:lstStyle/>
        <a:p>
          <a:pPr algn="l"/>
          <a:r>
            <a:rPr lang="pt-BR" sz="800" dirty="0" smtClean="0"/>
            <a:t>Criar Especificações Técnicas;</a:t>
          </a:r>
          <a:br>
            <a:rPr lang="pt-BR" sz="800" dirty="0" smtClean="0"/>
          </a:br>
          <a:r>
            <a:rPr lang="pt-BR" sz="800" dirty="0" smtClean="0"/>
            <a:t>Criar Roteiro de Testes;</a:t>
          </a:r>
          <a:br>
            <a:rPr lang="pt-BR" sz="800" dirty="0" smtClean="0"/>
          </a:br>
          <a:r>
            <a:rPr lang="pt-BR" sz="800" dirty="0" smtClean="0"/>
            <a:t>Realizar Teste Funcional;</a:t>
          </a:r>
          <a:br>
            <a:rPr lang="pt-BR" sz="800" dirty="0" smtClean="0"/>
          </a:br>
          <a:r>
            <a:rPr lang="pt-BR" sz="800" dirty="0" smtClean="0"/>
            <a:t>Fazer a Homologação</a:t>
          </a:r>
          <a:br>
            <a:rPr lang="pt-BR" sz="800" dirty="0" smtClean="0"/>
          </a:br>
          <a:endParaRPr lang="pt-BR" sz="800" dirty="0"/>
        </a:p>
      </dgm:t>
    </dgm:pt>
    <dgm:pt modelId="{4D79EC98-0046-49D1-AA1E-852DEF760239}" type="parTrans" cxnId="{1ADC04F9-BE3F-4B3D-984C-7810A60A4BD9}">
      <dgm:prSet/>
      <dgm:spPr/>
      <dgm:t>
        <a:bodyPr/>
        <a:lstStyle/>
        <a:p>
          <a:endParaRPr lang="pt-BR"/>
        </a:p>
      </dgm:t>
    </dgm:pt>
    <dgm:pt modelId="{FB62EF3D-6EB7-4088-8A8F-4D523EE63B2B}" type="sibTrans" cxnId="{1ADC04F9-BE3F-4B3D-984C-7810A60A4BD9}">
      <dgm:prSet/>
      <dgm:spPr/>
      <dgm:t>
        <a:bodyPr/>
        <a:lstStyle/>
        <a:p>
          <a:endParaRPr lang="pt-BR"/>
        </a:p>
      </dgm:t>
    </dgm:pt>
    <dgm:pt modelId="{A4CE46E5-A4A7-4756-9AC0-5B7780FD44BB}">
      <dgm:prSet phldrT="[Texto]" custT="1"/>
      <dgm:spPr/>
      <dgm:t>
        <a:bodyPr/>
        <a:lstStyle/>
        <a:p>
          <a:r>
            <a:rPr lang="pt-BR" sz="1000" dirty="0" smtClean="0"/>
            <a:t>Incluir Cliente</a:t>
          </a:r>
          <a:endParaRPr lang="pt-BR" sz="1000" dirty="0"/>
        </a:p>
      </dgm:t>
    </dgm:pt>
    <dgm:pt modelId="{123D47FF-9064-454C-97A0-A1CA74CE877C}" type="parTrans" cxnId="{FF4AD870-B11D-4D9C-B2EC-47B89F7196C7}">
      <dgm:prSet/>
      <dgm:spPr/>
      <dgm:t>
        <a:bodyPr/>
        <a:lstStyle/>
        <a:p>
          <a:endParaRPr lang="pt-BR"/>
        </a:p>
      </dgm:t>
    </dgm:pt>
    <dgm:pt modelId="{FFBFD76E-62E5-494D-9759-F704E1B0B455}" type="sibTrans" cxnId="{FF4AD870-B11D-4D9C-B2EC-47B89F7196C7}">
      <dgm:prSet/>
      <dgm:spPr/>
      <dgm:t>
        <a:bodyPr/>
        <a:lstStyle/>
        <a:p>
          <a:endParaRPr lang="pt-BR"/>
        </a:p>
      </dgm:t>
    </dgm:pt>
    <dgm:pt modelId="{D6023AF4-0296-4D38-80B5-334B8C75A357}">
      <dgm:prSet phldrT="[Texto]" custT="1"/>
      <dgm:spPr/>
      <dgm:t>
        <a:bodyPr/>
        <a:lstStyle/>
        <a:p>
          <a:r>
            <a:rPr lang="pt-BR" sz="1000" dirty="0" smtClean="0"/>
            <a:t>Alterar dados do Cliente</a:t>
          </a:r>
          <a:endParaRPr lang="pt-BR" sz="1000" dirty="0"/>
        </a:p>
      </dgm:t>
    </dgm:pt>
    <dgm:pt modelId="{B75FE726-BD61-4647-9D09-BBE721D61F8A}" type="parTrans" cxnId="{22351519-3DE6-4A4D-BA9F-18EB7DCAA0FB}">
      <dgm:prSet/>
      <dgm:spPr/>
      <dgm:t>
        <a:bodyPr/>
        <a:lstStyle/>
        <a:p>
          <a:endParaRPr lang="pt-BR"/>
        </a:p>
      </dgm:t>
    </dgm:pt>
    <dgm:pt modelId="{7A9FA332-3AD3-446C-97D1-7AD37334BE92}" type="sibTrans" cxnId="{22351519-3DE6-4A4D-BA9F-18EB7DCAA0FB}">
      <dgm:prSet/>
      <dgm:spPr/>
      <dgm:t>
        <a:bodyPr/>
        <a:lstStyle/>
        <a:p>
          <a:endParaRPr lang="pt-BR"/>
        </a:p>
      </dgm:t>
    </dgm:pt>
    <dgm:pt modelId="{008B85AE-B909-4199-9484-B46F694CE8AF}">
      <dgm:prSet phldrT="[Texto]" custT="1"/>
      <dgm:spPr/>
      <dgm:t>
        <a:bodyPr/>
        <a:lstStyle/>
        <a:p>
          <a:r>
            <a:rPr lang="pt-BR" sz="1000" dirty="0" smtClean="0"/>
            <a:t>Consultar Cliente</a:t>
          </a:r>
          <a:endParaRPr lang="pt-BR" sz="1000" dirty="0"/>
        </a:p>
      </dgm:t>
    </dgm:pt>
    <dgm:pt modelId="{90D7D872-57CB-47A5-8726-046513CC1AE9}" type="parTrans" cxnId="{4F27D771-6843-43F6-B6A8-B5D21024D94C}">
      <dgm:prSet/>
      <dgm:spPr/>
      <dgm:t>
        <a:bodyPr/>
        <a:lstStyle/>
        <a:p>
          <a:endParaRPr lang="pt-BR"/>
        </a:p>
      </dgm:t>
    </dgm:pt>
    <dgm:pt modelId="{4053C72B-3077-4804-BC73-B2BF878A8DF6}" type="sibTrans" cxnId="{4F27D771-6843-43F6-B6A8-B5D21024D94C}">
      <dgm:prSet/>
      <dgm:spPr/>
      <dgm:t>
        <a:bodyPr/>
        <a:lstStyle/>
        <a:p>
          <a:endParaRPr lang="pt-BR"/>
        </a:p>
      </dgm:t>
    </dgm:pt>
    <dgm:pt modelId="{451669B5-8947-45FC-8547-66960A0FC34E}">
      <dgm:prSet phldrT="[Texto]" custT="1"/>
      <dgm:spPr/>
      <dgm:t>
        <a:bodyPr/>
        <a:lstStyle/>
        <a:p>
          <a:r>
            <a:rPr lang="pt-BR" sz="1000" dirty="0" smtClean="0"/>
            <a:t>Remover Cliente</a:t>
          </a:r>
          <a:endParaRPr lang="pt-BR" sz="1000" dirty="0"/>
        </a:p>
      </dgm:t>
    </dgm:pt>
    <dgm:pt modelId="{FD6EF1CD-3CC0-46C3-A1E1-9022F3CAC743}" type="parTrans" cxnId="{E200378D-78D7-4C1D-9DCE-8C7BEF066D92}">
      <dgm:prSet/>
      <dgm:spPr/>
      <dgm:t>
        <a:bodyPr/>
        <a:lstStyle/>
        <a:p>
          <a:endParaRPr lang="pt-BR"/>
        </a:p>
      </dgm:t>
    </dgm:pt>
    <dgm:pt modelId="{9B6A5217-0788-47F8-AEEA-BAB989D03328}" type="sibTrans" cxnId="{E200378D-78D7-4C1D-9DCE-8C7BEF066D92}">
      <dgm:prSet/>
      <dgm:spPr/>
      <dgm:t>
        <a:bodyPr/>
        <a:lstStyle/>
        <a:p>
          <a:endParaRPr lang="pt-BR"/>
        </a:p>
      </dgm:t>
    </dgm:pt>
    <dgm:pt modelId="{56519F6D-0D50-4500-BD95-2F6BE2EF4250}">
      <dgm:prSet phldrT="[Texto]" custT="1"/>
      <dgm:spPr/>
      <dgm:t>
        <a:bodyPr/>
        <a:lstStyle/>
        <a:p>
          <a:r>
            <a:rPr lang="pt-BR" sz="1000" dirty="0" smtClean="0"/>
            <a:t>Incluir Usuário</a:t>
          </a:r>
          <a:endParaRPr lang="pt-BR" sz="1000" dirty="0"/>
        </a:p>
      </dgm:t>
    </dgm:pt>
    <dgm:pt modelId="{845163FB-66EB-4818-AF95-3AFDD0154F52}" type="parTrans" cxnId="{F847AFFC-24C7-4102-9A80-50EF1D18368F}">
      <dgm:prSet/>
      <dgm:spPr/>
      <dgm:t>
        <a:bodyPr/>
        <a:lstStyle/>
        <a:p>
          <a:endParaRPr lang="pt-BR"/>
        </a:p>
      </dgm:t>
    </dgm:pt>
    <dgm:pt modelId="{536E936B-553D-472F-9157-CCF6F7406D4A}" type="sibTrans" cxnId="{F847AFFC-24C7-4102-9A80-50EF1D18368F}">
      <dgm:prSet/>
      <dgm:spPr/>
      <dgm:t>
        <a:bodyPr/>
        <a:lstStyle/>
        <a:p>
          <a:endParaRPr lang="pt-BR"/>
        </a:p>
      </dgm:t>
    </dgm:pt>
    <dgm:pt modelId="{84E8F6DE-E7C7-41E5-AF89-6C31A2D42D2B}">
      <dgm:prSet phldrT="[Texto]" custT="1"/>
      <dgm:spPr/>
      <dgm:t>
        <a:bodyPr/>
        <a:lstStyle/>
        <a:p>
          <a:r>
            <a:rPr lang="pt-BR" sz="1000" dirty="0" smtClean="0"/>
            <a:t>Gerar Planilha</a:t>
          </a:r>
          <a:endParaRPr lang="pt-BR" sz="1000" dirty="0"/>
        </a:p>
      </dgm:t>
    </dgm:pt>
    <dgm:pt modelId="{4331B4C2-DE40-4086-86C0-C093F20C9A6D}" type="parTrans" cxnId="{CEBAB806-872E-4971-8548-32CC94F3F82B}">
      <dgm:prSet/>
      <dgm:spPr/>
      <dgm:t>
        <a:bodyPr/>
        <a:lstStyle/>
        <a:p>
          <a:endParaRPr lang="pt-BR"/>
        </a:p>
      </dgm:t>
    </dgm:pt>
    <dgm:pt modelId="{DC060DBD-B445-4C53-8900-ED508D0B88CB}" type="sibTrans" cxnId="{CEBAB806-872E-4971-8548-32CC94F3F82B}">
      <dgm:prSet/>
      <dgm:spPr/>
      <dgm:t>
        <a:bodyPr/>
        <a:lstStyle/>
        <a:p>
          <a:endParaRPr lang="pt-BR"/>
        </a:p>
      </dgm:t>
    </dgm:pt>
    <dgm:pt modelId="{C53D2363-2DBB-48D8-AEF2-3882025688E5}">
      <dgm:prSet phldrT="[Texto]" custT="1"/>
      <dgm:spPr/>
      <dgm:t>
        <a:bodyPr/>
        <a:lstStyle/>
        <a:p>
          <a:r>
            <a:rPr lang="pt-BR" sz="1000" dirty="0" smtClean="0"/>
            <a:t>Gerar Gráficos</a:t>
          </a:r>
          <a:endParaRPr lang="pt-BR" sz="1000" dirty="0"/>
        </a:p>
      </dgm:t>
    </dgm:pt>
    <dgm:pt modelId="{05087E4B-341B-4CB7-AFFA-2602E0296F21}" type="parTrans" cxnId="{21B56C0D-AE7B-4625-888F-0267C08259B0}">
      <dgm:prSet/>
      <dgm:spPr/>
      <dgm:t>
        <a:bodyPr/>
        <a:lstStyle/>
        <a:p>
          <a:endParaRPr lang="pt-BR"/>
        </a:p>
      </dgm:t>
    </dgm:pt>
    <dgm:pt modelId="{8EBB8225-7E14-405F-B450-961F0B1240E0}" type="sibTrans" cxnId="{21B56C0D-AE7B-4625-888F-0267C08259B0}">
      <dgm:prSet/>
      <dgm:spPr/>
      <dgm:t>
        <a:bodyPr/>
        <a:lstStyle/>
        <a:p>
          <a:endParaRPr lang="pt-BR"/>
        </a:p>
      </dgm:t>
    </dgm:pt>
    <dgm:pt modelId="{27EBF1F0-12DB-432A-B34D-A8EDBAB90B3B}">
      <dgm:prSet phldrT="[Texto]" custT="1"/>
      <dgm:spPr/>
      <dgm:t>
        <a:bodyPr/>
        <a:lstStyle/>
        <a:p>
          <a:r>
            <a:rPr lang="pt-BR" sz="1000" dirty="0" smtClean="0"/>
            <a:t>Cadastrar Produto</a:t>
          </a:r>
          <a:endParaRPr lang="pt-BR" sz="1000" dirty="0"/>
        </a:p>
      </dgm:t>
    </dgm:pt>
    <dgm:pt modelId="{F5744B66-B040-4168-9EFE-B55AD156CB8D}" type="parTrans" cxnId="{F212EB93-9C54-470D-921C-08C3DD71D0ED}">
      <dgm:prSet/>
      <dgm:spPr/>
      <dgm:t>
        <a:bodyPr/>
        <a:lstStyle/>
        <a:p>
          <a:endParaRPr lang="pt-BR"/>
        </a:p>
      </dgm:t>
    </dgm:pt>
    <dgm:pt modelId="{8228D7FE-B8D5-4B9D-9F58-033C12BBB206}" type="sibTrans" cxnId="{F212EB93-9C54-470D-921C-08C3DD71D0ED}">
      <dgm:prSet/>
      <dgm:spPr/>
      <dgm:t>
        <a:bodyPr/>
        <a:lstStyle/>
        <a:p>
          <a:endParaRPr lang="pt-BR"/>
        </a:p>
      </dgm:t>
    </dgm:pt>
    <dgm:pt modelId="{94E82FD5-9E4F-42A0-BF0C-C389D1A9E015}">
      <dgm:prSet phldrT="[Texto]" custT="1"/>
      <dgm:spPr/>
      <dgm:t>
        <a:bodyPr/>
        <a:lstStyle/>
        <a:p>
          <a:r>
            <a:rPr lang="pt-BR" sz="1000" dirty="0" smtClean="0"/>
            <a:t>Alterar Produto</a:t>
          </a:r>
          <a:endParaRPr lang="pt-BR" sz="1000" dirty="0"/>
        </a:p>
      </dgm:t>
    </dgm:pt>
    <dgm:pt modelId="{1F01972A-CA1E-4B12-86F1-39C6DB076385}" type="parTrans" cxnId="{3EE1AFBF-8747-45EC-A243-38109A825807}">
      <dgm:prSet/>
      <dgm:spPr/>
      <dgm:t>
        <a:bodyPr/>
        <a:lstStyle/>
        <a:p>
          <a:endParaRPr lang="pt-BR"/>
        </a:p>
      </dgm:t>
    </dgm:pt>
    <dgm:pt modelId="{5DD8BE5A-7FCB-4935-AE73-725D1C5E73CB}" type="sibTrans" cxnId="{3EE1AFBF-8747-45EC-A243-38109A825807}">
      <dgm:prSet/>
      <dgm:spPr/>
      <dgm:t>
        <a:bodyPr/>
        <a:lstStyle/>
        <a:p>
          <a:endParaRPr lang="pt-BR"/>
        </a:p>
      </dgm:t>
    </dgm:pt>
    <dgm:pt modelId="{2258F21B-F12B-4087-8C55-DC9A84FBB298}">
      <dgm:prSet phldrT="[Texto]" custT="1"/>
      <dgm:spPr/>
      <dgm:t>
        <a:bodyPr/>
        <a:lstStyle/>
        <a:p>
          <a:r>
            <a:rPr lang="pt-BR" sz="1000" dirty="0" smtClean="0"/>
            <a:t>Consultar Produto</a:t>
          </a:r>
          <a:endParaRPr lang="pt-BR" sz="1000" dirty="0"/>
        </a:p>
      </dgm:t>
    </dgm:pt>
    <dgm:pt modelId="{0EE793DD-F1D0-4CA1-9BAD-EFEEBCF999E4}" type="parTrans" cxnId="{BC04E5B1-050A-495C-8A6E-A0DD171CBF70}">
      <dgm:prSet/>
      <dgm:spPr/>
      <dgm:t>
        <a:bodyPr/>
        <a:lstStyle/>
        <a:p>
          <a:endParaRPr lang="pt-BR"/>
        </a:p>
      </dgm:t>
    </dgm:pt>
    <dgm:pt modelId="{0FE6DF3D-16D9-4F05-BEFB-09B0330BBD5A}" type="sibTrans" cxnId="{BC04E5B1-050A-495C-8A6E-A0DD171CBF70}">
      <dgm:prSet/>
      <dgm:spPr/>
      <dgm:t>
        <a:bodyPr/>
        <a:lstStyle/>
        <a:p>
          <a:endParaRPr lang="pt-BR"/>
        </a:p>
      </dgm:t>
    </dgm:pt>
    <dgm:pt modelId="{E633E413-24E5-4DE4-9832-4C3EA4933C08}">
      <dgm:prSet phldrT="[Texto]" custT="1"/>
      <dgm:spPr/>
      <dgm:t>
        <a:bodyPr/>
        <a:lstStyle/>
        <a:p>
          <a:r>
            <a:rPr lang="pt-BR" sz="1000" dirty="0" smtClean="0"/>
            <a:t>Remover Produto</a:t>
          </a:r>
          <a:endParaRPr lang="pt-BR" sz="1000" dirty="0"/>
        </a:p>
      </dgm:t>
    </dgm:pt>
    <dgm:pt modelId="{1AA065C3-6C3F-46CB-8C24-B9E054B9ECC5}" type="parTrans" cxnId="{D6833438-28A4-4BEA-956A-9EDEF90F9C93}">
      <dgm:prSet/>
      <dgm:spPr/>
      <dgm:t>
        <a:bodyPr/>
        <a:lstStyle/>
        <a:p>
          <a:endParaRPr lang="pt-BR"/>
        </a:p>
      </dgm:t>
    </dgm:pt>
    <dgm:pt modelId="{02A682D1-F381-492F-857F-6A90E3246DD8}" type="sibTrans" cxnId="{D6833438-28A4-4BEA-956A-9EDEF90F9C93}">
      <dgm:prSet/>
      <dgm:spPr/>
      <dgm:t>
        <a:bodyPr/>
        <a:lstStyle/>
        <a:p>
          <a:endParaRPr lang="pt-BR"/>
        </a:p>
      </dgm:t>
    </dgm:pt>
    <dgm:pt modelId="{85428D48-CDB6-4304-A2C7-E1FA0227728B}" type="pres">
      <dgm:prSet presAssocID="{C55297B2-D848-43FF-9D46-9C15920F6F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98D190-E112-4628-94EF-1820E10C814D}" type="pres">
      <dgm:prSet presAssocID="{13CCFD75-1290-48F3-A6B4-B41CEF5EAB22}" presName="hierRoot1" presStyleCnt="0">
        <dgm:presLayoutVars>
          <dgm:hierBranch val="init"/>
        </dgm:presLayoutVars>
      </dgm:prSet>
      <dgm:spPr/>
    </dgm:pt>
    <dgm:pt modelId="{73A00CA0-4062-42F5-A0EB-3BBAC7491245}" type="pres">
      <dgm:prSet presAssocID="{13CCFD75-1290-48F3-A6B4-B41CEF5EAB22}" presName="rootComposite1" presStyleCnt="0"/>
      <dgm:spPr/>
    </dgm:pt>
    <dgm:pt modelId="{016EC559-29C0-4ED3-9645-99B1F707366D}" type="pres">
      <dgm:prSet presAssocID="{13CCFD75-1290-48F3-A6B4-B41CEF5EAB22}" presName="rootText1" presStyleLbl="node0" presStyleIdx="0" presStyleCnt="1" custScaleY="64678" custLinFactNeighborX="1114" custLinFactNeighborY="-79391">
        <dgm:presLayoutVars>
          <dgm:chPref val="3"/>
        </dgm:presLayoutVars>
      </dgm:prSet>
      <dgm:spPr/>
    </dgm:pt>
    <dgm:pt modelId="{D06AC3D8-19EF-4E58-97B7-B0F997953533}" type="pres">
      <dgm:prSet presAssocID="{13CCFD75-1290-48F3-A6B4-B41CEF5EAB22}" presName="rootConnector1" presStyleLbl="node1" presStyleIdx="0" presStyleCnt="0"/>
      <dgm:spPr/>
    </dgm:pt>
    <dgm:pt modelId="{1ECDB41B-6197-4ED9-A098-C5366D5C13F9}" type="pres">
      <dgm:prSet presAssocID="{13CCFD75-1290-48F3-A6B4-B41CEF5EAB22}" presName="hierChild2" presStyleCnt="0"/>
      <dgm:spPr/>
    </dgm:pt>
    <dgm:pt modelId="{CB167492-0C31-492F-B34D-496EF0E69543}" type="pres">
      <dgm:prSet presAssocID="{0042A22F-514A-4B85-83C7-E24932ABF307}" presName="Name37" presStyleLbl="parChTrans1D2" presStyleIdx="0" presStyleCnt="6"/>
      <dgm:spPr/>
    </dgm:pt>
    <dgm:pt modelId="{D2253E7D-3488-45FE-9DC5-3B434BC108DF}" type="pres">
      <dgm:prSet presAssocID="{05FC0C30-B03A-488D-9FD5-16B6D1947C4D}" presName="hierRoot2" presStyleCnt="0">
        <dgm:presLayoutVars>
          <dgm:hierBranch val="init"/>
        </dgm:presLayoutVars>
      </dgm:prSet>
      <dgm:spPr/>
    </dgm:pt>
    <dgm:pt modelId="{CED8008A-4EF6-4B69-BA89-4E8753E12C3F}" type="pres">
      <dgm:prSet presAssocID="{05FC0C30-B03A-488D-9FD5-16B6D1947C4D}" presName="rootComposite" presStyleCnt="0"/>
      <dgm:spPr/>
    </dgm:pt>
    <dgm:pt modelId="{B9BD25FB-AAD0-4563-84F2-61E8B0E64BBA}" type="pres">
      <dgm:prSet presAssocID="{05FC0C30-B03A-488D-9FD5-16B6D1947C4D}" presName="rootText" presStyleLbl="node2" presStyleIdx="0" presStyleCnt="6" custScaleY="62220" custLinFactNeighborY="-91955">
        <dgm:presLayoutVars>
          <dgm:chPref val="3"/>
        </dgm:presLayoutVars>
      </dgm:prSet>
      <dgm:spPr/>
    </dgm:pt>
    <dgm:pt modelId="{D8DB32D7-A726-4894-9C23-4B9198BC4960}" type="pres">
      <dgm:prSet presAssocID="{05FC0C30-B03A-488D-9FD5-16B6D1947C4D}" presName="rootConnector" presStyleLbl="node2" presStyleIdx="0" presStyleCnt="6"/>
      <dgm:spPr/>
    </dgm:pt>
    <dgm:pt modelId="{7EC4D426-F23F-4D1A-ADA5-25A5C87ECDCE}" type="pres">
      <dgm:prSet presAssocID="{05FC0C30-B03A-488D-9FD5-16B6D1947C4D}" presName="hierChild4" presStyleCnt="0"/>
      <dgm:spPr/>
    </dgm:pt>
    <dgm:pt modelId="{ACDA0B10-C75D-45D9-8C5B-C643558B2EF4}" type="pres">
      <dgm:prSet presAssocID="{0769A1ED-B64D-45EA-9FF4-FC72570A8C34}" presName="Name37" presStyleLbl="parChTrans1D3" presStyleIdx="0" presStyleCnt="20"/>
      <dgm:spPr/>
    </dgm:pt>
    <dgm:pt modelId="{4CADFE3A-D870-4472-93E2-191B49C66929}" type="pres">
      <dgm:prSet presAssocID="{6E1ADA99-3434-4B94-B4F3-EA9F6EA94F90}" presName="hierRoot2" presStyleCnt="0">
        <dgm:presLayoutVars>
          <dgm:hierBranch val="init"/>
        </dgm:presLayoutVars>
      </dgm:prSet>
      <dgm:spPr/>
    </dgm:pt>
    <dgm:pt modelId="{4560E54C-357D-4276-AB97-1DD7C62450FA}" type="pres">
      <dgm:prSet presAssocID="{6E1ADA99-3434-4B94-B4F3-EA9F6EA94F90}" presName="rootComposite" presStyleCnt="0"/>
      <dgm:spPr/>
    </dgm:pt>
    <dgm:pt modelId="{67214A7A-AB52-43DF-A2F4-F8CE8DEE8122}" type="pres">
      <dgm:prSet presAssocID="{6E1ADA99-3434-4B94-B4F3-EA9F6EA94F90}" presName="rootText" presStyleLbl="node3" presStyleIdx="0" presStyleCnt="20" custScaleX="72880" custScaleY="30467">
        <dgm:presLayoutVars>
          <dgm:chPref val="3"/>
        </dgm:presLayoutVars>
      </dgm:prSet>
      <dgm:spPr/>
    </dgm:pt>
    <dgm:pt modelId="{CA78DECB-1AE2-4B62-9015-DD0C857D00D9}" type="pres">
      <dgm:prSet presAssocID="{6E1ADA99-3434-4B94-B4F3-EA9F6EA94F90}" presName="rootConnector" presStyleLbl="node3" presStyleIdx="0" presStyleCnt="20"/>
      <dgm:spPr/>
    </dgm:pt>
    <dgm:pt modelId="{06D53C14-3708-4345-A1CB-96E74720AFFD}" type="pres">
      <dgm:prSet presAssocID="{6E1ADA99-3434-4B94-B4F3-EA9F6EA94F90}" presName="hierChild4" presStyleCnt="0"/>
      <dgm:spPr/>
    </dgm:pt>
    <dgm:pt modelId="{790C8F75-D9D8-4683-99CE-606191F04783}" type="pres">
      <dgm:prSet presAssocID="{03F7D082-DEA5-40C4-86FD-9478F31AA77C}" presName="Name37" presStyleLbl="parChTrans1D4" presStyleIdx="0" presStyleCnt="2"/>
      <dgm:spPr/>
    </dgm:pt>
    <dgm:pt modelId="{59D66B58-8F77-478C-B5CA-6A8E0D1CC15E}" type="pres">
      <dgm:prSet presAssocID="{B8458C80-7F8B-4917-AB84-B21DDEC7B312}" presName="hierRoot2" presStyleCnt="0">
        <dgm:presLayoutVars>
          <dgm:hierBranch val="init"/>
        </dgm:presLayoutVars>
      </dgm:prSet>
      <dgm:spPr/>
    </dgm:pt>
    <dgm:pt modelId="{2893C509-003E-498B-A57E-B4B4C1C89DB8}" type="pres">
      <dgm:prSet presAssocID="{B8458C80-7F8B-4917-AB84-B21DDEC7B312}" presName="rootComposite" presStyleCnt="0"/>
      <dgm:spPr/>
    </dgm:pt>
    <dgm:pt modelId="{6860128E-AE8E-48D4-86C9-3BDCE15ED6B6}" type="pres">
      <dgm:prSet presAssocID="{B8458C80-7F8B-4917-AB84-B21DDEC7B312}" presName="rootText" presStyleLbl="node4" presStyleIdx="0" presStyleCnt="2" custScaleX="62033" custScaleY="144570">
        <dgm:presLayoutVars>
          <dgm:chPref val="3"/>
        </dgm:presLayoutVars>
      </dgm:prSet>
      <dgm:spPr/>
    </dgm:pt>
    <dgm:pt modelId="{B62AA5BA-4FA0-48E5-B5A2-E4C26361A1C0}" type="pres">
      <dgm:prSet presAssocID="{B8458C80-7F8B-4917-AB84-B21DDEC7B312}" presName="rootConnector" presStyleLbl="node4" presStyleIdx="0" presStyleCnt="2"/>
      <dgm:spPr/>
    </dgm:pt>
    <dgm:pt modelId="{3282609B-CF44-4A99-B43B-623D8CFFEBBE}" type="pres">
      <dgm:prSet presAssocID="{B8458C80-7F8B-4917-AB84-B21DDEC7B312}" presName="hierChild4" presStyleCnt="0"/>
      <dgm:spPr/>
    </dgm:pt>
    <dgm:pt modelId="{43D989C2-E8D6-4435-855F-EB373B518AF4}" type="pres">
      <dgm:prSet presAssocID="{B8458C80-7F8B-4917-AB84-B21DDEC7B312}" presName="hierChild5" presStyleCnt="0"/>
      <dgm:spPr/>
    </dgm:pt>
    <dgm:pt modelId="{CFF47619-CA5B-41AE-94D4-DB46C8131CDF}" type="pres">
      <dgm:prSet presAssocID="{4D79EC98-0046-49D1-AA1E-852DEF760239}" presName="Name37" presStyleLbl="parChTrans1D4" presStyleIdx="1" presStyleCnt="2"/>
      <dgm:spPr/>
    </dgm:pt>
    <dgm:pt modelId="{2479CD7B-1AD3-41E4-AC94-4621DD809E0D}" type="pres">
      <dgm:prSet presAssocID="{747369E1-0ECD-4002-B780-AF9222C44F39}" presName="hierRoot2" presStyleCnt="0">
        <dgm:presLayoutVars>
          <dgm:hierBranch val="init"/>
        </dgm:presLayoutVars>
      </dgm:prSet>
      <dgm:spPr/>
    </dgm:pt>
    <dgm:pt modelId="{1C1F70EF-8913-4164-A8F2-7A7A4552C575}" type="pres">
      <dgm:prSet presAssocID="{747369E1-0ECD-4002-B780-AF9222C44F39}" presName="rootComposite" presStyleCnt="0"/>
      <dgm:spPr/>
    </dgm:pt>
    <dgm:pt modelId="{03159825-F669-4E06-8D8F-3979CEA7DBA4}" type="pres">
      <dgm:prSet presAssocID="{747369E1-0ECD-4002-B780-AF9222C44F39}" presName="rootText" presStyleLbl="node4" presStyleIdx="1" presStyleCnt="2" custScaleX="62033" custScaleY="144570">
        <dgm:presLayoutVars>
          <dgm:chPref val="3"/>
        </dgm:presLayoutVars>
      </dgm:prSet>
      <dgm:spPr/>
    </dgm:pt>
    <dgm:pt modelId="{5300B812-86FE-4992-B239-C13BC0EDB371}" type="pres">
      <dgm:prSet presAssocID="{747369E1-0ECD-4002-B780-AF9222C44F39}" presName="rootConnector" presStyleLbl="node4" presStyleIdx="1" presStyleCnt="2"/>
      <dgm:spPr/>
    </dgm:pt>
    <dgm:pt modelId="{17A929BB-89F2-4592-9FEB-E61F0AA5B7B2}" type="pres">
      <dgm:prSet presAssocID="{747369E1-0ECD-4002-B780-AF9222C44F39}" presName="hierChild4" presStyleCnt="0"/>
      <dgm:spPr/>
    </dgm:pt>
    <dgm:pt modelId="{6820BAC9-99C3-45C5-B6A4-AD883B257170}" type="pres">
      <dgm:prSet presAssocID="{747369E1-0ECD-4002-B780-AF9222C44F39}" presName="hierChild5" presStyleCnt="0"/>
      <dgm:spPr/>
    </dgm:pt>
    <dgm:pt modelId="{C5A53797-2052-48C9-B625-7C50CCD12D01}" type="pres">
      <dgm:prSet presAssocID="{6E1ADA99-3434-4B94-B4F3-EA9F6EA94F90}" presName="hierChild5" presStyleCnt="0"/>
      <dgm:spPr/>
    </dgm:pt>
    <dgm:pt modelId="{F335FE20-B7DB-4EFA-9739-2499E632EE42}" type="pres">
      <dgm:prSet presAssocID="{36BAC084-DA51-4623-BA6F-07D70279FF45}" presName="Name37" presStyleLbl="parChTrans1D3" presStyleIdx="1" presStyleCnt="20"/>
      <dgm:spPr/>
    </dgm:pt>
    <dgm:pt modelId="{94199BA9-FB51-4B4E-8607-EDBE39E0178F}" type="pres">
      <dgm:prSet presAssocID="{0C0FC12B-0F11-4BB9-A10C-C8867CF237DD}" presName="hierRoot2" presStyleCnt="0">
        <dgm:presLayoutVars>
          <dgm:hierBranch val="init"/>
        </dgm:presLayoutVars>
      </dgm:prSet>
      <dgm:spPr/>
    </dgm:pt>
    <dgm:pt modelId="{6C56939F-32B7-40AF-B33E-09D81A9DE035}" type="pres">
      <dgm:prSet presAssocID="{0C0FC12B-0F11-4BB9-A10C-C8867CF237DD}" presName="rootComposite" presStyleCnt="0"/>
      <dgm:spPr/>
    </dgm:pt>
    <dgm:pt modelId="{3EC29477-CB1A-49A6-BBB1-52F7BA3A4CEF}" type="pres">
      <dgm:prSet presAssocID="{0C0FC12B-0F11-4BB9-A10C-C8867CF237DD}" presName="rootText" presStyleLbl="node3" presStyleIdx="1" presStyleCnt="20" custScaleX="72880" custScaleY="30467" custLinFactNeighborX="-4986" custLinFactNeighborY="268">
        <dgm:presLayoutVars>
          <dgm:chPref val="3"/>
        </dgm:presLayoutVars>
      </dgm:prSet>
      <dgm:spPr/>
    </dgm:pt>
    <dgm:pt modelId="{F43486A7-75B1-47DA-B40E-45A1BE2C850C}" type="pres">
      <dgm:prSet presAssocID="{0C0FC12B-0F11-4BB9-A10C-C8867CF237DD}" presName="rootConnector" presStyleLbl="node3" presStyleIdx="1" presStyleCnt="20"/>
      <dgm:spPr/>
    </dgm:pt>
    <dgm:pt modelId="{3C99BE70-E11C-49BC-9F3D-9CD9B657C06A}" type="pres">
      <dgm:prSet presAssocID="{0C0FC12B-0F11-4BB9-A10C-C8867CF237DD}" presName="hierChild4" presStyleCnt="0"/>
      <dgm:spPr/>
    </dgm:pt>
    <dgm:pt modelId="{BC541756-FACE-4520-B90C-E5F4C6D1AA35}" type="pres">
      <dgm:prSet presAssocID="{0C0FC12B-0F11-4BB9-A10C-C8867CF237DD}" presName="hierChild5" presStyleCnt="0"/>
      <dgm:spPr/>
    </dgm:pt>
    <dgm:pt modelId="{CD23483E-D894-4124-AB68-10DC556EDF3F}" type="pres">
      <dgm:prSet presAssocID="{05FC0C30-B03A-488D-9FD5-16B6D1947C4D}" presName="hierChild5" presStyleCnt="0"/>
      <dgm:spPr/>
    </dgm:pt>
    <dgm:pt modelId="{899FFCD0-16EC-4B20-AEA0-C118290BD79A}" type="pres">
      <dgm:prSet presAssocID="{8407367A-2030-4EC8-93D5-A824A76CD3BC}" presName="Name37" presStyleLbl="parChTrans1D2" presStyleIdx="1" presStyleCnt="6"/>
      <dgm:spPr/>
    </dgm:pt>
    <dgm:pt modelId="{AA8645C7-722A-45D0-AFAC-99F115223CA5}" type="pres">
      <dgm:prSet presAssocID="{8EE6931F-41CE-4E75-8D3A-5FF7B9EA2F17}" presName="hierRoot2" presStyleCnt="0">
        <dgm:presLayoutVars>
          <dgm:hierBranch val="init"/>
        </dgm:presLayoutVars>
      </dgm:prSet>
      <dgm:spPr/>
    </dgm:pt>
    <dgm:pt modelId="{8E904375-ABF6-47A3-9BEA-CADDE35E4E56}" type="pres">
      <dgm:prSet presAssocID="{8EE6931F-41CE-4E75-8D3A-5FF7B9EA2F17}" presName="rootComposite" presStyleCnt="0"/>
      <dgm:spPr/>
    </dgm:pt>
    <dgm:pt modelId="{02414A37-4F2C-4B87-BFCA-3918738107E8}" type="pres">
      <dgm:prSet presAssocID="{8EE6931F-41CE-4E75-8D3A-5FF7B9EA2F17}" presName="rootText" presStyleLbl="node2" presStyleIdx="1" presStyleCnt="6" custScaleY="62220" custLinFactNeighborY="-91955">
        <dgm:presLayoutVars>
          <dgm:chPref val="3"/>
        </dgm:presLayoutVars>
      </dgm:prSet>
      <dgm:spPr/>
    </dgm:pt>
    <dgm:pt modelId="{9FCEFA57-AB80-4837-9245-28CF961D168B}" type="pres">
      <dgm:prSet presAssocID="{8EE6931F-41CE-4E75-8D3A-5FF7B9EA2F17}" presName="rootConnector" presStyleLbl="node2" presStyleIdx="1" presStyleCnt="6"/>
      <dgm:spPr/>
    </dgm:pt>
    <dgm:pt modelId="{8359485F-8C8A-4B7A-8579-50509EE51E6D}" type="pres">
      <dgm:prSet presAssocID="{8EE6931F-41CE-4E75-8D3A-5FF7B9EA2F17}" presName="hierChild4" presStyleCnt="0"/>
      <dgm:spPr/>
    </dgm:pt>
    <dgm:pt modelId="{7D99E69B-4555-44D8-B5E1-B8F65A0BB34E}" type="pres">
      <dgm:prSet presAssocID="{903FA7A9-295B-4CD7-9C62-DE4FDFF88C38}" presName="Name37" presStyleLbl="parChTrans1D3" presStyleIdx="2" presStyleCnt="20"/>
      <dgm:spPr/>
    </dgm:pt>
    <dgm:pt modelId="{EA5A0F73-ECA8-4998-9F7C-103780C8FE0D}" type="pres">
      <dgm:prSet presAssocID="{474A4406-3818-4EC3-AD6E-068D2B01287E}" presName="hierRoot2" presStyleCnt="0">
        <dgm:presLayoutVars>
          <dgm:hierBranch val="init"/>
        </dgm:presLayoutVars>
      </dgm:prSet>
      <dgm:spPr/>
    </dgm:pt>
    <dgm:pt modelId="{89E32542-88BD-4F08-961D-3C7AE001D059}" type="pres">
      <dgm:prSet presAssocID="{474A4406-3818-4EC3-AD6E-068D2B01287E}" presName="rootComposite" presStyleCnt="0"/>
      <dgm:spPr/>
    </dgm:pt>
    <dgm:pt modelId="{BAA430FE-3BEB-457D-B119-DF1C39A04182}" type="pres">
      <dgm:prSet presAssocID="{474A4406-3818-4EC3-AD6E-068D2B01287E}" presName="rootText" presStyleLbl="node3" presStyleIdx="2" presStyleCnt="20" custScaleX="72880" custScaleY="31039" custLinFactY="-9682" custLinFactNeighborY="-100000">
        <dgm:presLayoutVars>
          <dgm:chPref val="3"/>
        </dgm:presLayoutVars>
      </dgm:prSet>
      <dgm:spPr/>
    </dgm:pt>
    <dgm:pt modelId="{898921F7-65ED-49BA-ADE7-71575B05E281}" type="pres">
      <dgm:prSet presAssocID="{474A4406-3818-4EC3-AD6E-068D2B01287E}" presName="rootConnector" presStyleLbl="node3" presStyleIdx="2" presStyleCnt="20"/>
      <dgm:spPr/>
    </dgm:pt>
    <dgm:pt modelId="{D736C9AE-4A1C-4994-8410-AB10BA4B010C}" type="pres">
      <dgm:prSet presAssocID="{474A4406-3818-4EC3-AD6E-068D2B01287E}" presName="hierChild4" presStyleCnt="0"/>
      <dgm:spPr/>
    </dgm:pt>
    <dgm:pt modelId="{5F0DD0C0-0959-4DEA-A60B-94D61CA43572}" type="pres">
      <dgm:prSet presAssocID="{474A4406-3818-4EC3-AD6E-068D2B01287E}" presName="hierChild5" presStyleCnt="0"/>
      <dgm:spPr/>
    </dgm:pt>
    <dgm:pt modelId="{6C3E483D-8D59-4E95-8004-AEC8977D4E42}" type="pres">
      <dgm:prSet presAssocID="{E4E42BAE-5843-4C1A-9D04-E5B8A45C3EE2}" presName="Name37" presStyleLbl="parChTrans1D3" presStyleIdx="3" presStyleCnt="20"/>
      <dgm:spPr/>
    </dgm:pt>
    <dgm:pt modelId="{29D3D688-6D32-4396-A80B-EB1B74791588}" type="pres">
      <dgm:prSet presAssocID="{D6C9BF77-8E69-490C-A9E8-D19F8ABBAEA7}" presName="hierRoot2" presStyleCnt="0">
        <dgm:presLayoutVars>
          <dgm:hierBranch val="init"/>
        </dgm:presLayoutVars>
      </dgm:prSet>
      <dgm:spPr/>
    </dgm:pt>
    <dgm:pt modelId="{B3C12E16-BAAA-4711-8863-714B44F34E73}" type="pres">
      <dgm:prSet presAssocID="{D6C9BF77-8E69-490C-A9E8-D19F8ABBAEA7}" presName="rootComposite" presStyleCnt="0"/>
      <dgm:spPr/>
    </dgm:pt>
    <dgm:pt modelId="{046234B1-D715-41B7-9A67-7A3D711AE538}" type="pres">
      <dgm:prSet presAssocID="{D6C9BF77-8E69-490C-A9E8-D19F8ABBAEA7}" presName="rootText" presStyleLbl="node3" presStyleIdx="3" presStyleCnt="20" custScaleX="72880" custScaleY="31039" custLinFactY="-9682" custLinFactNeighborY="-100000">
        <dgm:presLayoutVars>
          <dgm:chPref val="3"/>
        </dgm:presLayoutVars>
      </dgm:prSet>
      <dgm:spPr/>
    </dgm:pt>
    <dgm:pt modelId="{3E4B2BE7-23E1-483A-ACA2-FF5CCC3AD857}" type="pres">
      <dgm:prSet presAssocID="{D6C9BF77-8E69-490C-A9E8-D19F8ABBAEA7}" presName="rootConnector" presStyleLbl="node3" presStyleIdx="3" presStyleCnt="20"/>
      <dgm:spPr/>
    </dgm:pt>
    <dgm:pt modelId="{1C3479AC-729A-424E-BE6E-86F8423B1980}" type="pres">
      <dgm:prSet presAssocID="{D6C9BF77-8E69-490C-A9E8-D19F8ABBAEA7}" presName="hierChild4" presStyleCnt="0"/>
      <dgm:spPr/>
    </dgm:pt>
    <dgm:pt modelId="{0F948AB7-E012-42C0-B036-26494CCB3DD9}" type="pres">
      <dgm:prSet presAssocID="{D6C9BF77-8E69-490C-A9E8-D19F8ABBAEA7}" presName="hierChild5" presStyleCnt="0"/>
      <dgm:spPr/>
    </dgm:pt>
    <dgm:pt modelId="{3184ADBF-3565-4FB2-AB1E-5E1F9AFA9701}" type="pres">
      <dgm:prSet presAssocID="{E5327043-27F1-4FFD-8D62-6A562197EC51}" presName="Name37" presStyleLbl="parChTrans1D3" presStyleIdx="4" presStyleCnt="20"/>
      <dgm:spPr/>
    </dgm:pt>
    <dgm:pt modelId="{E06A1C52-B14C-4A5A-8581-F0A9B6155EF3}" type="pres">
      <dgm:prSet presAssocID="{3568706D-D430-46F7-B86C-7CEB56F9ABF8}" presName="hierRoot2" presStyleCnt="0">
        <dgm:presLayoutVars>
          <dgm:hierBranch val="init"/>
        </dgm:presLayoutVars>
      </dgm:prSet>
      <dgm:spPr/>
    </dgm:pt>
    <dgm:pt modelId="{B4728B23-3215-4908-B856-E1F9BBCF6A04}" type="pres">
      <dgm:prSet presAssocID="{3568706D-D430-46F7-B86C-7CEB56F9ABF8}" presName="rootComposite" presStyleCnt="0"/>
      <dgm:spPr/>
    </dgm:pt>
    <dgm:pt modelId="{64849912-59A6-4FAE-BA5F-AA630468206A}" type="pres">
      <dgm:prSet presAssocID="{3568706D-D430-46F7-B86C-7CEB56F9ABF8}" presName="rootText" presStyleLbl="node3" presStyleIdx="4" presStyleCnt="20" custScaleX="72880" custScaleY="31039" custLinFactY="-9682" custLinFactNeighborY="-100000">
        <dgm:presLayoutVars>
          <dgm:chPref val="3"/>
        </dgm:presLayoutVars>
      </dgm:prSet>
      <dgm:spPr/>
    </dgm:pt>
    <dgm:pt modelId="{FC8409EA-2FDA-453A-8A2F-9D67EBCE09C5}" type="pres">
      <dgm:prSet presAssocID="{3568706D-D430-46F7-B86C-7CEB56F9ABF8}" presName="rootConnector" presStyleLbl="node3" presStyleIdx="4" presStyleCnt="20"/>
      <dgm:spPr/>
    </dgm:pt>
    <dgm:pt modelId="{07EABB5F-4787-42D9-B812-9605B739A3AE}" type="pres">
      <dgm:prSet presAssocID="{3568706D-D430-46F7-B86C-7CEB56F9ABF8}" presName="hierChild4" presStyleCnt="0"/>
      <dgm:spPr/>
    </dgm:pt>
    <dgm:pt modelId="{2526491A-7A60-4062-8A33-F3D9C45F1244}" type="pres">
      <dgm:prSet presAssocID="{3568706D-D430-46F7-B86C-7CEB56F9ABF8}" presName="hierChild5" presStyleCnt="0"/>
      <dgm:spPr/>
    </dgm:pt>
    <dgm:pt modelId="{00A5B380-49A6-4E55-ADDE-707635FA39B5}" type="pres">
      <dgm:prSet presAssocID="{4868FFFC-91B0-48A7-8139-A4C7507BE1DC}" presName="Name37" presStyleLbl="parChTrans1D3" presStyleIdx="5" presStyleCnt="20"/>
      <dgm:spPr/>
    </dgm:pt>
    <dgm:pt modelId="{7410D918-F89A-4DA6-B374-944935760247}" type="pres">
      <dgm:prSet presAssocID="{6D6C95E3-32BA-4648-80DB-8C3C7AB8DE88}" presName="hierRoot2" presStyleCnt="0">
        <dgm:presLayoutVars>
          <dgm:hierBranch val="init"/>
        </dgm:presLayoutVars>
      </dgm:prSet>
      <dgm:spPr/>
    </dgm:pt>
    <dgm:pt modelId="{3DB46EDC-5788-43DC-87F9-E8B18172F0ED}" type="pres">
      <dgm:prSet presAssocID="{6D6C95E3-32BA-4648-80DB-8C3C7AB8DE88}" presName="rootComposite" presStyleCnt="0"/>
      <dgm:spPr/>
    </dgm:pt>
    <dgm:pt modelId="{42D7173F-C5EF-4030-BAA1-468376F4A310}" type="pres">
      <dgm:prSet presAssocID="{6D6C95E3-32BA-4648-80DB-8C3C7AB8DE88}" presName="rootText" presStyleLbl="node3" presStyleIdx="5" presStyleCnt="20" custScaleX="72880" custScaleY="31039" custLinFactY="-9682" custLinFactNeighborY="-100000">
        <dgm:presLayoutVars>
          <dgm:chPref val="3"/>
        </dgm:presLayoutVars>
      </dgm:prSet>
      <dgm:spPr/>
    </dgm:pt>
    <dgm:pt modelId="{93F37C81-4EA2-4B2C-BE69-E49ED5939B36}" type="pres">
      <dgm:prSet presAssocID="{6D6C95E3-32BA-4648-80DB-8C3C7AB8DE88}" presName="rootConnector" presStyleLbl="node3" presStyleIdx="5" presStyleCnt="20"/>
      <dgm:spPr/>
    </dgm:pt>
    <dgm:pt modelId="{AB655ECE-146E-42D5-8856-9460D2E53339}" type="pres">
      <dgm:prSet presAssocID="{6D6C95E3-32BA-4648-80DB-8C3C7AB8DE88}" presName="hierChild4" presStyleCnt="0"/>
      <dgm:spPr/>
    </dgm:pt>
    <dgm:pt modelId="{3FB7336B-32DF-4704-9919-43BA6D6BB17A}" type="pres">
      <dgm:prSet presAssocID="{6D6C95E3-32BA-4648-80DB-8C3C7AB8DE88}" presName="hierChild5" presStyleCnt="0"/>
      <dgm:spPr/>
    </dgm:pt>
    <dgm:pt modelId="{172393F4-D7BC-496C-A1C0-0EE995EED62C}" type="pres">
      <dgm:prSet presAssocID="{8EE6931F-41CE-4E75-8D3A-5FF7B9EA2F17}" presName="hierChild5" presStyleCnt="0"/>
      <dgm:spPr/>
    </dgm:pt>
    <dgm:pt modelId="{3168BB27-A005-4C67-A5B2-BBCD466C8039}" type="pres">
      <dgm:prSet presAssocID="{85FE5C96-2041-4EE4-8150-013C6F88D361}" presName="Name37" presStyleLbl="parChTrans1D2" presStyleIdx="2" presStyleCnt="6"/>
      <dgm:spPr/>
    </dgm:pt>
    <dgm:pt modelId="{82C34561-B697-420B-BF76-B0B90306CECD}" type="pres">
      <dgm:prSet presAssocID="{E0F645FC-BF7D-41D4-87B1-C7F031D75BDA}" presName="hierRoot2" presStyleCnt="0">
        <dgm:presLayoutVars>
          <dgm:hierBranch val="init"/>
        </dgm:presLayoutVars>
      </dgm:prSet>
      <dgm:spPr/>
    </dgm:pt>
    <dgm:pt modelId="{C1A91948-F3A8-492E-8329-505F918C9C4C}" type="pres">
      <dgm:prSet presAssocID="{E0F645FC-BF7D-41D4-87B1-C7F031D75BDA}" presName="rootComposite" presStyleCnt="0"/>
      <dgm:spPr/>
    </dgm:pt>
    <dgm:pt modelId="{7C555FF2-9678-4FA4-BA84-7BDDC68BFAB2}" type="pres">
      <dgm:prSet presAssocID="{E0F645FC-BF7D-41D4-87B1-C7F031D75BDA}" presName="rootText" presStyleLbl="node2" presStyleIdx="2" presStyleCnt="6" custScaleY="62220" custLinFactNeighborY="-91955">
        <dgm:presLayoutVars>
          <dgm:chPref val="3"/>
        </dgm:presLayoutVars>
      </dgm:prSet>
      <dgm:spPr/>
    </dgm:pt>
    <dgm:pt modelId="{9FFD5C9A-CBDA-4B4A-930F-9D104F74FF22}" type="pres">
      <dgm:prSet presAssocID="{E0F645FC-BF7D-41D4-87B1-C7F031D75BDA}" presName="rootConnector" presStyleLbl="node2" presStyleIdx="2" presStyleCnt="6"/>
      <dgm:spPr/>
    </dgm:pt>
    <dgm:pt modelId="{9ADAFC87-DB40-40CD-9552-9FB99994F787}" type="pres">
      <dgm:prSet presAssocID="{E0F645FC-BF7D-41D4-87B1-C7F031D75BDA}" presName="hierChild4" presStyleCnt="0"/>
      <dgm:spPr/>
    </dgm:pt>
    <dgm:pt modelId="{6A36C166-B723-456D-9BB9-0D7D8DD8C05F}" type="pres">
      <dgm:prSet presAssocID="{123D47FF-9064-454C-97A0-A1CA74CE877C}" presName="Name37" presStyleLbl="parChTrans1D3" presStyleIdx="6" presStyleCnt="20"/>
      <dgm:spPr/>
    </dgm:pt>
    <dgm:pt modelId="{3BCA2D7D-6D5A-4993-87C2-B75F89E0654B}" type="pres">
      <dgm:prSet presAssocID="{A4CE46E5-A4A7-4756-9AC0-5B7780FD44BB}" presName="hierRoot2" presStyleCnt="0">
        <dgm:presLayoutVars>
          <dgm:hierBranch val="init"/>
        </dgm:presLayoutVars>
      </dgm:prSet>
      <dgm:spPr/>
    </dgm:pt>
    <dgm:pt modelId="{A5914404-5E9F-4508-9106-230C3379CA79}" type="pres">
      <dgm:prSet presAssocID="{A4CE46E5-A4A7-4756-9AC0-5B7780FD44BB}" presName="rootComposite" presStyleCnt="0"/>
      <dgm:spPr/>
    </dgm:pt>
    <dgm:pt modelId="{572E66E3-03F3-4E5B-86F7-F78DB1F4EF71}" type="pres">
      <dgm:prSet presAssocID="{A4CE46E5-A4A7-4756-9AC0-5B7780FD44BB}" presName="rootText" presStyleLbl="node3" presStyleIdx="6" presStyleCnt="20" custScaleX="67647" custScaleY="33696" custLinFactY="-968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153CA6-05F7-41E4-921B-F146AED25DA7}" type="pres">
      <dgm:prSet presAssocID="{A4CE46E5-A4A7-4756-9AC0-5B7780FD44BB}" presName="rootConnector" presStyleLbl="node3" presStyleIdx="6" presStyleCnt="20"/>
      <dgm:spPr/>
    </dgm:pt>
    <dgm:pt modelId="{CFDFF0EF-329B-4241-9659-CBC5DDF486CE}" type="pres">
      <dgm:prSet presAssocID="{A4CE46E5-A4A7-4756-9AC0-5B7780FD44BB}" presName="hierChild4" presStyleCnt="0"/>
      <dgm:spPr/>
    </dgm:pt>
    <dgm:pt modelId="{10131907-691E-48F5-ABFA-C362D322E31A}" type="pres">
      <dgm:prSet presAssocID="{A4CE46E5-A4A7-4756-9AC0-5B7780FD44BB}" presName="hierChild5" presStyleCnt="0"/>
      <dgm:spPr/>
    </dgm:pt>
    <dgm:pt modelId="{FE270CE1-B007-4A77-A65A-D0E680C8EFD3}" type="pres">
      <dgm:prSet presAssocID="{B75FE726-BD61-4647-9D09-BBE721D61F8A}" presName="Name37" presStyleLbl="parChTrans1D3" presStyleIdx="7" presStyleCnt="20"/>
      <dgm:spPr/>
    </dgm:pt>
    <dgm:pt modelId="{6DF4C655-BEBA-46A6-A37F-BB0FF077D5A3}" type="pres">
      <dgm:prSet presAssocID="{D6023AF4-0296-4D38-80B5-334B8C75A357}" presName="hierRoot2" presStyleCnt="0">
        <dgm:presLayoutVars>
          <dgm:hierBranch val="init"/>
        </dgm:presLayoutVars>
      </dgm:prSet>
      <dgm:spPr/>
    </dgm:pt>
    <dgm:pt modelId="{3F2A6A4D-D396-44F6-9F9D-B53C8D07C56B}" type="pres">
      <dgm:prSet presAssocID="{D6023AF4-0296-4D38-80B5-334B8C75A357}" presName="rootComposite" presStyleCnt="0"/>
      <dgm:spPr/>
    </dgm:pt>
    <dgm:pt modelId="{2A363D3B-ED3B-43EA-AC0F-E3C36EED8CB0}" type="pres">
      <dgm:prSet presAssocID="{D6023AF4-0296-4D38-80B5-334B8C75A357}" presName="rootText" presStyleLbl="node3" presStyleIdx="7" presStyleCnt="20" custScaleX="67647" custScaleY="33696" custLinFactY="-968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D93DF1-ED7E-471A-A2D4-C5731E007BFF}" type="pres">
      <dgm:prSet presAssocID="{D6023AF4-0296-4D38-80B5-334B8C75A357}" presName="rootConnector" presStyleLbl="node3" presStyleIdx="7" presStyleCnt="20"/>
      <dgm:spPr/>
    </dgm:pt>
    <dgm:pt modelId="{2E246C75-A478-4CCE-ACA7-4DD0250BAB20}" type="pres">
      <dgm:prSet presAssocID="{D6023AF4-0296-4D38-80B5-334B8C75A357}" presName="hierChild4" presStyleCnt="0"/>
      <dgm:spPr/>
    </dgm:pt>
    <dgm:pt modelId="{765CB94A-6C38-44F5-A4BA-A38D30B9A6A8}" type="pres">
      <dgm:prSet presAssocID="{D6023AF4-0296-4D38-80B5-334B8C75A357}" presName="hierChild5" presStyleCnt="0"/>
      <dgm:spPr/>
    </dgm:pt>
    <dgm:pt modelId="{343D01DD-A144-459A-9F9A-B27988EDCA39}" type="pres">
      <dgm:prSet presAssocID="{90D7D872-57CB-47A5-8726-046513CC1AE9}" presName="Name37" presStyleLbl="parChTrans1D3" presStyleIdx="8" presStyleCnt="20"/>
      <dgm:spPr/>
    </dgm:pt>
    <dgm:pt modelId="{0B946E3D-941D-4E6A-B0AD-17D5CFE1C66C}" type="pres">
      <dgm:prSet presAssocID="{008B85AE-B909-4199-9484-B46F694CE8AF}" presName="hierRoot2" presStyleCnt="0">
        <dgm:presLayoutVars>
          <dgm:hierBranch val="init"/>
        </dgm:presLayoutVars>
      </dgm:prSet>
      <dgm:spPr/>
    </dgm:pt>
    <dgm:pt modelId="{05306F9C-ADAF-457F-8494-1D17424CAFE5}" type="pres">
      <dgm:prSet presAssocID="{008B85AE-B909-4199-9484-B46F694CE8AF}" presName="rootComposite" presStyleCnt="0"/>
      <dgm:spPr/>
    </dgm:pt>
    <dgm:pt modelId="{5C5FEF8E-0EAE-4FEE-BA1A-23D62679D6AB}" type="pres">
      <dgm:prSet presAssocID="{008B85AE-B909-4199-9484-B46F694CE8AF}" presName="rootText" presStyleLbl="node3" presStyleIdx="8" presStyleCnt="20" custScaleX="67647" custScaleY="33696" custLinFactY="-968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F84F4-0216-47FE-9E70-A528DE6C1D95}" type="pres">
      <dgm:prSet presAssocID="{008B85AE-B909-4199-9484-B46F694CE8AF}" presName="rootConnector" presStyleLbl="node3" presStyleIdx="8" presStyleCnt="20"/>
      <dgm:spPr/>
    </dgm:pt>
    <dgm:pt modelId="{629CDAFB-212D-4ACC-ADCA-8212E138EF0D}" type="pres">
      <dgm:prSet presAssocID="{008B85AE-B909-4199-9484-B46F694CE8AF}" presName="hierChild4" presStyleCnt="0"/>
      <dgm:spPr/>
    </dgm:pt>
    <dgm:pt modelId="{3D76FB3C-C1AE-4F26-ADD6-6F78BEE44EA2}" type="pres">
      <dgm:prSet presAssocID="{008B85AE-B909-4199-9484-B46F694CE8AF}" presName="hierChild5" presStyleCnt="0"/>
      <dgm:spPr/>
    </dgm:pt>
    <dgm:pt modelId="{EB6E026D-406D-4878-8BD1-A33D9DE1DFF3}" type="pres">
      <dgm:prSet presAssocID="{FD6EF1CD-3CC0-46C3-A1E1-9022F3CAC743}" presName="Name37" presStyleLbl="parChTrans1D3" presStyleIdx="9" presStyleCnt="20"/>
      <dgm:spPr/>
    </dgm:pt>
    <dgm:pt modelId="{6FB44706-110A-49C7-A39A-C8344634D981}" type="pres">
      <dgm:prSet presAssocID="{451669B5-8947-45FC-8547-66960A0FC34E}" presName="hierRoot2" presStyleCnt="0">
        <dgm:presLayoutVars>
          <dgm:hierBranch val="init"/>
        </dgm:presLayoutVars>
      </dgm:prSet>
      <dgm:spPr/>
    </dgm:pt>
    <dgm:pt modelId="{D90F1523-7533-497C-A1F7-5A3F5F2739DB}" type="pres">
      <dgm:prSet presAssocID="{451669B5-8947-45FC-8547-66960A0FC34E}" presName="rootComposite" presStyleCnt="0"/>
      <dgm:spPr/>
    </dgm:pt>
    <dgm:pt modelId="{BB15F732-18CE-4375-AE2C-10FCDBA5804D}" type="pres">
      <dgm:prSet presAssocID="{451669B5-8947-45FC-8547-66960A0FC34E}" presName="rootText" presStyleLbl="node3" presStyleIdx="9" presStyleCnt="20" custScaleX="67647" custScaleY="33696" custLinFactY="-968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73F2EB-8E0C-4D8C-86B6-83FAC705A68C}" type="pres">
      <dgm:prSet presAssocID="{451669B5-8947-45FC-8547-66960A0FC34E}" presName="rootConnector" presStyleLbl="node3" presStyleIdx="9" presStyleCnt="20"/>
      <dgm:spPr/>
    </dgm:pt>
    <dgm:pt modelId="{6348A0A1-DA48-4B88-9F47-46F1EA3B8130}" type="pres">
      <dgm:prSet presAssocID="{451669B5-8947-45FC-8547-66960A0FC34E}" presName="hierChild4" presStyleCnt="0"/>
      <dgm:spPr/>
    </dgm:pt>
    <dgm:pt modelId="{ACFCA353-FFFE-4C5E-A62F-40AD3F28E68D}" type="pres">
      <dgm:prSet presAssocID="{451669B5-8947-45FC-8547-66960A0FC34E}" presName="hierChild5" presStyleCnt="0"/>
      <dgm:spPr/>
    </dgm:pt>
    <dgm:pt modelId="{37BC865A-04FC-4DE0-BFD2-A4B759E69E1F}" type="pres">
      <dgm:prSet presAssocID="{E0F645FC-BF7D-41D4-87B1-C7F031D75BDA}" presName="hierChild5" presStyleCnt="0"/>
      <dgm:spPr/>
    </dgm:pt>
    <dgm:pt modelId="{6157F6D1-C68E-401A-91AA-8AE69371C0B2}" type="pres">
      <dgm:prSet presAssocID="{53FAB108-3224-4A60-8BE6-EA5D7B9EB1C9}" presName="Name37" presStyleLbl="parChTrans1D2" presStyleIdx="3" presStyleCnt="6"/>
      <dgm:spPr/>
    </dgm:pt>
    <dgm:pt modelId="{3E8A7450-4B23-476C-BDF4-D2EB3CBBECEA}" type="pres">
      <dgm:prSet presAssocID="{86312C47-30CC-4FBF-8242-4900757B15C3}" presName="hierRoot2" presStyleCnt="0">
        <dgm:presLayoutVars>
          <dgm:hierBranch val="init"/>
        </dgm:presLayoutVars>
      </dgm:prSet>
      <dgm:spPr/>
    </dgm:pt>
    <dgm:pt modelId="{2749340E-9ACF-43A6-97EA-A0155F6FFBCB}" type="pres">
      <dgm:prSet presAssocID="{86312C47-30CC-4FBF-8242-4900757B15C3}" presName="rootComposite" presStyleCnt="0"/>
      <dgm:spPr/>
    </dgm:pt>
    <dgm:pt modelId="{BD410492-06BA-448A-91AA-E431DAB6F160}" type="pres">
      <dgm:prSet presAssocID="{86312C47-30CC-4FBF-8242-4900757B15C3}" presName="rootText" presStyleLbl="node2" presStyleIdx="3" presStyleCnt="6" custScaleY="62220" custLinFactNeighborY="-91955">
        <dgm:presLayoutVars>
          <dgm:chPref val="3"/>
        </dgm:presLayoutVars>
      </dgm:prSet>
      <dgm:spPr/>
    </dgm:pt>
    <dgm:pt modelId="{76FFA88C-2AE5-4405-BE56-F9686699F18C}" type="pres">
      <dgm:prSet presAssocID="{86312C47-30CC-4FBF-8242-4900757B15C3}" presName="rootConnector" presStyleLbl="node2" presStyleIdx="3" presStyleCnt="6"/>
      <dgm:spPr/>
    </dgm:pt>
    <dgm:pt modelId="{42E10B5F-A1D6-4D60-BB1B-9852846D87E4}" type="pres">
      <dgm:prSet presAssocID="{86312C47-30CC-4FBF-8242-4900757B15C3}" presName="hierChild4" presStyleCnt="0"/>
      <dgm:spPr/>
    </dgm:pt>
    <dgm:pt modelId="{A287FBBA-47D3-479A-9DCC-8A7E43A2AF3D}" type="pres">
      <dgm:prSet presAssocID="{4331B4C2-DE40-4086-86C0-C093F20C9A6D}" presName="Name37" presStyleLbl="parChTrans1D3" presStyleIdx="10" presStyleCnt="20"/>
      <dgm:spPr/>
    </dgm:pt>
    <dgm:pt modelId="{F2079602-FDE6-4708-990A-E569A08FFA5F}" type="pres">
      <dgm:prSet presAssocID="{84E8F6DE-E7C7-41E5-AF89-6C31A2D42D2B}" presName="hierRoot2" presStyleCnt="0">
        <dgm:presLayoutVars>
          <dgm:hierBranch val="init"/>
        </dgm:presLayoutVars>
      </dgm:prSet>
      <dgm:spPr/>
    </dgm:pt>
    <dgm:pt modelId="{37EDCF36-9242-4FAE-AEC6-8D136C13396B}" type="pres">
      <dgm:prSet presAssocID="{84E8F6DE-E7C7-41E5-AF89-6C31A2D42D2B}" presName="rootComposite" presStyleCnt="0"/>
      <dgm:spPr/>
    </dgm:pt>
    <dgm:pt modelId="{1C62A1C5-5B44-4DB5-898F-3555ED4152BB}" type="pres">
      <dgm:prSet presAssocID="{84E8F6DE-E7C7-41E5-AF89-6C31A2D42D2B}" presName="rootText" presStyleLbl="node3" presStyleIdx="10" presStyleCnt="20" custScaleX="77981" custScaleY="38531" custLinFactY="-799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6EE04-D5EE-415F-8492-752D135DC04B}" type="pres">
      <dgm:prSet presAssocID="{84E8F6DE-E7C7-41E5-AF89-6C31A2D42D2B}" presName="rootConnector" presStyleLbl="node3" presStyleIdx="10" presStyleCnt="20"/>
      <dgm:spPr/>
    </dgm:pt>
    <dgm:pt modelId="{389140B2-3AA6-4553-A3FA-43CD837E9222}" type="pres">
      <dgm:prSet presAssocID="{84E8F6DE-E7C7-41E5-AF89-6C31A2D42D2B}" presName="hierChild4" presStyleCnt="0"/>
      <dgm:spPr/>
    </dgm:pt>
    <dgm:pt modelId="{7DD3F987-B989-480D-A50E-DB0079B009CE}" type="pres">
      <dgm:prSet presAssocID="{84E8F6DE-E7C7-41E5-AF89-6C31A2D42D2B}" presName="hierChild5" presStyleCnt="0"/>
      <dgm:spPr/>
    </dgm:pt>
    <dgm:pt modelId="{4D3C3F7E-E12F-4B35-A94D-5EADD5421A40}" type="pres">
      <dgm:prSet presAssocID="{05087E4B-341B-4CB7-AFFA-2602E0296F21}" presName="Name37" presStyleLbl="parChTrans1D3" presStyleIdx="11" presStyleCnt="20"/>
      <dgm:spPr/>
    </dgm:pt>
    <dgm:pt modelId="{C555CE8B-3D30-4C8D-8473-4DF44716706F}" type="pres">
      <dgm:prSet presAssocID="{C53D2363-2DBB-48D8-AEF2-3882025688E5}" presName="hierRoot2" presStyleCnt="0">
        <dgm:presLayoutVars>
          <dgm:hierBranch val="init"/>
        </dgm:presLayoutVars>
      </dgm:prSet>
      <dgm:spPr/>
    </dgm:pt>
    <dgm:pt modelId="{E74C1771-CB56-4A1B-938F-5F27ADC2E454}" type="pres">
      <dgm:prSet presAssocID="{C53D2363-2DBB-48D8-AEF2-3882025688E5}" presName="rootComposite" presStyleCnt="0"/>
      <dgm:spPr/>
    </dgm:pt>
    <dgm:pt modelId="{BB8088D8-CCFC-44DC-A8B9-854B82F3135D}" type="pres">
      <dgm:prSet presAssocID="{C53D2363-2DBB-48D8-AEF2-3882025688E5}" presName="rootText" presStyleLbl="node3" presStyleIdx="11" presStyleCnt="20" custScaleX="77981" custScaleY="38531" custLinFactY="-7992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AD67B2-4429-40CB-883D-040A0A6EF15B}" type="pres">
      <dgm:prSet presAssocID="{C53D2363-2DBB-48D8-AEF2-3882025688E5}" presName="rootConnector" presStyleLbl="node3" presStyleIdx="11" presStyleCnt="20"/>
      <dgm:spPr/>
    </dgm:pt>
    <dgm:pt modelId="{90F30C66-C987-4865-A702-808839DE1B3C}" type="pres">
      <dgm:prSet presAssocID="{C53D2363-2DBB-48D8-AEF2-3882025688E5}" presName="hierChild4" presStyleCnt="0"/>
      <dgm:spPr/>
    </dgm:pt>
    <dgm:pt modelId="{16983D3C-638F-426F-90C5-C4749F6379C1}" type="pres">
      <dgm:prSet presAssocID="{C53D2363-2DBB-48D8-AEF2-3882025688E5}" presName="hierChild5" presStyleCnt="0"/>
      <dgm:spPr/>
    </dgm:pt>
    <dgm:pt modelId="{BA1BB0E6-79A0-4C50-BA8F-0F78C6BCCDBA}" type="pres">
      <dgm:prSet presAssocID="{86312C47-30CC-4FBF-8242-4900757B15C3}" presName="hierChild5" presStyleCnt="0"/>
      <dgm:spPr/>
    </dgm:pt>
    <dgm:pt modelId="{A77498FB-B4A7-4DD9-A49F-DB975477BA48}" type="pres">
      <dgm:prSet presAssocID="{86AFD55A-4F38-42E1-9596-2A608809E5C9}" presName="Name37" presStyleLbl="parChTrans1D2" presStyleIdx="4" presStyleCnt="6"/>
      <dgm:spPr/>
    </dgm:pt>
    <dgm:pt modelId="{EA9FD78C-2966-47AC-964F-1C1519B9982C}" type="pres">
      <dgm:prSet presAssocID="{D742792A-C016-4DFC-A6E6-8999489127E6}" presName="hierRoot2" presStyleCnt="0">
        <dgm:presLayoutVars>
          <dgm:hierBranch val="init"/>
        </dgm:presLayoutVars>
      </dgm:prSet>
      <dgm:spPr/>
    </dgm:pt>
    <dgm:pt modelId="{0A15EBA3-A387-4F68-A23C-D7C9D6CD7DEA}" type="pres">
      <dgm:prSet presAssocID="{D742792A-C016-4DFC-A6E6-8999489127E6}" presName="rootComposite" presStyleCnt="0"/>
      <dgm:spPr/>
    </dgm:pt>
    <dgm:pt modelId="{39B9E7D3-3D91-4594-8042-6E2A8DD14417}" type="pres">
      <dgm:prSet presAssocID="{D742792A-C016-4DFC-A6E6-8999489127E6}" presName="rootText" presStyleLbl="node2" presStyleIdx="4" presStyleCnt="6" custScaleY="62220" custLinFactNeighborY="-91955">
        <dgm:presLayoutVars>
          <dgm:chPref val="3"/>
        </dgm:presLayoutVars>
      </dgm:prSet>
      <dgm:spPr/>
    </dgm:pt>
    <dgm:pt modelId="{4B40AD86-FC7E-469A-82E3-2C534DBC2770}" type="pres">
      <dgm:prSet presAssocID="{D742792A-C016-4DFC-A6E6-8999489127E6}" presName="rootConnector" presStyleLbl="node2" presStyleIdx="4" presStyleCnt="6"/>
      <dgm:spPr/>
    </dgm:pt>
    <dgm:pt modelId="{2AD5260B-19E4-4BE4-A315-096E57F86FE1}" type="pres">
      <dgm:prSet presAssocID="{D742792A-C016-4DFC-A6E6-8999489127E6}" presName="hierChild4" presStyleCnt="0"/>
      <dgm:spPr/>
    </dgm:pt>
    <dgm:pt modelId="{FA7B6AA5-7551-4A7D-ADCD-5F40C85D7711}" type="pres">
      <dgm:prSet presAssocID="{9DD5FE9D-C2A4-474D-BE30-61DB4FB62E4F}" presName="Name37" presStyleLbl="parChTrans1D3" presStyleIdx="12" presStyleCnt="20"/>
      <dgm:spPr/>
    </dgm:pt>
    <dgm:pt modelId="{242DCB3E-C9B5-4629-A186-AAB7279D3B00}" type="pres">
      <dgm:prSet presAssocID="{5B85ABA5-D335-49CB-8294-48A4FB0E07AC}" presName="hierRoot2" presStyleCnt="0">
        <dgm:presLayoutVars>
          <dgm:hierBranch val="init"/>
        </dgm:presLayoutVars>
      </dgm:prSet>
      <dgm:spPr/>
    </dgm:pt>
    <dgm:pt modelId="{A4E7417C-7CE8-4D3D-A486-E0625949E3A2}" type="pres">
      <dgm:prSet presAssocID="{5B85ABA5-D335-49CB-8294-48A4FB0E07AC}" presName="rootComposite" presStyleCnt="0"/>
      <dgm:spPr/>
    </dgm:pt>
    <dgm:pt modelId="{8CBC44D7-A214-4E40-B9ED-6865B9E1F4F7}" type="pres">
      <dgm:prSet presAssocID="{5B85ABA5-D335-49CB-8294-48A4FB0E07AC}" presName="rootText" presStyleLbl="node3" presStyleIdx="12" presStyleCnt="20" custScaleX="72880" custScaleY="31277" custLinFactY="-6358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BAC37B-67ED-4001-9CC5-CADEEC4AFE04}" type="pres">
      <dgm:prSet presAssocID="{5B85ABA5-D335-49CB-8294-48A4FB0E07AC}" presName="rootConnector" presStyleLbl="node3" presStyleIdx="12" presStyleCnt="20"/>
      <dgm:spPr/>
    </dgm:pt>
    <dgm:pt modelId="{4DB5E83D-83E9-4431-9B2A-A92533400570}" type="pres">
      <dgm:prSet presAssocID="{5B85ABA5-D335-49CB-8294-48A4FB0E07AC}" presName="hierChild4" presStyleCnt="0"/>
      <dgm:spPr/>
    </dgm:pt>
    <dgm:pt modelId="{379C1C1C-9E02-409C-A0B5-C7C1FCC3551B}" type="pres">
      <dgm:prSet presAssocID="{5B85ABA5-D335-49CB-8294-48A4FB0E07AC}" presName="hierChild5" presStyleCnt="0"/>
      <dgm:spPr/>
    </dgm:pt>
    <dgm:pt modelId="{7CFC7D22-85AF-4D5A-BBD5-90C6BD3CFA43}" type="pres">
      <dgm:prSet presAssocID="{845163FB-66EB-4818-AF95-3AFDD0154F52}" presName="Name37" presStyleLbl="parChTrans1D3" presStyleIdx="13" presStyleCnt="20"/>
      <dgm:spPr/>
    </dgm:pt>
    <dgm:pt modelId="{F30449FC-673A-492D-907F-9452128E5EFA}" type="pres">
      <dgm:prSet presAssocID="{56519F6D-0D50-4500-BD95-2F6BE2EF4250}" presName="hierRoot2" presStyleCnt="0">
        <dgm:presLayoutVars>
          <dgm:hierBranch val="init"/>
        </dgm:presLayoutVars>
      </dgm:prSet>
      <dgm:spPr/>
    </dgm:pt>
    <dgm:pt modelId="{07D4155A-97EA-4ECF-AEDF-BE8DAF9CB2F4}" type="pres">
      <dgm:prSet presAssocID="{56519F6D-0D50-4500-BD95-2F6BE2EF4250}" presName="rootComposite" presStyleCnt="0"/>
      <dgm:spPr/>
    </dgm:pt>
    <dgm:pt modelId="{70AF5647-57BE-4D4C-BADB-F5102D535DAC}" type="pres">
      <dgm:prSet presAssocID="{56519F6D-0D50-4500-BD95-2F6BE2EF4250}" presName="rootText" presStyleLbl="node3" presStyleIdx="13" presStyleCnt="20" custScaleX="72880" custScaleY="31277" custLinFactY="-21957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3F93E0-C45E-4EA6-94CC-E2D12A7E5805}" type="pres">
      <dgm:prSet presAssocID="{56519F6D-0D50-4500-BD95-2F6BE2EF4250}" presName="rootConnector" presStyleLbl="node3" presStyleIdx="13" presStyleCnt="20"/>
      <dgm:spPr/>
    </dgm:pt>
    <dgm:pt modelId="{55C521BB-B2AF-4032-BB61-E0E67A3551D0}" type="pres">
      <dgm:prSet presAssocID="{56519F6D-0D50-4500-BD95-2F6BE2EF4250}" presName="hierChild4" presStyleCnt="0"/>
      <dgm:spPr/>
    </dgm:pt>
    <dgm:pt modelId="{7D472337-B844-4873-99A1-AFD1B8792DF3}" type="pres">
      <dgm:prSet presAssocID="{56519F6D-0D50-4500-BD95-2F6BE2EF4250}" presName="hierChild5" presStyleCnt="0"/>
      <dgm:spPr/>
    </dgm:pt>
    <dgm:pt modelId="{3E2DB76F-FE66-4F01-B26C-60803376A3BA}" type="pres">
      <dgm:prSet presAssocID="{3E9F4BFB-EFC8-40F2-8B70-2D3EE27E416D}" presName="Name37" presStyleLbl="parChTrans1D3" presStyleIdx="14" presStyleCnt="20"/>
      <dgm:spPr/>
    </dgm:pt>
    <dgm:pt modelId="{1554809F-A80A-4C29-8DD6-85AEA095F4C4}" type="pres">
      <dgm:prSet presAssocID="{94806639-6BC6-47AD-868D-C69FDF9DD713}" presName="hierRoot2" presStyleCnt="0">
        <dgm:presLayoutVars>
          <dgm:hierBranch val="init"/>
        </dgm:presLayoutVars>
      </dgm:prSet>
      <dgm:spPr/>
    </dgm:pt>
    <dgm:pt modelId="{1B708138-CF05-40F9-94BD-8EFC8CB06B12}" type="pres">
      <dgm:prSet presAssocID="{94806639-6BC6-47AD-868D-C69FDF9DD713}" presName="rootComposite" presStyleCnt="0"/>
      <dgm:spPr/>
    </dgm:pt>
    <dgm:pt modelId="{9F22D921-EAF2-41F5-A940-AB6874BC5001}" type="pres">
      <dgm:prSet presAssocID="{94806639-6BC6-47AD-868D-C69FDF9DD713}" presName="rootText" presStyleLbl="node3" presStyleIdx="14" presStyleCnt="20" custScaleX="72880" custScaleY="31277" custLinFactY="-27527" custLinFactNeighborY="-100000">
        <dgm:presLayoutVars>
          <dgm:chPref val="3"/>
        </dgm:presLayoutVars>
      </dgm:prSet>
      <dgm:spPr/>
    </dgm:pt>
    <dgm:pt modelId="{5AD6AC40-D094-4EF9-B2B4-6E0170DAC3A6}" type="pres">
      <dgm:prSet presAssocID="{94806639-6BC6-47AD-868D-C69FDF9DD713}" presName="rootConnector" presStyleLbl="node3" presStyleIdx="14" presStyleCnt="20"/>
      <dgm:spPr/>
    </dgm:pt>
    <dgm:pt modelId="{D2BF4186-D3D2-471F-9E7D-D2E0FC21EDE6}" type="pres">
      <dgm:prSet presAssocID="{94806639-6BC6-47AD-868D-C69FDF9DD713}" presName="hierChild4" presStyleCnt="0"/>
      <dgm:spPr/>
    </dgm:pt>
    <dgm:pt modelId="{65548117-07DC-44C4-B381-1DF79CE6FC28}" type="pres">
      <dgm:prSet presAssocID="{94806639-6BC6-47AD-868D-C69FDF9DD713}" presName="hierChild5" presStyleCnt="0"/>
      <dgm:spPr/>
    </dgm:pt>
    <dgm:pt modelId="{1C7ECB50-61C8-41D3-8481-4F1EDC1B546A}" type="pres">
      <dgm:prSet presAssocID="{4376BDFE-CE9A-47DE-8244-E2BB0CE7BA58}" presName="Name37" presStyleLbl="parChTrans1D3" presStyleIdx="15" presStyleCnt="20"/>
      <dgm:spPr/>
    </dgm:pt>
    <dgm:pt modelId="{AE44029A-570C-43D7-A925-EEBC7A1AF7FB}" type="pres">
      <dgm:prSet presAssocID="{275DA178-FC33-4A9B-9CB4-70D8F4191877}" presName="hierRoot2" presStyleCnt="0">
        <dgm:presLayoutVars>
          <dgm:hierBranch val="init"/>
        </dgm:presLayoutVars>
      </dgm:prSet>
      <dgm:spPr/>
    </dgm:pt>
    <dgm:pt modelId="{B3AB38F6-9AFF-4769-926C-A60429851F26}" type="pres">
      <dgm:prSet presAssocID="{275DA178-FC33-4A9B-9CB4-70D8F4191877}" presName="rootComposite" presStyleCnt="0"/>
      <dgm:spPr/>
    </dgm:pt>
    <dgm:pt modelId="{C76DD8BF-7B9F-4A63-BC9C-DD20E09322D1}" type="pres">
      <dgm:prSet presAssocID="{275DA178-FC33-4A9B-9CB4-70D8F4191877}" presName="rootText" presStyleLbl="node3" presStyleIdx="15" presStyleCnt="20" custScaleX="72880" custScaleY="31277" custLinFactY="-28641" custLinFactNeighborY="-100000">
        <dgm:presLayoutVars>
          <dgm:chPref val="3"/>
        </dgm:presLayoutVars>
      </dgm:prSet>
      <dgm:spPr/>
    </dgm:pt>
    <dgm:pt modelId="{565575C8-6367-46F7-B5E0-955B1FC65FC3}" type="pres">
      <dgm:prSet presAssocID="{275DA178-FC33-4A9B-9CB4-70D8F4191877}" presName="rootConnector" presStyleLbl="node3" presStyleIdx="15" presStyleCnt="20"/>
      <dgm:spPr/>
    </dgm:pt>
    <dgm:pt modelId="{6E842F45-C891-441D-87DC-94889EAF48C2}" type="pres">
      <dgm:prSet presAssocID="{275DA178-FC33-4A9B-9CB4-70D8F4191877}" presName="hierChild4" presStyleCnt="0"/>
      <dgm:spPr/>
    </dgm:pt>
    <dgm:pt modelId="{24188438-0F2C-4740-BFAB-AA6C622AAB88}" type="pres">
      <dgm:prSet presAssocID="{275DA178-FC33-4A9B-9CB4-70D8F4191877}" presName="hierChild5" presStyleCnt="0"/>
      <dgm:spPr/>
    </dgm:pt>
    <dgm:pt modelId="{432588FB-1301-43DF-8C58-C98D729B5657}" type="pres">
      <dgm:prSet presAssocID="{D742792A-C016-4DFC-A6E6-8999489127E6}" presName="hierChild5" presStyleCnt="0"/>
      <dgm:spPr/>
    </dgm:pt>
    <dgm:pt modelId="{064221E9-C3C8-4375-8879-CC4619DCD86D}" type="pres">
      <dgm:prSet presAssocID="{00B4AA58-95D1-4CED-8922-2B73110FD22B}" presName="Name37" presStyleLbl="parChTrans1D2" presStyleIdx="5" presStyleCnt="6"/>
      <dgm:spPr/>
    </dgm:pt>
    <dgm:pt modelId="{10A8806C-7247-4AF7-B8CE-988BDB53049F}" type="pres">
      <dgm:prSet presAssocID="{D0A2C4A7-B915-4A8C-926D-5001D8905F75}" presName="hierRoot2" presStyleCnt="0">
        <dgm:presLayoutVars>
          <dgm:hierBranch val="init"/>
        </dgm:presLayoutVars>
      </dgm:prSet>
      <dgm:spPr/>
    </dgm:pt>
    <dgm:pt modelId="{F8789B67-8A86-4EDE-A363-4970B1951B4F}" type="pres">
      <dgm:prSet presAssocID="{D0A2C4A7-B915-4A8C-926D-5001D8905F75}" presName="rootComposite" presStyleCnt="0"/>
      <dgm:spPr/>
    </dgm:pt>
    <dgm:pt modelId="{D773D7EC-A85B-4290-AD4D-94CA6DD590BD}" type="pres">
      <dgm:prSet presAssocID="{D0A2C4A7-B915-4A8C-926D-5001D8905F75}" presName="rootText" presStyleLbl="node2" presStyleIdx="5" presStyleCnt="6" custScaleY="62220" custLinFactNeighborY="-91955">
        <dgm:presLayoutVars>
          <dgm:chPref val="3"/>
        </dgm:presLayoutVars>
      </dgm:prSet>
      <dgm:spPr/>
    </dgm:pt>
    <dgm:pt modelId="{7C2FFABC-8C57-4038-B10F-C04FEB39CC1E}" type="pres">
      <dgm:prSet presAssocID="{D0A2C4A7-B915-4A8C-926D-5001D8905F75}" presName="rootConnector" presStyleLbl="node2" presStyleIdx="5" presStyleCnt="6"/>
      <dgm:spPr/>
    </dgm:pt>
    <dgm:pt modelId="{E891C532-7505-44FB-B92F-B6315070ED89}" type="pres">
      <dgm:prSet presAssocID="{D0A2C4A7-B915-4A8C-926D-5001D8905F75}" presName="hierChild4" presStyleCnt="0"/>
      <dgm:spPr/>
    </dgm:pt>
    <dgm:pt modelId="{D7A26C3C-EC33-4E6B-9A05-5D717235728F}" type="pres">
      <dgm:prSet presAssocID="{F5744B66-B040-4168-9EFE-B55AD156CB8D}" presName="Name37" presStyleLbl="parChTrans1D3" presStyleIdx="16" presStyleCnt="20"/>
      <dgm:spPr/>
    </dgm:pt>
    <dgm:pt modelId="{513163E7-A7B9-4E1E-8E72-17D22562EC77}" type="pres">
      <dgm:prSet presAssocID="{27EBF1F0-12DB-432A-B34D-A8EDBAB90B3B}" presName="hierRoot2" presStyleCnt="0">
        <dgm:presLayoutVars>
          <dgm:hierBranch val="init"/>
        </dgm:presLayoutVars>
      </dgm:prSet>
      <dgm:spPr/>
    </dgm:pt>
    <dgm:pt modelId="{98E979E9-A2C7-4573-A321-48AB66213707}" type="pres">
      <dgm:prSet presAssocID="{27EBF1F0-12DB-432A-B34D-A8EDBAB90B3B}" presName="rootComposite" presStyleCnt="0"/>
      <dgm:spPr/>
    </dgm:pt>
    <dgm:pt modelId="{665FCEF8-0072-4A0D-8AE4-A470918E41D9}" type="pres">
      <dgm:prSet presAssocID="{27EBF1F0-12DB-432A-B34D-A8EDBAB90B3B}" presName="rootText" presStyleLbl="node3" presStyleIdx="16" presStyleCnt="20" custScaleX="79751" custScaleY="34678" custLinFactY="-14340" custLinFactNeighborX="24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6B9148-17EC-4E7F-89F2-8205DF6FEFFD}" type="pres">
      <dgm:prSet presAssocID="{27EBF1F0-12DB-432A-B34D-A8EDBAB90B3B}" presName="rootConnector" presStyleLbl="node3" presStyleIdx="16" presStyleCnt="20"/>
      <dgm:spPr/>
    </dgm:pt>
    <dgm:pt modelId="{CA64ACA4-6685-4645-AB38-DB853E062037}" type="pres">
      <dgm:prSet presAssocID="{27EBF1F0-12DB-432A-B34D-A8EDBAB90B3B}" presName="hierChild4" presStyleCnt="0"/>
      <dgm:spPr/>
    </dgm:pt>
    <dgm:pt modelId="{279FD58E-ED07-4037-9676-04E427FEFF19}" type="pres">
      <dgm:prSet presAssocID="{27EBF1F0-12DB-432A-B34D-A8EDBAB90B3B}" presName="hierChild5" presStyleCnt="0"/>
      <dgm:spPr/>
    </dgm:pt>
    <dgm:pt modelId="{803926DB-918B-47A5-BEE4-B505E1708FBC}" type="pres">
      <dgm:prSet presAssocID="{1F01972A-CA1E-4B12-86F1-39C6DB076385}" presName="Name37" presStyleLbl="parChTrans1D3" presStyleIdx="17" presStyleCnt="20"/>
      <dgm:spPr/>
    </dgm:pt>
    <dgm:pt modelId="{12D9119D-A3AB-4378-9D46-632519D89ABC}" type="pres">
      <dgm:prSet presAssocID="{94E82FD5-9E4F-42A0-BF0C-C389D1A9E015}" presName="hierRoot2" presStyleCnt="0">
        <dgm:presLayoutVars>
          <dgm:hierBranch val="init"/>
        </dgm:presLayoutVars>
      </dgm:prSet>
      <dgm:spPr/>
    </dgm:pt>
    <dgm:pt modelId="{C4F53913-520C-4919-B9D3-3FA8D3C2C9A7}" type="pres">
      <dgm:prSet presAssocID="{94E82FD5-9E4F-42A0-BF0C-C389D1A9E015}" presName="rootComposite" presStyleCnt="0"/>
      <dgm:spPr/>
    </dgm:pt>
    <dgm:pt modelId="{EE860071-16AF-4011-9A89-ECAA6F9C4574}" type="pres">
      <dgm:prSet presAssocID="{94E82FD5-9E4F-42A0-BF0C-C389D1A9E015}" presName="rootText" presStyleLbl="node3" presStyleIdx="17" presStyleCnt="20" custScaleX="79751" custScaleY="34678" custLinFactY="-23254" custLinFactNeighborX="24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053A5C-575E-4E47-82F9-FE87B63F37AE}" type="pres">
      <dgm:prSet presAssocID="{94E82FD5-9E4F-42A0-BF0C-C389D1A9E015}" presName="rootConnector" presStyleLbl="node3" presStyleIdx="17" presStyleCnt="20"/>
      <dgm:spPr/>
    </dgm:pt>
    <dgm:pt modelId="{AF6B943A-6040-4614-AF6C-83BA511A9495}" type="pres">
      <dgm:prSet presAssocID="{94E82FD5-9E4F-42A0-BF0C-C389D1A9E015}" presName="hierChild4" presStyleCnt="0"/>
      <dgm:spPr/>
    </dgm:pt>
    <dgm:pt modelId="{4423BC9B-A827-443D-A258-25C361F9FB27}" type="pres">
      <dgm:prSet presAssocID="{94E82FD5-9E4F-42A0-BF0C-C389D1A9E015}" presName="hierChild5" presStyleCnt="0"/>
      <dgm:spPr/>
    </dgm:pt>
    <dgm:pt modelId="{2922C321-A3D2-4CB9-A0E0-4806BBDE0187}" type="pres">
      <dgm:prSet presAssocID="{0EE793DD-F1D0-4CA1-9BAD-EFEEBCF999E4}" presName="Name37" presStyleLbl="parChTrans1D3" presStyleIdx="18" presStyleCnt="20"/>
      <dgm:spPr/>
    </dgm:pt>
    <dgm:pt modelId="{E6F50374-44CB-4544-B460-81D4619B7555}" type="pres">
      <dgm:prSet presAssocID="{2258F21B-F12B-4087-8C55-DC9A84FBB298}" presName="hierRoot2" presStyleCnt="0">
        <dgm:presLayoutVars>
          <dgm:hierBranch val="init"/>
        </dgm:presLayoutVars>
      </dgm:prSet>
      <dgm:spPr/>
    </dgm:pt>
    <dgm:pt modelId="{BBB7011A-3929-407C-8C5B-E1E8029420E6}" type="pres">
      <dgm:prSet presAssocID="{2258F21B-F12B-4087-8C55-DC9A84FBB298}" presName="rootComposite" presStyleCnt="0"/>
      <dgm:spPr/>
    </dgm:pt>
    <dgm:pt modelId="{6EB714F1-720F-4F51-B599-F48DC75357A7}" type="pres">
      <dgm:prSet presAssocID="{2258F21B-F12B-4087-8C55-DC9A84FBB298}" presName="rootText" presStyleLbl="node3" presStyleIdx="18" presStyleCnt="20" custScaleX="79751" custScaleY="34678" custLinFactY="-34396" custLinFactNeighborX="24" custLinFactNeighborY="-100000">
        <dgm:presLayoutVars>
          <dgm:chPref val="3"/>
        </dgm:presLayoutVars>
      </dgm:prSet>
      <dgm:spPr/>
    </dgm:pt>
    <dgm:pt modelId="{AD1D21D3-0672-47BA-8712-1D7086C7FA06}" type="pres">
      <dgm:prSet presAssocID="{2258F21B-F12B-4087-8C55-DC9A84FBB298}" presName="rootConnector" presStyleLbl="node3" presStyleIdx="18" presStyleCnt="20"/>
      <dgm:spPr/>
    </dgm:pt>
    <dgm:pt modelId="{C0DA7EED-BD55-4685-B75E-1AE794D2E6C2}" type="pres">
      <dgm:prSet presAssocID="{2258F21B-F12B-4087-8C55-DC9A84FBB298}" presName="hierChild4" presStyleCnt="0"/>
      <dgm:spPr/>
    </dgm:pt>
    <dgm:pt modelId="{D09FAA6A-6A90-4B5D-AD37-C56F031D0555}" type="pres">
      <dgm:prSet presAssocID="{2258F21B-F12B-4087-8C55-DC9A84FBB298}" presName="hierChild5" presStyleCnt="0"/>
      <dgm:spPr/>
    </dgm:pt>
    <dgm:pt modelId="{EA1CB96B-B39A-4EC3-AC4B-EBBE72ECEE91}" type="pres">
      <dgm:prSet presAssocID="{1AA065C3-6C3F-46CB-8C24-B9E054B9ECC5}" presName="Name37" presStyleLbl="parChTrans1D3" presStyleIdx="19" presStyleCnt="20"/>
      <dgm:spPr/>
    </dgm:pt>
    <dgm:pt modelId="{25D7B38C-EFC2-4A18-8CF4-C5064B826674}" type="pres">
      <dgm:prSet presAssocID="{E633E413-24E5-4DE4-9832-4C3EA4933C08}" presName="hierRoot2" presStyleCnt="0">
        <dgm:presLayoutVars>
          <dgm:hierBranch val="init"/>
        </dgm:presLayoutVars>
      </dgm:prSet>
      <dgm:spPr/>
    </dgm:pt>
    <dgm:pt modelId="{BDB6451B-C73A-4127-909B-712CD0A44328}" type="pres">
      <dgm:prSet presAssocID="{E633E413-24E5-4DE4-9832-4C3EA4933C08}" presName="rootComposite" presStyleCnt="0"/>
      <dgm:spPr/>
    </dgm:pt>
    <dgm:pt modelId="{952CD5C6-9E86-437C-9A96-C8FD31624812}" type="pres">
      <dgm:prSet presAssocID="{E633E413-24E5-4DE4-9832-4C3EA4933C08}" presName="rootText" presStyleLbl="node3" presStyleIdx="19" presStyleCnt="20" custScaleX="79751" custScaleY="34678" custLinFactY="-37739" custLinFactNeighborX="24" custLinFactNeighborY="-100000">
        <dgm:presLayoutVars>
          <dgm:chPref val="3"/>
        </dgm:presLayoutVars>
      </dgm:prSet>
      <dgm:spPr/>
    </dgm:pt>
    <dgm:pt modelId="{3D2EDA27-D636-4F64-A120-EA0D7673B3C2}" type="pres">
      <dgm:prSet presAssocID="{E633E413-24E5-4DE4-9832-4C3EA4933C08}" presName="rootConnector" presStyleLbl="node3" presStyleIdx="19" presStyleCnt="20"/>
      <dgm:spPr/>
    </dgm:pt>
    <dgm:pt modelId="{512ACB76-0A86-41E8-8063-BF7842A88E68}" type="pres">
      <dgm:prSet presAssocID="{E633E413-24E5-4DE4-9832-4C3EA4933C08}" presName="hierChild4" presStyleCnt="0"/>
      <dgm:spPr/>
    </dgm:pt>
    <dgm:pt modelId="{B9487267-BBDA-4DB5-B048-AB7186378025}" type="pres">
      <dgm:prSet presAssocID="{E633E413-24E5-4DE4-9832-4C3EA4933C08}" presName="hierChild5" presStyleCnt="0"/>
      <dgm:spPr/>
    </dgm:pt>
    <dgm:pt modelId="{7A1EBBBE-4AD1-4999-9EEF-ABE518157692}" type="pres">
      <dgm:prSet presAssocID="{D0A2C4A7-B915-4A8C-926D-5001D8905F75}" presName="hierChild5" presStyleCnt="0"/>
      <dgm:spPr/>
    </dgm:pt>
    <dgm:pt modelId="{49663176-6B0C-4EBC-8408-A9D787B44DA9}" type="pres">
      <dgm:prSet presAssocID="{13CCFD75-1290-48F3-A6B4-B41CEF5EAB22}" presName="hierChild3" presStyleCnt="0"/>
      <dgm:spPr/>
    </dgm:pt>
  </dgm:ptLst>
  <dgm:cxnLst>
    <dgm:cxn modelId="{63593E6C-6829-45CD-B082-FA0D68848E4D}" type="presOf" srcId="{4868FFFC-91B0-48A7-8139-A4C7507BE1DC}" destId="{00A5B380-49A6-4E55-ADDE-707635FA39B5}" srcOrd="0" destOrd="0" presId="urn:microsoft.com/office/officeart/2005/8/layout/orgChart1"/>
    <dgm:cxn modelId="{8624BCD8-43C2-4029-8C97-0E46D60760E4}" type="presOf" srcId="{0C0FC12B-0F11-4BB9-A10C-C8867CF237DD}" destId="{3EC29477-CB1A-49A6-BBB1-52F7BA3A4CEF}" srcOrd="0" destOrd="0" presId="urn:microsoft.com/office/officeart/2005/8/layout/orgChart1"/>
    <dgm:cxn modelId="{29B44EF3-9E9D-419B-BE8C-8356A906C65D}" type="presOf" srcId="{94E82FD5-9E4F-42A0-BF0C-C389D1A9E015}" destId="{EE860071-16AF-4011-9A89-ECAA6F9C4574}" srcOrd="0" destOrd="0" presId="urn:microsoft.com/office/officeart/2005/8/layout/orgChart1"/>
    <dgm:cxn modelId="{8444E85A-5B88-411A-BD2A-23C0084389F3}" type="presOf" srcId="{E0F645FC-BF7D-41D4-87B1-C7F031D75BDA}" destId="{7C555FF2-9678-4FA4-BA84-7BDDC68BFAB2}" srcOrd="0" destOrd="0" presId="urn:microsoft.com/office/officeart/2005/8/layout/orgChart1"/>
    <dgm:cxn modelId="{60EFF00F-1F80-45D7-87CA-F219641B3399}" type="presOf" srcId="{90D7D872-57CB-47A5-8726-046513CC1AE9}" destId="{343D01DD-A144-459A-9F9A-B27988EDCA39}" srcOrd="0" destOrd="0" presId="urn:microsoft.com/office/officeart/2005/8/layout/orgChart1"/>
    <dgm:cxn modelId="{6B1A5117-86B8-4189-9F7A-657CB8B6E9EB}" type="presOf" srcId="{05FC0C30-B03A-488D-9FD5-16B6D1947C4D}" destId="{D8DB32D7-A726-4894-9C23-4B9198BC4960}" srcOrd="1" destOrd="0" presId="urn:microsoft.com/office/officeart/2005/8/layout/orgChart1"/>
    <dgm:cxn modelId="{24F72056-EA0D-41D1-A12D-1437E531E879}" type="presOf" srcId="{D6023AF4-0296-4D38-80B5-334B8C75A357}" destId="{5CD93DF1-ED7E-471A-A2D4-C5731E007BFF}" srcOrd="1" destOrd="0" presId="urn:microsoft.com/office/officeart/2005/8/layout/orgChart1"/>
    <dgm:cxn modelId="{8949FAD2-FC2C-4624-AC64-180A40A0A876}" type="presOf" srcId="{3568706D-D430-46F7-B86C-7CEB56F9ABF8}" destId="{64849912-59A6-4FAE-BA5F-AA630468206A}" srcOrd="0" destOrd="0" presId="urn:microsoft.com/office/officeart/2005/8/layout/orgChart1"/>
    <dgm:cxn modelId="{02479EA5-6A0A-4E14-811E-3BAC53EB71C0}" srcId="{D742792A-C016-4DFC-A6E6-8999489127E6}" destId="{5B85ABA5-D335-49CB-8294-48A4FB0E07AC}" srcOrd="0" destOrd="0" parTransId="{9DD5FE9D-C2A4-474D-BE30-61DB4FB62E4F}" sibTransId="{DE088532-2D0D-4078-9019-B7312CB04B23}"/>
    <dgm:cxn modelId="{4BD68CF8-BB43-4B51-AA40-5B5AD1902EDD}" type="presOf" srcId="{36BAC084-DA51-4623-BA6F-07D70279FF45}" destId="{F335FE20-B7DB-4EFA-9739-2499E632EE42}" srcOrd="0" destOrd="0" presId="urn:microsoft.com/office/officeart/2005/8/layout/orgChart1"/>
    <dgm:cxn modelId="{04B8B914-D171-4C00-B64C-561A91805095}" srcId="{13CCFD75-1290-48F3-A6B4-B41CEF5EAB22}" destId="{D742792A-C016-4DFC-A6E6-8999489127E6}" srcOrd="4" destOrd="0" parTransId="{86AFD55A-4F38-42E1-9596-2A608809E5C9}" sibTransId="{30AFCC47-7AE8-4C17-A381-5D30DF0BB6CB}"/>
    <dgm:cxn modelId="{B6B1A16A-5755-4A38-8BAC-F312FE995084}" type="presOf" srcId="{4331B4C2-DE40-4086-86C0-C093F20C9A6D}" destId="{A287FBBA-47D3-479A-9DCC-8A7E43A2AF3D}" srcOrd="0" destOrd="0" presId="urn:microsoft.com/office/officeart/2005/8/layout/orgChart1"/>
    <dgm:cxn modelId="{32A622EF-2963-4AE2-BC24-33B0BFF32678}" type="presOf" srcId="{B8458C80-7F8B-4917-AB84-B21DDEC7B312}" destId="{B62AA5BA-4FA0-48E5-B5A2-E4C26361A1C0}" srcOrd="1" destOrd="0" presId="urn:microsoft.com/office/officeart/2005/8/layout/orgChart1"/>
    <dgm:cxn modelId="{CF14729B-CFBF-4700-A8D8-961B018928CA}" type="presOf" srcId="{451669B5-8947-45FC-8547-66960A0FC34E}" destId="{0D73F2EB-8E0C-4D8C-86B6-83FAC705A68C}" srcOrd="1" destOrd="0" presId="urn:microsoft.com/office/officeart/2005/8/layout/orgChart1"/>
    <dgm:cxn modelId="{4744E870-2EA3-49FA-9D6B-317B4BDB6AA5}" type="presOf" srcId="{13CCFD75-1290-48F3-A6B4-B41CEF5EAB22}" destId="{016EC559-29C0-4ED3-9645-99B1F707366D}" srcOrd="0" destOrd="0" presId="urn:microsoft.com/office/officeart/2005/8/layout/orgChart1"/>
    <dgm:cxn modelId="{7805BD40-4700-4389-A177-A26D61442D98}" type="presOf" srcId="{5B85ABA5-D335-49CB-8294-48A4FB0E07AC}" destId="{8CBC44D7-A214-4E40-B9ED-6865B9E1F4F7}" srcOrd="0" destOrd="0" presId="urn:microsoft.com/office/officeart/2005/8/layout/orgChart1"/>
    <dgm:cxn modelId="{8872357A-AE20-4540-B257-6C91311F83E1}" srcId="{05FC0C30-B03A-488D-9FD5-16B6D1947C4D}" destId="{6E1ADA99-3434-4B94-B4F3-EA9F6EA94F90}" srcOrd="0" destOrd="0" parTransId="{0769A1ED-B64D-45EA-9FF4-FC72570A8C34}" sibTransId="{85DF54B4-ED0E-4130-B639-134231962037}"/>
    <dgm:cxn modelId="{1ADC04F9-BE3F-4B3D-984C-7810A60A4BD9}" srcId="{6E1ADA99-3434-4B94-B4F3-EA9F6EA94F90}" destId="{747369E1-0ECD-4002-B780-AF9222C44F39}" srcOrd="1" destOrd="0" parTransId="{4D79EC98-0046-49D1-AA1E-852DEF760239}" sibTransId="{FB62EF3D-6EB7-4088-8A8F-4D523EE63B2B}"/>
    <dgm:cxn modelId="{C9CE7D06-F269-4659-AE03-489768AAA570}" srcId="{13CCFD75-1290-48F3-A6B4-B41CEF5EAB22}" destId="{D0A2C4A7-B915-4A8C-926D-5001D8905F75}" srcOrd="5" destOrd="0" parTransId="{00B4AA58-95D1-4CED-8922-2B73110FD22B}" sibTransId="{41557AA9-671A-4B7F-85A9-1307EF734478}"/>
    <dgm:cxn modelId="{AC22DADD-2C32-4197-A641-5BEEF478ADD2}" type="presOf" srcId="{4376BDFE-CE9A-47DE-8244-E2BB0CE7BA58}" destId="{1C7ECB50-61C8-41D3-8481-4F1EDC1B546A}" srcOrd="0" destOrd="0" presId="urn:microsoft.com/office/officeart/2005/8/layout/orgChart1"/>
    <dgm:cxn modelId="{2AEE752B-73EA-4756-BB6C-C3A241D17E2C}" type="presOf" srcId="{8EE6931F-41CE-4E75-8D3A-5FF7B9EA2F17}" destId="{9FCEFA57-AB80-4837-9245-28CF961D168B}" srcOrd="1" destOrd="0" presId="urn:microsoft.com/office/officeart/2005/8/layout/orgChart1"/>
    <dgm:cxn modelId="{D7BCF281-BB99-446C-BBAC-5443E949D7AB}" type="presOf" srcId="{903FA7A9-295B-4CD7-9C62-DE4FDFF88C38}" destId="{7D99E69B-4555-44D8-B5E1-B8F65A0BB34E}" srcOrd="0" destOrd="0" presId="urn:microsoft.com/office/officeart/2005/8/layout/orgChart1"/>
    <dgm:cxn modelId="{FC6E1858-2089-477A-B7CD-4CBBDFD27746}" srcId="{C55297B2-D848-43FF-9D46-9C15920F6F2B}" destId="{13CCFD75-1290-48F3-A6B4-B41CEF5EAB22}" srcOrd="0" destOrd="0" parTransId="{464A5E4F-13DC-4F70-AB7A-60A819E85507}" sibTransId="{92550677-4F21-4931-8719-1E161B754D8D}"/>
    <dgm:cxn modelId="{221155B9-28E5-4AE5-BF1B-93BD7475F599}" type="presOf" srcId="{FD6EF1CD-3CC0-46C3-A1E1-9022F3CAC743}" destId="{EB6E026D-406D-4878-8BD1-A33D9DE1DFF3}" srcOrd="0" destOrd="0" presId="urn:microsoft.com/office/officeart/2005/8/layout/orgChart1"/>
    <dgm:cxn modelId="{A88A8FBB-DEB7-430C-BCA8-1B74C726F013}" type="presOf" srcId="{2258F21B-F12B-4087-8C55-DC9A84FBB298}" destId="{6EB714F1-720F-4F51-B599-F48DC75357A7}" srcOrd="0" destOrd="0" presId="urn:microsoft.com/office/officeart/2005/8/layout/orgChart1"/>
    <dgm:cxn modelId="{6B911023-2CC3-4669-9D97-6184268FD508}" srcId="{8EE6931F-41CE-4E75-8D3A-5FF7B9EA2F17}" destId="{6D6C95E3-32BA-4648-80DB-8C3C7AB8DE88}" srcOrd="3" destOrd="0" parTransId="{4868FFFC-91B0-48A7-8139-A4C7507BE1DC}" sibTransId="{E5116396-9908-41D0-88C2-E91C538F6E60}"/>
    <dgm:cxn modelId="{48003876-5CF9-4D6B-805F-FB713B3BEB6D}" type="presOf" srcId="{123D47FF-9064-454C-97A0-A1CA74CE877C}" destId="{6A36C166-B723-456D-9BB9-0D7D8DD8C05F}" srcOrd="0" destOrd="0" presId="urn:microsoft.com/office/officeart/2005/8/layout/orgChart1"/>
    <dgm:cxn modelId="{22A38859-40A5-475D-A642-F1FD8C434F8C}" type="presOf" srcId="{D742792A-C016-4DFC-A6E6-8999489127E6}" destId="{39B9E7D3-3D91-4594-8042-6E2A8DD14417}" srcOrd="0" destOrd="0" presId="urn:microsoft.com/office/officeart/2005/8/layout/orgChart1"/>
    <dgm:cxn modelId="{F2AE6AB9-1C29-471B-8D09-5F56FA7AEF51}" type="presOf" srcId="{5B85ABA5-D335-49CB-8294-48A4FB0E07AC}" destId="{61BAC37B-67ED-4001-9CC5-CADEEC4AFE04}" srcOrd="1" destOrd="0" presId="urn:microsoft.com/office/officeart/2005/8/layout/orgChart1"/>
    <dgm:cxn modelId="{917C28F7-D270-44AE-8B67-08D47689D126}" type="presOf" srcId="{A4CE46E5-A4A7-4756-9AC0-5B7780FD44BB}" destId="{572E66E3-03F3-4E5B-86F7-F78DB1F4EF71}" srcOrd="0" destOrd="0" presId="urn:microsoft.com/office/officeart/2005/8/layout/orgChart1"/>
    <dgm:cxn modelId="{E200378D-78D7-4C1D-9DCE-8C7BEF066D92}" srcId="{E0F645FC-BF7D-41D4-87B1-C7F031D75BDA}" destId="{451669B5-8947-45FC-8547-66960A0FC34E}" srcOrd="3" destOrd="0" parTransId="{FD6EF1CD-3CC0-46C3-A1E1-9022F3CAC743}" sibTransId="{9B6A5217-0788-47F8-AEEA-BAB989D03328}"/>
    <dgm:cxn modelId="{E5C32010-B2B1-42B1-9DEA-9B49E0F0D0F6}" type="presOf" srcId="{F5744B66-B040-4168-9EFE-B55AD156CB8D}" destId="{D7A26C3C-EC33-4E6B-9A05-5D717235728F}" srcOrd="0" destOrd="0" presId="urn:microsoft.com/office/officeart/2005/8/layout/orgChart1"/>
    <dgm:cxn modelId="{D6833438-28A4-4BEA-956A-9EDEF90F9C93}" srcId="{D0A2C4A7-B915-4A8C-926D-5001D8905F75}" destId="{E633E413-24E5-4DE4-9832-4C3EA4933C08}" srcOrd="3" destOrd="0" parTransId="{1AA065C3-6C3F-46CB-8C24-B9E054B9ECC5}" sibTransId="{02A682D1-F381-492F-857F-6A90E3246DD8}"/>
    <dgm:cxn modelId="{9B33D29A-468D-4B62-ADF9-F2F9F4C6E2E1}" type="presOf" srcId="{C53D2363-2DBB-48D8-AEF2-3882025688E5}" destId="{6BAD67B2-4429-40CB-883D-040A0A6EF15B}" srcOrd="1" destOrd="0" presId="urn:microsoft.com/office/officeart/2005/8/layout/orgChart1"/>
    <dgm:cxn modelId="{C5204DCF-6A9C-4552-B296-710E5CBCD845}" type="presOf" srcId="{6D6C95E3-32BA-4648-80DB-8C3C7AB8DE88}" destId="{93F37C81-4EA2-4B2C-BE69-E49ED5939B36}" srcOrd="1" destOrd="0" presId="urn:microsoft.com/office/officeart/2005/8/layout/orgChart1"/>
    <dgm:cxn modelId="{213EC1C0-2ED3-4ECC-8540-BF2355C11842}" type="presOf" srcId="{474A4406-3818-4EC3-AD6E-068D2B01287E}" destId="{BAA430FE-3BEB-457D-B119-DF1C39A04182}" srcOrd="0" destOrd="0" presId="urn:microsoft.com/office/officeart/2005/8/layout/orgChart1"/>
    <dgm:cxn modelId="{F847AFFC-24C7-4102-9A80-50EF1D18368F}" srcId="{D742792A-C016-4DFC-A6E6-8999489127E6}" destId="{56519F6D-0D50-4500-BD95-2F6BE2EF4250}" srcOrd="1" destOrd="0" parTransId="{845163FB-66EB-4818-AF95-3AFDD0154F52}" sibTransId="{536E936B-553D-472F-9157-CCF6F7406D4A}"/>
    <dgm:cxn modelId="{CEBAB806-872E-4971-8548-32CC94F3F82B}" srcId="{86312C47-30CC-4FBF-8242-4900757B15C3}" destId="{84E8F6DE-E7C7-41E5-AF89-6C31A2D42D2B}" srcOrd="0" destOrd="0" parTransId="{4331B4C2-DE40-4086-86C0-C093F20C9A6D}" sibTransId="{DC060DBD-B445-4C53-8900-ED508D0B88CB}"/>
    <dgm:cxn modelId="{075D7556-2919-4B1A-A7BA-F4484617850A}" type="presOf" srcId="{6D6C95E3-32BA-4648-80DB-8C3C7AB8DE88}" destId="{42D7173F-C5EF-4030-BAA1-468376F4A310}" srcOrd="0" destOrd="0" presId="urn:microsoft.com/office/officeart/2005/8/layout/orgChart1"/>
    <dgm:cxn modelId="{3DDE6472-D32F-44E2-A4EE-3D80D72C5AD3}" type="presOf" srcId="{E5327043-27F1-4FFD-8D62-6A562197EC51}" destId="{3184ADBF-3565-4FB2-AB1E-5E1F9AFA9701}" srcOrd="0" destOrd="0" presId="urn:microsoft.com/office/officeart/2005/8/layout/orgChart1"/>
    <dgm:cxn modelId="{D3827747-AD54-40A4-92EC-02459AEE2D20}" type="presOf" srcId="{474A4406-3818-4EC3-AD6E-068D2B01287E}" destId="{898921F7-65ED-49BA-ADE7-71575B05E281}" srcOrd="1" destOrd="0" presId="urn:microsoft.com/office/officeart/2005/8/layout/orgChart1"/>
    <dgm:cxn modelId="{8A16EDAD-1AFC-49C6-90CF-FF3F5E8C3548}" type="presOf" srcId="{0769A1ED-B64D-45EA-9FF4-FC72570A8C34}" destId="{ACDA0B10-C75D-45D9-8C5B-C643558B2EF4}" srcOrd="0" destOrd="0" presId="urn:microsoft.com/office/officeart/2005/8/layout/orgChart1"/>
    <dgm:cxn modelId="{ED70643B-87E8-4913-AD63-BD866F5B6DC2}" type="presOf" srcId="{3568706D-D430-46F7-B86C-7CEB56F9ABF8}" destId="{FC8409EA-2FDA-453A-8A2F-9D67EBCE09C5}" srcOrd="1" destOrd="0" presId="urn:microsoft.com/office/officeart/2005/8/layout/orgChart1"/>
    <dgm:cxn modelId="{0BBEA4A9-6ED8-4F90-9BC0-B3628CAB749E}" type="presOf" srcId="{0C0FC12B-0F11-4BB9-A10C-C8867CF237DD}" destId="{F43486A7-75B1-47DA-B40E-45A1BE2C850C}" srcOrd="1" destOrd="0" presId="urn:microsoft.com/office/officeart/2005/8/layout/orgChart1"/>
    <dgm:cxn modelId="{BC04E5B1-050A-495C-8A6E-A0DD171CBF70}" srcId="{D0A2C4A7-B915-4A8C-926D-5001D8905F75}" destId="{2258F21B-F12B-4087-8C55-DC9A84FBB298}" srcOrd="2" destOrd="0" parTransId="{0EE793DD-F1D0-4CA1-9BAD-EFEEBCF999E4}" sibTransId="{0FE6DF3D-16D9-4F05-BEFB-09B0330BBD5A}"/>
    <dgm:cxn modelId="{FF4AD870-B11D-4D9C-B2EC-47B89F7196C7}" srcId="{E0F645FC-BF7D-41D4-87B1-C7F031D75BDA}" destId="{A4CE46E5-A4A7-4756-9AC0-5B7780FD44BB}" srcOrd="0" destOrd="0" parTransId="{123D47FF-9064-454C-97A0-A1CA74CE877C}" sibTransId="{FFBFD76E-62E5-494D-9759-F704E1B0B455}"/>
    <dgm:cxn modelId="{DC2D96EB-405F-449A-A327-2A40FFCBA57F}" type="presOf" srcId="{86312C47-30CC-4FBF-8242-4900757B15C3}" destId="{BD410492-06BA-448A-91AA-E431DAB6F160}" srcOrd="0" destOrd="0" presId="urn:microsoft.com/office/officeart/2005/8/layout/orgChart1"/>
    <dgm:cxn modelId="{A34061EF-2A59-4C8F-AAD4-6C9BE116E589}" type="presOf" srcId="{6E1ADA99-3434-4B94-B4F3-EA9F6EA94F90}" destId="{67214A7A-AB52-43DF-A2F4-F8CE8DEE8122}" srcOrd="0" destOrd="0" presId="urn:microsoft.com/office/officeart/2005/8/layout/orgChart1"/>
    <dgm:cxn modelId="{AAFCCF5A-5899-45B0-9792-4894B526CD28}" srcId="{8EE6931F-41CE-4E75-8D3A-5FF7B9EA2F17}" destId="{474A4406-3818-4EC3-AD6E-068D2B01287E}" srcOrd="0" destOrd="0" parTransId="{903FA7A9-295B-4CD7-9C62-DE4FDFF88C38}" sibTransId="{73144F02-A3EC-472C-B38D-CAAF8BD1B1AD}"/>
    <dgm:cxn modelId="{4FCD0441-5C75-499B-A630-F711AA2AD5C7}" type="presOf" srcId="{C55297B2-D848-43FF-9D46-9C15920F6F2B}" destId="{85428D48-CDB6-4304-A2C7-E1FA0227728B}" srcOrd="0" destOrd="0" presId="urn:microsoft.com/office/officeart/2005/8/layout/orgChart1"/>
    <dgm:cxn modelId="{D83FD3CB-2B4F-4320-B8DD-7F8E04914945}" type="presOf" srcId="{008B85AE-B909-4199-9484-B46F694CE8AF}" destId="{8E2F84F4-0216-47FE-9E70-A528DE6C1D95}" srcOrd="1" destOrd="0" presId="urn:microsoft.com/office/officeart/2005/8/layout/orgChart1"/>
    <dgm:cxn modelId="{74AEAD87-6335-441C-8D0C-21FF40DA9165}" type="presOf" srcId="{275DA178-FC33-4A9B-9CB4-70D8F4191877}" destId="{C76DD8BF-7B9F-4A63-BC9C-DD20E09322D1}" srcOrd="0" destOrd="0" presId="urn:microsoft.com/office/officeart/2005/8/layout/orgChart1"/>
    <dgm:cxn modelId="{578133C4-5F70-4BB5-8806-82F37F225587}" type="presOf" srcId="{0EE793DD-F1D0-4CA1-9BAD-EFEEBCF999E4}" destId="{2922C321-A3D2-4CB9-A0E0-4806BBDE0187}" srcOrd="0" destOrd="0" presId="urn:microsoft.com/office/officeart/2005/8/layout/orgChart1"/>
    <dgm:cxn modelId="{551B22ED-3BBA-4CD8-9A01-113959ECDF7B}" type="presOf" srcId="{B8458C80-7F8B-4917-AB84-B21DDEC7B312}" destId="{6860128E-AE8E-48D4-86C9-3BDCE15ED6B6}" srcOrd="0" destOrd="0" presId="urn:microsoft.com/office/officeart/2005/8/layout/orgChart1"/>
    <dgm:cxn modelId="{827C0822-1F32-4471-8C42-D7B8E2C86943}" type="presOf" srcId="{3E9F4BFB-EFC8-40F2-8B70-2D3EE27E416D}" destId="{3E2DB76F-FE66-4F01-B26C-60803376A3BA}" srcOrd="0" destOrd="0" presId="urn:microsoft.com/office/officeart/2005/8/layout/orgChart1"/>
    <dgm:cxn modelId="{4F27D771-6843-43F6-B6A8-B5D21024D94C}" srcId="{E0F645FC-BF7D-41D4-87B1-C7F031D75BDA}" destId="{008B85AE-B909-4199-9484-B46F694CE8AF}" srcOrd="2" destOrd="0" parTransId="{90D7D872-57CB-47A5-8726-046513CC1AE9}" sibTransId="{4053C72B-3077-4804-BC73-B2BF878A8DF6}"/>
    <dgm:cxn modelId="{A4F6B57C-A130-49B9-825E-CB90D6EB661C}" type="presOf" srcId="{56519F6D-0D50-4500-BD95-2F6BE2EF4250}" destId="{3F3F93E0-C45E-4EA6-94CC-E2D12A7E5805}" srcOrd="1" destOrd="0" presId="urn:microsoft.com/office/officeart/2005/8/layout/orgChart1"/>
    <dgm:cxn modelId="{D3219918-F1FC-493F-819F-9C8ACB7B6297}" type="presOf" srcId="{94E82FD5-9E4F-42A0-BF0C-C389D1A9E015}" destId="{5F053A5C-575E-4E47-82F9-FE87B63F37AE}" srcOrd="1" destOrd="0" presId="urn:microsoft.com/office/officeart/2005/8/layout/orgChart1"/>
    <dgm:cxn modelId="{B6C4548B-F807-43AE-BC8D-8C860966452B}" type="presOf" srcId="{275DA178-FC33-4A9B-9CB4-70D8F4191877}" destId="{565575C8-6367-46F7-B5E0-955B1FC65FC3}" srcOrd="1" destOrd="0" presId="urn:microsoft.com/office/officeart/2005/8/layout/orgChart1"/>
    <dgm:cxn modelId="{79A455C0-E190-4E84-B870-01261BDC0880}" type="presOf" srcId="{27EBF1F0-12DB-432A-B34D-A8EDBAB90B3B}" destId="{665FCEF8-0072-4A0D-8AE4-A470918E41D9}" srcOrd="0" destOrd="0" presId="urn:microsoft.com/office/officeart/2005/8/layout/orgChart1"/>
    <dgm:cxn modelId="{AFC5BE22-8C51-4123-84DF-50AF5B77DB16}" type="presOf" srcId="{94806639-6BC6-47AD-868D-C69FDF9DD713}" destId="{5AD6AC40-D094-4EF9-B2B4-6E0170DAC3A6}" srcOrd="1" destOrd="0" presId="urn:microsoft.com/office/officeart/2005/8/layout/orgChart1"/>
    <dgm:cxn modelId="{53F16E7D-D901-4092-BA46-47FEACF7E957}" type="presOf" srcId="{D742792A-C016-4DFC-A6E6-8999489127E6}" destId="{4B40AD86-FC7E-469A-82E3-2C534DBC2770}" srcOrd="1" destOrd="0" presId="urn:microsoft.com/office/officeart/2005/8/layout/orgChart1"/>
    <dgm:cxn modelId="{99B2C43B-D091-469A-AD6C-A51B5445726A}" srcId="{8EE6931F-41CE-4E75-8D3A-5FF7B9EA2F17}" destId="{D6C9BF77-8E69-490C-A9E8-D19F8ABBAEA7}" srcOrd="1" destOrd="0" parTransId="{E4E42BAE-5843-4C1A-9D04-E5B8A45C3EE2}" sibTransId="{9CB61167-B19A-477E-B98B-117E3A868ED5}"/>
    <dgm:cxn modelId="{59DBFA4E-C35D-4355-A6B5-D236DF7DD7DE}" type="presOf" srcId="{E0F645FC-BF7D-41D4-87B1-C7F031D75BDA}" destId="{9FFD5C9A-CBDA-4B4A-930F-9D104F74FF22}" srcOrd="1" destOrd="0" presId="urn:microsoft.com/office/officeart/2005/8/layout/orgChart1"/>
    <dgm:cxn modelId="{B546CB57-AF5E-4D8F-BC83-E7DF67B546D5}" srcId="{13CCFD75-1290-48F3-A6B4-B41CEF5EAB22}" destId="{8EE6931F-41CE-4E75-8D3A-5FF7B9EA2F17}" srcOrd="1" destOrd="0" parTransId="{8407367A-2030-4EC8-93D5-A824A76CD3BC}" sibTransId="{ABBFDB7C-06C6-48A7-80F2-521C6EA4DFF8}"/>
    <dgm:cxn modelId="{1086643C-5AD3-48AF-B4DD-DE48777309BA}" srcId="{05FC0C30-B03A-488D-9FD5-16B6D1947C4D}" destId="{0C0FC12B-0F11-4BB9-A10C-C8867CF237DD}" srcOrd="1" destOrd="0" parTransId="{36BAC084-DA51-4623-BA6F-07D70279FF45}" sibTransId="{0BFE5216-EF6F-4B60-B8BB-564CF27B5708}"/>
    <dgm:cxn modelId="{8B89553D-38C0-44EF-84D3-DB9689C71FA1}" type="presOf" srcId="{13CCFD75-1290-48F3-A6B4-B41CEF5EAB22}" destId="{D06AC3D8-19EF-4E58-97B7-B0F997953533}" srcOrd="1" destOrd="0" presId="urn:microsoft.com/office/officeart/2005/8/layout/orgChart1"/>
    <dgm:cxn modelId="{4A1E83FD-0D37-4A50-BC65-09B97DA8E46B}" type="presOf" srcId="{86312C47-30CC-4FBF-8242-4900757B15C3}" destId="{76FFA88C-2AE5-4405-BE56-F9686699F18C}" srcOrd="1" destOrd="0" presId="urn:microsoft.com/office/officeart/2005/8/layout/orgChart1"/>
    <dgm:cxn modelId="{F4E555CF-EA77-44A5-A084-746E8FF3E116}" srcId="{D742792A-C016-4DFC-A6E6-8999489127E6}" destId="{94806639-6BC6-47AD-868D-C69FDF9DD713}" srcOrd="2" destOrd="0" parTransId="{3E9F4BFB-EFC8-40F2-8B70-2D3EE27E416D}" sibTransId="{1DC14345-125C-49B2-A18C-3677A5147DFC}"/>
    <dgm:cxn modelId="{54CF47E9-E9E4-41B1-8B98-D673EB328292}" type="presOf" srcId="{03F7D082-DEA5-40C4-86FD-9478F31AA77C}" destId="{790C8F75-D9D8-4683-99CE-606191F04783}" srcOrd="0" destOrd="0" presId="urn:microsoft.com/office/officeart/2005/8/layout/orgChart1"/>
    <dgm:cxn modelId="{2BA548DD-F57D-41B8-AF4A-2710BEB84E04}" srcId="{D742792A-C016-4DFC-A6E6-8999489127E6}" destId="{275DA178-FC33-4A9B-9CB4-70D8F4191877}" srcOrd="3" destOrd="0" parTransId="{4376BDFE-CE9A-47DE-8244-E2BB0CE7BA58}" sibTransId="{339383AC-A71A-466B-ABA5-80B9B3253495}"/>
    <dgm:cxn modelId="{32E8E96A-0833-45CA-836A-19BE5F6524E8}" srcId="{8EE6931F-41CE-4E75-8D3A-5FF7B9EA2F17}" destId="{3568706D-D430-46F7-B86C-7CEB56F9ABF8}" srcOrd="2" destOrd="0" parTransId="{E5327043-27F1-4FFD-8D62-6A562197EC51}" sibTransId="{2A85CD99-A8C7-4F37-AEA7-2E3CE7018FD3}"/>
    <dgm:cxn modelId="{F4302ED3-BB68-4301-95C5-4787369FDF19}" type="presOf" srcId="{D6023AF4-0296-4D38-80B5-334B8C75A357}" destId="{2A363D3B-ED3B-43EA-AC0F-E3C36EED8CB0}" srcOrd="0" destOrd="0" presId="urn:microsoft.com/office/officeart/2005/8/layout/orgChart1"/>
    <dgm:cxn modelId="{BC928DF3-4E41-4095-841D-251D0F2DB2BE}" type="presOf" srcId="{94806639-6BC6-47AD-868D-C69FDF9DD713}" destId="{9F22D921-EAF2-41F5-A940-AB6874BC5001}" srcOrd="0" destOrd="0" presId="urn:microsoft.com/office/officeart/2005/8/layout/orgChart1"/>
    <dgm:cxn modelId="{21B56C0D-AE7B-4625-888F-0267C08259B0}" srcId="{86312C47-30CC-4FBF-8242-4900757B15C3}" destId="{C53D2363-2DBB-48D8-AEF2-3882025688E5}" srcOrd="1" destOrd="0" parTransId="{05087E4B-341B-4CB7-AFFA-2602E0296F21}" sibTransId="{8EBB8225-7E14-405F-B450-961F0B1240E0}"/>
    <dgm:cxn modelId="{A36C9BD4-5C16-4445-918E-2F3E631BBB2E}" type="presOf" srcId="{747369E1-0ECD-4002-B780-AF9222C44F39}" destId="{03159825-F669-4E06-8D8F-3979CEA7DBA4}" srcOrd="0" destOrd="0" presId="urn:microsoft.com/office/officeart/2005/8/layout/orgChart1"/>
    <dgm:cxn modelId="{C548D151-EFB3-48C4-83D6-FC7319D8600A}" type="presOf" srcId="{C53D2363-2DBB-48D8-AEF2-3882025688E5}" destId="{BB8088D8-CCFC-44DC-A8B9-854B82F3135D}" srcOrd="0" destOrd="0" presId="urn:microsoft.com/office/officeart/2005/8/layout/orgChart1"/>
    <dgm:cxn modelId="{3735254B-0B90-4AF7-8F8D-6B38584A08FD}" type="presOf" srcId="{E633E413-24E5-4DE4-9832-4C3EA4933C08}" destId="{952CD5C6-9E86-437C-9A96-C8FD31624812}" srcOrd="0" destOrd="0" presId="urn:microsoft.com/office/officeart/2005/8/layout/orgChart1"/>
    <dgm:cxn modelId="{9DAFDEAF-3701-4165-B76E-8A6790D920CE}" type="presOf" srcId="{27EBF1F0-12DB-432A-B34D-A8EDBAB90B3B}" destId="{0D6B9148-17EC-4E7F-89F2-8205DF6FEFFD}" srcOrd="1" destOrd="0" presId="urn:microsoft.com/office/officeart/2005/8/layout/orgChart1"/>
    <dgm:cxn modelId="{CB19D0CA-A8CA-4813-B4F4-F3C18764A33A}" type="presOf" srcId="{D0A2C4A7-B915-4A8C-926D-5001D8905F75}" destId="{D773D7EC-A85B-4290-AD4D-94CA6DD590BD}" srcOrd="0" destOrd="0" presId="urn:microsoft.com/office/officeart/2005/8/layout/orgChart1"/>
    <dgm:cxn modelId="{3B853ACF-BE24-49BF-8936-5ECD5BD67020}" type="presOf" srcId="{D6C9BF77-8E69-490C-A9E8-D19F8ABBAEA7}" destId="{3E4B2BE7-23E1-483A-ACA2-FF5CCC3AD857}" srcOrd="1" destOrd="0" presId="urn:microsoft.com/office/officeart/2005/8/layout/orgChart1"/>
    <dgm:cxn modelId="{A1090B2A-F741-42C0-96A2-EBA7F091C62B}" type="presOf" srcId="{84E8F6DE-E7C7-41E5-AF89-6C31A2D42D2B}" destId="{D706EE04-D5EE-415F-8492-752D135DC04B}" srcOrd="1" destOrd="0" presId="urn:microsoft.com/office/officeart/2005/8/layout/orgChart1"/>
    <dgm:cxn modelId="{38738E21-B51D-4AEB-B1F2-1800071FF81C}" type="presOf" srcId="{008B85AE-B909-4199-9484-B46F694CE8AF}" destId="{5C5FEF8E-0EAE-4FEE-BA1A-23D62679D6AB}" srcOrd="0" destOrd="0" presId="urn:microsoft.com/office/officeart/2005/8/layout/orgChart1"/>
    <dgm:cxn modelId="{6B3D0782-8220-4005-A279-0D0AE57DB77F}" srcId="{13CCFD75-1290-48F3-A6B4-B41CEF5EAB22}" destId="{86312C47-30CC-4FBF-8242-4900757B15C3}" srcOrd="3" destOrd="0" parTransId="{53FAB108-3224-4A60-8BE6-EA5D7B9EB1C9}" sibTransId="{B811F827-36EB-413C-9F06-C3BAEC72BAB7}"/>
    <dgm:cxn modelId="{E38CE786-C369-4EF4-BDD8-3486068E906E}" type="presOf" srcId="{56519F6D-0D50-4500-BD95-2F6BE2EF4250}" destId="{70AF5647-57BE-4D4C-BADB-F5102D535DAC}" srcOrd="0" destOrd="0" presId="urn:microsoft.com/office/officeart/2005/8/layout/orgChart1"/>
    <dgm:cxn modelId="{C09EB596-C10B-4F8C-98ED-729BC277D695}" type="presOf" srcId="{747369E1-0ECD-4002-B780-AF9222C44F39}" destId="{5300B812-86FE-4992-B239-C13BC0EDB371}" srcOrd="1" destOrd="0" presId="urn:microsoft.com/office/officeart/2005/8/layout/orgChart1"/>
    <dgm:cxn modelId="{D1535B31-0810-4E3A-B092-D00819AEA83E}" type="presOf" srcId="{845163FB-66EB-4818-AF95-3AFDD0154F52}" destId="{7CFC7D22-85AF-4D5A-BBD5-90C6BD3CFA43}" srcOrd="0" destOrd="0" presId="urn:microsoft.com/office/officeart/2005/8/layout/orgChart1"/>
    <dgm:cxn modelId="{503763F2-452D-401A-ACF9-6818CF40C089}" type="presOf" srcId="{0042A22F-514A-4B85-83C7-E24932ABF307}" destId="{CB167492-0C31-492F-B34D-496EF0E69543}" srcOrd="0" destOrd="0" presId="urn:microsoft.com/office/officeart/2005/8/layout/orgChart1"/>
    <dgm:cxn modelId="{43BA7533-4389-41F6-8ECF-3449485775D3}" type="presOf" srcId="{86AFD55A-4F38-42E1-9596-2A608809E5C9}" destId="{A77498FB-B4A7-4DD9-A49F-DB975477BA48}" srcOrd="0" destOrd="0" presId="urn:microsoft.com/office/officeart/2005/8/layout/orgChart1"/>
    <dgm:cxn modelId="{29544285-72C8-4A5D-9114-EF2DB3885559}" type="presOf" srcId="{B75FE726-BD61-4647-9D09-BBE721D61F8A}" destId="{FE270CE1-B007-4A77-A65A-D0E680C8EFD3}" srcOrd="0" destOrd="0" presId="urn:microsoft.com/office/officeart/2005/8/layout/orgChart1"/>
    <dgm:cxn modelId="{CCFA4A66-2376-4775-9C6E-F360639C70D1}" type="presOf" srcId="{E633E413-24E5-4DE4-9832-4C3EA4933C08}" destId="{3D2EDA27-D636-4F64-A120-EA0D7673B3C2}" srcOrd="1" destOrd="0" presId="urn:microsoft.com/office/officeart/2005/8/layout/orgChart1"/>
    <dgm:cxn modelId="{6334986A-653B-4059-92D1-68CB74F82DDA}" type="presOf" srcId="{D0A2C4A7-B915-4A8C-926D-5001D8905F75}" destId="{7C2FFABC-8C57-4038-B10F-C04FEB39CC1E}" srcOrd="1" destOrd="0" presId="urn:microsoft.com/office/officeart/2005/8/layout/orgChart1"/>
    <dgm:cxn modelId="{5CD75A82-C615-4FBC-BEC9-7DE5B2C84452}" type="presOf" srcId="{8EE6931F-41CE-4E75-8D3A-5FF7B9EA2F17}" destId="{02414A37-4F2C-4B87-BFCA-3918738107E8}" srcOrd="0" destOrd="0" presId="urn:microsoft.com/office/officeart/2005/8/layout/orgChart1"/>
    <dgm:cxn modelId="{B3D34BFA-3FAB-41D6-BC39-AC5940A82BF5}" type="presOf" srcId="{05FC0C30-B03A-488D-9FD5-16B6D1947C4D}" destId="{B9BD25FB-AAD0-4563-84F2-61E8B0E64BBA}" srcOrd="0" destOrd="0" presId="urn:microsoft.com/office/officeart/2005/8/layout/orgChart1"/>
    <dgm:cxn modelId="{419DC4C8-BED6-4F88-9767-650AD5F5DD6E}" type="presOf" srcId="{1F01972A-CA1E-4B12-86F1-39C6DB076385}" destId="{803926DB-918B-47A5-BEE4-B505E1708FBC}" srcOrd="0" destOrd="0" presId="urn:microsoft.com/office/officeart/2005/8/layout/orgChart1"/>
    <dgm:cxn modelId="{4B5C237C-5F96-40CE-A788-070C30EAEA98}" type="presOf" srcId="{85FE5C96-2041-4EE4-8150-013C6F88D361}" destId="{3168BB27-A005-4C67-A5B2-BBCD466C8039}" srcOrd="0" destOrd="0" presId="urn:microsoft.com/office/officeart/2005/8/layout/orgChart1"/>
    <dgm:cxn modelId="{68C46B0A-75E7-407C-B684-4FC77438F2CB}" type="presOf" srcId="{53FAB108-3224-4A60-8BE6-EA5D7B9EB1C9}" destId="{6157F6D1-C68E-401A-91AA-8AE69371C0B2}" srcOrd="0" destOrd="0" presId="urn:microsoft.com/office/officeart/2005/8/layout/orgChart1"/>
    <dgm:cxn modelId="{22A45155-D83E-4FD6-944A-209FF3A34DB3}" srcId="{13CCFD75-1290-48F3-A6B4-B41CEF5EAB22}" destId="{05FC0C30-B03A-488D-9FD5-16B6D1947C4D}" srcOrd="0" destOrd="0" parTransId="{0042A22F-514A-4B85-83C7-E24932ABF307}" sibTransId="{7798707F-3882-4242-B743-5169651A88B5}"/>
    <dgm:cxn modelId="{55153674-97D8-44BD-B1A4-907C14CBB67F}" type="presOf" srcId="{05087E4B-341B-4CB7-AFFA-2602E0296F21}" destId="{4D3C3F7E-E12F-4B35-A94D-5EADD5421A40}" srcOrd="0" destOrd="0" presId="urn:microsoft.com/office/officeart/2005/8/layout/orgChart1"/>
    <dgm:cxn modelId="{0EEF057F-BCE5-49BE-95C1-92CE18E43A89}" type="presOf" srcId="{451669B5-8947-45FC-8547-66960A0FC34E}" destId="{BB15F732-18CE-4375-AE2C-10FCDBA5804D}" srcOrd="0" destOrd="0" presId="urn:microsoft.com/office/officeart/2005/8/layout/orgChart1"/>
    <dgm:cxn modelId="{BF9FF659-34BF-4ABD-BB43-A7DB20EF28E0}" type="presOf" srcId="{2258F21B-F12B-4087-8C55-DC9A84FBB298}" destId="{AD1D21D3-0672-47BA-8712-1D7086C7FA06}" srcOrd="1" destOrd="0" presId="urn:microsoft.com/office/officeart/2005/8/layout/orgChart1"/>
    <dgm:cxn modelId="{3EE1AFBF-8747-45EC-A243-38109A825807}" srcId="{D0A2C4A7-B915-4A8C-926D-5001D8905F75}" destId="{94E82FD5-9E4F-42A0-BF0C-C389D1A9E015}" srcOrd="1" destOrd="0" parTransId="{1F01972A-CA1E-4B12-86F1-39C6DB076385}" sibTransId="{5DD8BE5A-7FCB-4935-AE73-725D1C5E73CB}"/>
    <dgm:cxn modelId="{4A07CE4E-1B95-469F-B42F-BA66CFC5F438}" type="presOf" srcId="{00B4AA58-95D1-4CED-8922-2B73110FD22B}" destId="{064221E9-C3C8-4375-8879-CC4619DCD86D}" srcOrd="0" destOrd="0" presId="urn:microsoft.com/office/officeart/2005/8/layout/orgChart1"/>
    <dgm:cxn modelId="{E3BB791E-FCC5-45B4-9E64-964CDF5C596C}" type="presOf" srcId="{D6C9BF77-8E69-490C-A9E8-D19F8ABBAEA7}" destId="{046234B1-D715-41B7-9A67-7A3D711AE538}" srcOrd="0" destOrd="0" presId="urn:microsoft.com/office/officeart/2005/8/layout/orgChart1"/>
    <dgm:cxn modelId="{C4AF8995-70A6-40C9-A4EE-03AA9A84C4A1}" srcId="{13CCFD75-1290-48F3-A6B4-B41CEF5EAB22}" destId="{E0F645FC-BF7D-41D4-87B1-C7F031D75BDA}" srcOrd="2" destOrd="0" parTransId="{85FE5C96-2041-4EE4-8150-013C6F88D361}" sibTransId="{EBA4B414-6B88-4A87-8CD7-ECDF259767DA}"/>
    <dgm:cxn modelId="{76211746-41D2-4E2A-9F0E-AEE3B4248AD2}" type="presOf" srcId="{84E8F6DE-E7C7-41E5-AF89-6C31A2D42D2B}" destId="{1C62A1C5-5B44-4DB5-898F-3555ED4152BB}" srcOrd="0" destOrd="0" presId="urn:microsoft.com/office/officeart/2005/8/layout/orgChart1"/>
    <dgm:cxn modelId="{D58DACE3-83E5-46EF-ACA3-ACE12958A695}" type="presOf" srcId="{4D79EC98-0046-49D1-AA1E-852DEF760239}" destId="{CFF47619-CA5B-41AE-94D4-DB46C8131CDF}" srcOrd="0" destOrd="0" presId="urn:microsoft.com/office/officeart/2005/8/layout/orgChart1"/>
    <dgm:cxn modelId="{9C13E701-AE3A-4830-BD33-844FC8E5E896}" type="presOf" srcId="{1AA065C3-6C3F-46CB-8C24-B9E054B9ECC5}" destId="{EA1CB96B-B39A-4EC3-AC4B-EBBE72ECEE91}" srcOrd="0" destOrd="0" presId="urn:microsoft.com/office/officeart/2005/8/layout/orgChart1"/>
    <dgm:cxn modelId="{A435E450-CC25-44BB-B346-37C5C366DC3C}" type="presOf" srcId="{8407367A-2030-4EC8-93D5-A824A76CD3BC}" destId="{899FFCD0-16EC-4B20-AEA0-C118290BD79A}" srcOrd="0" destOrd="0" presId="urn:microsoft.com/office/officeart/2005/8/layout/orgChart1"/>
    <dgm:cxn modelId="{4BB86951-69FD-4BA6-8ED9-E877AAC03ECA}" srcId="{6E1ADA99-3434-4B94-B4F3-EA9F6EA94F90}" destId="{B8458C80-7F8B-4917-AB84-B21DDEC7B312}" srcOrd="0" destOrd="0" parTransId="{03F7D082-DEA5-40C4-86FD-9478F31AA77C}" sibTransId="{2A3A58F5-D614-4C9D-81D2-9A5F4A05B8E0}"/>
    <dgm:cxn modelId="{22351519-3DE6-4A4D-BA9F-18EB7DCAA0FB}" srcId="{E0F645FC-BF7D-41D4-87B1-C7F031D75BDA}" destId="{D6023AF4-0296-4D38-80B5-334B8C75A357}" srcOrd="1" destOrd="0" parTransId="{B75FE726-BD61-4647-9D09-BBE721D61F8A}" sibTransId="{7A9FA332-3AD3-446C-97D1-7AD37334BE92}"/>
    <dgm:cxn modelId="{CE1A0748-BB5C-4219-8F5C-2AF1E6F8D503}" type="presOf" srcId="{9DD5FE9D-C2A4-474D-BE30-61DB4FB62E4F}" destId="{FA7B6AA5-7551-4A7D-ADCD-5F40C85D7711}" srcOrd="0" destOrd="0" presId="urn:microsoft.com/office/officeart/2005/8/layout/orgChart1"/>
    <dgm:cxn modelId="{A5FF713F-CA06-4B11-97EB-997B54A81DF5}" type="presOf" srcId="{A4CE46E5-A4A7-4756-9AC0-5B7780FD44BB}" destId="{11153CA6-05F7-41E4-921B-F146AED25DA7}" srcOrd="1" destOrd="0" presId="urn:microsoft.com/office/officeart/2005/8/layout/orgChart1"/>
    <dgm:cxn modelId="{199920C9-FCDC-415C-A456-4B10A803DED3}" type="presOf" srcId="{6E1ADA99-3434-4B94-B4F3-EA9F6EA94F90}" destId="{CA78DECB-1AE2-4B62-9015-DD0C857D00D9}" srcOrd="1" destOrd="0" presId="urn:microsoft.com/office/officeart/2005/8/layout/orgChart1"/>
    <dgm:cxn modelId="{B7AB32C2-BB5C-4172-9E8B-E347ADA9B42E}" type="presOf" srcId="{E4E42BAE-5843-4C1A-9D04-E5B8A45C3EE2}" destId="{6C3E483D-8D59-4E95-8004-AEC8977D4E42}" srcOrd="0" destOrd="0" presId="urn:microsoft.com/office/officeart/2005/8/layout/orgChart1"/>
    <dgm:cxn modelId="{F212EB93-9C54-470D-921C-08C3DD71D0ED}" srcId="{D0A2C4A7-B915-4A8C-926D-5001D8905F75}" destId="{27EBF1F0-12DB-432A-B34D-A8EDBAB90B3B}" srcOrd="0" destOrd="0" parTransId="{F5744B66-B040-4168-9EFE-B55AD156CB8D}" sibTransId="{8228D7FE-B8D5-4B9D-9F58-033C12BBB206}"/>
    <dgm:cxn modelId="{F08BA552-B43D-4F44-BC9D-722FB78F12A4}" type="presParOf" srcId="{85428D48-CDB6-4304-A2C7-E1FA0227728B}" destId="{0C98D190-E112-4628-94EF-1820E10C814D}" srcOrd="0" destOrd="0" presId="urn:microsoft.com/office/officeart/2005/8/layout/orgChart1"/>
    <dgm:cxn modelId="{CECC1469-B77B-4F41-96CE-14A36A2F1E11}" type="presParOf" srcId="{0C98D190-E112-4628-94EF-1820E10C814D}" destId="{73A00CA0-4062-42F5-A0EB-3BBAC7491245}" srcOrd="0" destOrd="0" presId="urn:microsoft.com/office/officeart/2005/8/layout/orgChart1"/>
    <dgm:cxn modelId="{1A90EC8C-98FA-43BD-8DC3-C5C16C14FD26}" type="presParOf" srcId="{73A00CA0-4062-42F5-A0EB-3BBAC7491245}" destId="{016EC559-29C0-4ED3-9645-99B1F707366D}" srcOrd="0" destOrd="0" presId="urn:microsoft.com/office/officeart/2005/8/layout/orgChart1"/>
    <dgm:cxn modelId="{EF1D7531-0286-4F49-B885-44405F5F56B7}" type="presParOf" srcId="{73A00CA0-4062-42F5-A0EB-3BBAC7491245}" destId="{D06AC3D8-19EF-4E58-97B7-B0F997953533}" srcOrd="1" destOrd="0" presId="urn:microsoft.com/office/officeart/2005/8/layout/orgChart1"/>
    <dgm:cxn modelId="{1357DCAB-D969-4D4B-BB47-4D0E41118349}" type="presParOf" srcId="{0C98D190-E112-4628-94EF-1820E10C814D}" destId="{1ECDB41B-6197-4ED9-A098-C5366D5C13F9}" srcOrd="1" destOrd="0" presId="urn:microsoft.com/office/officeart/2005/8/layout/orgChart1"/>
    <dgm:cxn modelId="{2656351A-919A-4B0B-B9FD-0945DFE98EF1}" type="presParOf" srcId="{1ECDB41B-6197-4ED9-A098-C5366D5C13F9}" destId="{CB167492-0C31-492F-B34D-496EF0E69543}" srcOrd="0" destOrd="0" presId="urn:microsoft.com/office/officeart/2005/8/layout/orgChart1"/>
    <dgm:cxn modelId="{0C1C79BF-2568-4D63-9022-F195292BDC67}" type="presParOf" srcId="{1ECDB41B-6197-4ED9-A098-C5366D5C13F9}" destId="{D2253E7D-3488-45FE-9DC5-3B434BC108DF}" srcOrd="1" destOrd="0" presId="urn:microsoft.com/office/officeart/2005/8/layout/orgChart1"/>
    <dgm:cxn modelId="{0E04B257-76B0-40F1-9D82-ABCDD6E072D5}" type="presParOf" srcId="{D2253E7D-3488-45FE-9DC5-3B434BC108DF}" destId="{CED8008A-4EF6-4B69-BA89-4E8753E12C3F}" srcOrd="0" destOrd="0" presId="urn:microsoft.com/office/officeart/2005/8/layout/orgChart1"/>
    <dgm:cxn modelId="{02F74D57-BAEC-46FF-BEA3-674DC9A0A051}" type="presParOf" srcId="{CED8008A-4EF6-4B69-BA89-4E8753E12C3F}" destId="{B9BD25FB-AAD0-4563-84F2-61E8B0E64BBA}" srcOrd="0" destOrd="0" presId="urn:microsoft.com/office/officeart/2005/8/layout/orgChart1"/>
    <dgm:cxn modelId="{AB786B2D-67CE-4023-8A60-6FB63D7DCF02}" type="presParOf" srcId="{CED8008A-4EF6-4B69-BA89-4E8753E12C3F}" destId="{D8DB32D7-A726-4894-9C23-4B9198BC4960}" srcOrd="1" destOrd="0" presId="urn:microsoft.com/office/officeart/2005/8/layout/orgChart1"/>
    <dgm:cxn modelId="{B886162B-B99E-41C2-B1C2-D941560A938C}" type="presParOf" srcId="{D2253E7D-3488-45FE-9DC5-3B434BC108DF}" destId="{7EC4D426-F23F-4D1A-ADA5-25A5C87ECDCE}" srcOrd="1" destOrd="0" presId="urn:microsoft.com/office/officeart/2005/8/layout/orgChart1"/>
    <dgm:cxn modelId="{C4FFFD5F-837F-4275-9F2B-3BC7E93151AD}" type="presParOf" srcId="{7EC4D426-F23F-4D1A-ADA5-25A5C87ECDCE}" destId="{ACDA0B10-C75D-45D9-8C5B-C643558B2EF4}" srcOrd="0" destOrd="0" presId="urn:microsoft.com/office/officeart/2005/8/layout/orgChart1"/>
    <dgm:cxn modelId="{1C563EEB-BBA9-487B-97DD-565C3645F560}" type="presParOf" srcId="{7EC4D426-F23F-4D1A-ADA5-25A5C87ECDCE}" destId="{4CADFE3A-D870-4472-93E2-191B49C66929}" srcOrd="1" destOrd="0" presId="urn:microsoft.com/office/officeart/2005/8/layout/orgChart1"/>
    <dgm:cxn modelId="{AF516D34-34A5-4D11-8A79-CAE23AD90506}" type="presParOf" srcId="{4CADFE3A-D870-4472-93E2-191B49C66929}" destId="{4560E54C-357D-4276-AB97-1DD7C62450FA}" srcOrd="0" destOrd="0" presId="urn:microsoft.com/office/officeart/2005/8/layout/orgChart1"/>
    <dgm:cxn modelId="{287B50D1-6F9D-4323-92A5-C997E2298862}" type="presParOf" srcId="{4560E54C-357D-4276-AB97-1DD7C62450FA}" destId="{67214A7A-AB52-43DF-A2F4-F8CE8DEE8122}" srcOrd="0" destOrd="0" presId="urn:microsoft.com/office/officeart/2005/8/layout/orgChart1"/>
    <dgm:cxn modelId="{0BF94F2D-6297-4D6D-96A9-A66CB6AE37FA}" type="presParOf" srcId="{4560E54C-357D-4276-AB97-1DD7C62450FA}" destId="{CA78DECB-1AE2-4B62-9015-DD0C857D00D9}" srcOrd="1" destOrd="0" presId="urn:microsoft.com/office/officeart/2005/8/layout/orgChart1"/>
    <dgm:cxn modelId="{85EC4E34-8B4C-4791-80B3-B2D3D6E78FC5}" type="presParOf" srcId="{4CADFE3A-D870-4472-93E2-191B49C66929}" destId="{06D53C14-3708-4345-A1CB-96E74720AFFD}" srcOrd="1" destOrd="0" presId="urn:microsoft.com/office/officeart/2005/8/layout/orgChart1"/>
    <dgm:cxn modelId="{A4D72E85-ABA5-447E-888C-7BBA5AB6E88C}" type="presParOf" srcId="{06D53C14-3708-4345-A1CB-96E74720AFFD}" destId="{790C8F75-D9D8-4683-99CE-606191F04783}" srcOrd="0" destOrd="0" presId="urn:microsoft.com/office/officeart/2005/8/layout/orgChart1"/>
    <dgm:cxn modelId="{2EAD4658-29AE-4925-A217-F308237E39DD}" type="presParOf" srcId="{06D53C14-3708-4345-A1CB-96E74720AFFD}" destId="{59D66B58-8F77-478C-B5CA-6A8E0D1CC15E}" srcOrd="1" destOrd="0" presId="urn:microsoft.com/office/officeart/2005/8/layout/orgChart1"/>
    <dgm:cxn modelId="{FE2E6CD9-B09C-4D3A-829B-9A233AC2F37D}" type="presParOf" srcId="{59D66B58-8F77-478C-B5CA-6A8E0D1CC15E}" destId="{2893C509-003E-498B-A57E-B4B4C1C89DB8}" srcOrd="0" destOrd="0" presId="urn:microsoft.com/office/officeart/2005/8/layout/orgChart1"/>
    <dgm:cxn modelId="{766E51B1-50C1-460A-921E-568C543ACAF8}" type="presParOf" srcId="{2893C509-003E-498B-A57E-B4B4C1C89DB8}" destId="{6860128E-AE8E-48D4-86C9-3BDCE15ED6B6}" srcOrd="0" destOrd="0" presId="urn:microsoft.com/office/officeart/2005/8/layout/orgChart1"/>
    <dgm:cxn modelId="{604CE83A-D80F-4C29-80FF-2CD108FAF50B}" type="presParOf" srcId="{2893C509-003E-498B-A57E-B4B4C1C89DB8}" destId="{B62AA5BA-4FA0-48E5-B5A2-E4C26361A1C0}" srcOrd="1" destOrd="0" presId="urn:microsoft.com/office/officeart/2005/8/layout/orgChart1"/>
    <dgm:cxn modelId="{DDA11857-09EA-4719-AB97-1B3855FA0B6E}" type="presParOf" srcId="{59D66B58-8F77-478C-B5CA-6A8E0D1CC15E}" destId="{3282609B-CF44-4A99-B43B-623D8CFFEBBE}" srcOrd="1" destOrd="0" presId="urn:microsoft.com/office/officeart/2005/8/layout/orgChart1"/>
    <dgm:cxn modelId="{B6CC1342-2A1C-4B9F-B99F-1798BC7E060A}" type="presParOf" srcId="{59D66B58-8F77-478C-B5CA-6A8E0D1CC15E}" destId="{43D989C2-E8D6-4435-855F-EB373B518AF4}" srcOrd="2" destOrd="0" presId="urn:microsoft.com/office/officeart/2005/8/layout/orgChart1"/>
    <dgm:cxn modelId="{6A213A31-FB28-4171-9534-80C9529B281C}" type="presParOf" srcId="{06D53C14-3708-4345-A1CB-96E74720AFFD}" destId="{CFF47619-CA5B-41AE-94D4-DB46C8131CDF}" srcOrd="2" destOrd="0" presId="urn:microsoft.com/office/officeart/2005/8/layout/orgChart1"/>
    <dgm:cxn modelId="{43C70587-0C3B-4D64-8BDB-00E7B87CA12D}" type="presParOf" srcId="{06D53C14-3708-4345-A1CB-96E74720AFFD}" destId="{2479CD7B-1AD3-41E4-AC94-4621DD809E0D}" srcOrd="3" destOrd="0" presId="urn:microsoft.com/office/officeart/2005/8/layout/orgChart1"/>
    <dgm:cxn modelId="{07A0A36D-B3C6-4FAE-AB76-E43D35577D01}" type="presParOf" srcId="{2479CD7B-1AD3-41E4-AC94-4621DD809E0D}" destId="{1C1F70EF-8913-4164-A8F2-7A7A4552C575}" srcOrd="0" destOrd="0" presId="urn:microsoft.com/office/officeart/2005/8/layout/orgChart1"/>
    <dgm:cxn modelId="{6BD31C9E-566E-42C6-8471-14C98922EE7F}" type="presParOf" srcId="{1C1F70EF-8913-4164-A8F2-7A7A4552C575}" destId="{03159825-F669-4E06-8D8F-3979CEA7DBA4}" srcOrd="0" destOrd="0" presId="urn:microsoft.com/office/officeart/2005/8/layout/orgChart1"/>
    <dgm:cxn modelId="{7634FAE7-B4BA-4E79-9834-9DB69D73BF0D}" type="presParOf" srcId="{1C1F70EF-8913-4164-A8F2-7A7A4552C575}" destId="{5300B812-86FE-4992-B239-C13BC0EDB371}" srcOrd="1" destOrd="0" presId="urn:microsoft.com/office/officeart/2005/8/layout/orgChart1"/>
    <dgm:cxn modelId="{2B004DD0-D9FB-49A9-885F-6C73CCECB825}" type="presParOf" srcId="{2479CD7B-1AD3-41E4-AC94-4621DD809E0D}" destId="{17A929BB-89F2-4592-9FEB-E61F0AA5B7B2}" srcOrd="1" destOrd="0" presId="urn:microsoft.com/office/officeart/2005/8/layout/orgChart1"/>
    <dgm:cxn modelId="{3964BF10-A352-40B9-9015-5FA86C6DAD3C}" type="presParOf" srcId="{2479CD7B-1AD3-41E4-AC94-4621DD809E0D}" destId="{6820BAC9-99C3-45C5-B6A4-AD883B257170}" srcOrd="2" destOrd="0" presId="urn:microsoft.com/office/officeart/2005/8/layout/orgChart1"/>
    <dgm:cxn modelId="{FA17EF8C-B48B-4C6F-88DA-759BFC4B657D}" type="presParOf" srcId="{4CADFE3A-D870-4472-93E2-191B49C66929}" destId="{C5A53797-2052-48C9-B625-7C50CCD12D01}" srcOrd="2" destOrd="0" presId="urn:microsoft.com/office/officeart/2005/8/layout/orgChart1"/>
    <dgm:cxn modelId="{7FCE90C2-C17D-4554-B97A-DF7E8CFDF631}" type="presParOf" srcId="{7EC4D426-F23F-4D1A-ADA5-25A5C87ECDCE}" destId="{F335FE20-B7DB-4EFA-9739-2499E632EE42}" srcOrd="2" destOrd="0" presId="urn:microsoft.com/office/officeart/2005/8/layout/orgChart1"/>
    <dgm:cxn modelId="{A9CC17EE-50A4-44C8-BB45-2C4710691E4A}" type="presParOf" srcId="{7EC4D426-F23F-4D1A-ADA5-25A5C87ECDCE}" destId="{94199BA9-FB51-4B4E-8607-EDBE39E0178F}" srcOrd="3" destOrd="0" presId="urn:microsoft.com/office/officeart/2005/8/layout/orgChart1"/>
    <dgm:cxn modelId="{F6AEF08A-63F2-427D-BB07-3405E049C0EF}" type="presParOf" srcId="{94199BA9-FB51-4B4E-8607-EDBE39E0178F}" destId="{6C56939F-32B7-40AF-B33E-09D81A9DE035}" srcOrd="0" destOrd="0" presId="urn:microsoft.com/office/officeart/2005/8/layout/orgChart1"/>
    <dgm:cxn modelId="{28FD1149-9CFA-413A-BEAA-0FFDF48BF57E}" type="presParOf" srcId="{6C56939F-32B7-40AF-B33E-09D81A9DE035}" destId="{3EC29477-CB1A-49A6-BBB1-52F7BA3A4CEF}" srcOrd="0" destOrd="0" presId="urn:microsoft.com/office/officeart/2005/8/layout/orgChart1"/>
    <dgm:cxn modelId="{7A0979FE-0AC4-4F23-A5D4-C71C3866C017}" type="presParOf" srcId="{6C56939F-32B7-40AF-B33E-09D81A9DE035}" destId="{F43486A7-75B1-47DA-B40E-45A1BE2C850C}" srcOrd="1" destOrd="0" presId="urn:microsoft.com/office/officeart/2005/8/layout/orgChart1"/>
    <dgm:cxn modelId="{75F7564F-9F70-468F-97EC-0F010CE48594}" type="presParOf" srcId="{94199BA9-FB51-4B4E-8607-EDBE39E0178F}" destId="{3C99BE70-E11C-49BC-9F3D-9CD9B657C06A}" srcOrd="1" destOrd="0" presId="urn:microsoft.com/office/officeart/2005/8/layout/orgChart1"/>
    <dgm:cxn modelId="{6FA02CB6-D33A-40AC-B4C4-E863FCF737AC}" type="presParOf" srcId="{94199BA9-FB51-4B4E-8607-EDBE39E0178F}" destId="{BC541756-FACE-4520-B90C-E5F4C6D1AA35}" srcOrd="2" destOrd="0" presId="urn:microsoft.com/office/officeart/2005/8/layout/orgChart1"/>
    <dgm:cxn modelId="{A64CCCC4-05AA-45AA-AC75-60F3E8B4CA7B}" type="presParOf" srcId="{D2253E7D-3488-45FE-9DC5-3B434BC108DF}" destId="{CD23483E-D894-4124-AB68-10DC556EDF3F}" srcOrd="2" destOrd="0" presId="urn:microsoft.com/office/officeart/2005/8/layout/orgChart1"/>
    <dgm:cxn modelId="{6CFD4DA1-D581-4963-97F2-B2F752439B7D}" type="presParOf" srcId="{1ECDB41B-6197-4ED9-A098-C5366D5C13F9}" destId="{899FFCD0-16EC-4B20-AEA0-C118290BD79A}" srcOrd="2" destOrd="0" presId="urn:microsoft.com/office/officeart/2005/8/layout/orgChart1"/>
    <dgm:cxn modelId="{4C992520-D6F3-4218-9D2A-E4F5B1D76FD3}" type="presParOf" srcId="{1ECDB41B-6197-4ED9-A098-C5366D5C13F9}" destId="{AA8645C7-722A-45D0-AFAC-99F115223CA5}" srcOrd="3" destOrd="0" presId="urn:microsoft.com/office/officeart/2005/8/layout/orgChart1"/>
    <dgm:cxn modelId="{56ED0181-EA3A-49F7-93AC-AF424B8B0D33}" type="presParOf" srcId="{AA8645C7-722A-45D0-AFAC-99F115223CA5}" destId="{8E904375-ABF6-47A3-9BEA-CADDE35E4E56}" srcOrd="0" destOrd="0" presId="urn:microsoft.com/office/officeart/2005/8/layout/orgChart1"/>
    <dgm:cxn modelId="{4B43FB99-9DE4-4B89-9244-E66F0A265E67}" type="presParOf" srcId="{8E904375-ABF6-47A3-9BEA-CADDE35E4E56}" destId="{02414A37-4F2C-4B87-BFCA-3918738107E8}" srcOrd="0" destOrd="0" presId="urn:microsoft.com/office/officeart/2005/8/layout/orgChart1"/>
    <dgm:cxn modelId="{102D0C44-3628-476B-95D0-979850515660}" type="presParOf" srcId="{8E904375-ABF6-47A3-9BEA-CADDE35E4E56}" destId="{9FCEFA57-AB80-4837-9245-28CF961D168B}" srcOrd="1" destOrd="0" presId="urn:microsoft.com/office/officeart/2005/8/layout/orgChart1"/>
    <dgm:cxn modelId="{6AABA008-1841-4186-AFB3-DA86E4B241EA}" type="presParOf" srcId="{AA8645C7-722A-45D0-AFAC-99F115223CA5}" destId="{8359485F-8C8A-4B7A-8579-50509EE51E6D}" srcOrd="1" destOrd="0" presId="urn:microsoft.com/office/officeart/2005/8/layout/orgChart1"/>
    <dgm:cxn modelId="{71E577CF-8D10-42BF-BF98-243D0658DEEF}" type="presParOf" srcId="{8359485F-8C8A-4B7A-8579-50509EE51E6D}" destId="{7D99E69B-4555-44D8-B5E1-B8F65A0BB34E}" srcOrd="0" destOrd="0" presId="urn:microsoft.com/office/officeart/2005/8/layout/orgChart1"/>
    <dgm:cxn modelId="{A88E2393-BC6B-4F1C-B5EF-3AD384A77756}" type="presParOf" srcId="{8359485F-8C8A-4B7A-8579-50509EE51E6D}" destId="{EA5A0F73-ECA8-4998-9F7C-103780C8FE0D}" srcOrd="1" destOrd="0" presId="urn:microsoft.com/office/officeart/2005/8/layout/orgChart1"/>
    <dgm:cxn modelId="{76CA21BB-E080-43FA-9EFB-7DF8E5953FF8}" type="presParOf" srcId="{EA5A0F73-ECA8-4998-9F7C-103780C8FE0D}" destId="{89E32542-88BD-4F08-961D-3C7AE001D059}" srcOrd="0" destOrd="0" presId="urn:microsoft.com/office/officeart/2005/8/layout/orgChart1"/>
    <dgm:cxn modelId="{F63627EB-D9D2-439C-8B82-D1FED1B2BADB}" type="presParOf" srcId="{89E32542-88BD-4F08-961D-3C7AE001D059}" destId="{BAA430FE-3BEB-457D-B119-DF1C39A04182}" srcOrd="0" destOrd="0" presId="urn:microsoft.com/office/officeart/2005/8/layout/orgChart1"/>
    <dgm:cxn modelId="{F827772D-ECD6-48D9-8AAC-D35D9D74EE81}" type="presParOf" srcId="{89E32542-88BD-4F08-961D-3C7AE001D059}" destId="{898921F7-65ED-49BA-ADE7-71575B05E281}" srcOrd="1" destOrd="0" presId="urn:microsoft.com/office/officeart/2005/8/layout/orgChart1"/>
    <dgm:cxn modelId="{6261D494-155A-47BC-8F6F-D34A241993DE}" type="presParOf" srcId="{EA5A0F73-ECA8-4998-9F7C-103780C8FE0D}" destId="{D736C9AE-4A1C-4994-8410-AB10BA4B010C}" srcOrd="1" destOrd="0" presId="urn:microsoft.com/office/officeart/2005/8/layout/orgChart1"/>
    <dgm:cxn modelId="{BA0C7092-0263-4DCC-BDF5-6F5E63255D53}" type="presParOf" srcId="{EA5A0F73-ECA8-4998-9F7C-103780C8FE0D}" destId="{5F0DD0C0-0959-4DEA-A60B-94D61CA43572}" srcOrd="2" destOrd="0" presId="urn:microsoft.com/office/officeart/2005/8/layout/orgChart1"/>
    <dgm:cxn modelId="{2C49FB91-90BC-498D-9982-64D40E2CD5EF}" type="presParOf" srcId="{8359485F-8C8A-4B7A-8579-50509EE51E6D}" destId="{6C3E483D-8D59-4E95-8004-AEC8977D4E42}" srcOrd="2" destOrd="0" presId="urn:microsoft.com/office/officeart/2005/8/layout/orgChart1"/>
    <dgm:cxn modelId="{E7D2D0C3-CE72-4C4D-87F4-CF5EF409FD51}" type="presParOf" srcId="{8359485F-8C8A-4B7A-8579-50509EE51E6D}" destId="{29D3D688-6D32-4396-A80B-EB1B74791588}" srcOrd="3" destOrd="0" presId="urn:microsoft.com/office/officeart/2005/8/layout/orgChart1"/>
    <dgm:cxn modelId="{4930A45B-80FC-4346-9181-D2C619534529}" type="presParOf" srcId="{29D3D688-6D32-4396-A80B-EB1B74791588}" destId="{B3C12E16-BAAA-4711-8863-714B44F34E73}" srcOrd="0" destOrd="0" presId="urn:microsoft.com/office/officeart/2005/8/layout/orgChart1"/>
    <dgm:cxn modelId="{8A49CFEF-E197-44FA-BFAF-BF1696E309F7}" type="presParOf" srcId="{B3C12E16-BAAA-4711-8863-714B44F34E73}" destId="{046234B1-D715-41B7-9A67-7A3D711AE538}" srcOrd="0" destOrd="0" presId="urn:microsoft.com/office/officeart/2005/8/layout/orgChart1"/>
    <dgm:cxn modelId="{6E2E8657-F715-4072-9B90-7307A67562CF}" type="presParOf" srcId="{B3C12E16-BAAA-4711-8863-714B44F34E73}" destId="{3E4B2BE7-23E1-483A-ACA2-FF5CCC3AD857}" srcOrd="1" destOrd="0" presId="urn:microsoft.com/office/officeart/2005/8/layout/orgChart1"/>
    <dgm:cxn modelId="{B62C8DB0-A3AA-4CA1-B3B9-036362F63BAD}" type="presParOf" srcId="{29D3D688-6D32-4396-A80B-EB1B74791588}" destId="{1C3479AC-729A-424E-BE6E-86F8423B1980}" srcOrd="1" destOrd="0" presId="urn:microsoft.com/office/officeart/2005/8/layout/orgChart1"/>
    <dgm:cxn modelId="{D94FBF63-3BD9-49C8-B11B-0DD627DEB792}" type="presParOf" srcId="{29D3D688-6D32-4396-A80B-EB1B74791588}" destId="{0F948AB7-E012-42C0-B036-26494CCB3DD9}" srcOrd="2" destOrd="0" presId="urn:microsoft.com/office/officeart/2005/8/layout/orgChart1"/>
    <dgm:cxn modelId="{355BEA01-559C-4848-8841-C75D4324B466}" type="presParOf" srcId="{8359485F-8C8A-4B7A-8579-50509EE51E6D}" destId="{3184ADBF-3565-4FB2-AB1E-5E1F9AFA9701}" srcOrd="4" destOrd="0" presId="urn:microsoft.com/office/officeart/2005/8/layout/orgChart1"/>
    <dgm:cxn modelId="{908DCD53-FC40-4267-9F64-ACF6378BBEC4}" type="presParOf" srcId="{8359485F-8C8A-4B7A-8579-50509EE51E6D}" destId="{E06A1C52-B14C-4A5A-8581-F0A9B6155EF3}" srcOrd="5" destOrd="0" presId="urn:microsoft.com/office/officeart/2005/8/layout/orgChart1"/>
    <dgm:cxn modelId="{2134513B-0794-45BD-BECC-9C27B67A064B}" type="presParOf" srcId="{E06A1C52-B14C-4A5A-8581-F0A9B6155EF3}" destId="{B4728B23-3215-4908-B856-E1F9BBCF6A04}" srcOrd="0" destOrd="0" presId="urn:microsoft.com/office/officeart/2005/8/layout/orgChart1"/>
    <dgm:cxn modelId="{5AB05BC2-81C2-48CE-8D20-A22AA213972A}" type="presParOf" srcId="{B4728B23-3215-4908-B856-E1F9BBCF6A04}" destId="{64849912-59A6-4FAE-BA5F-AA630468206A}" srcOrd="0" destOrd="0" presId="urn:microsoft.com/office/officeart/2005/8/layout/orgChart1"/>
    <dgm:cxn modelId="{4F28B968-418B-463D-9995-148AE5F956D6}" type="presParOf" srcId="{B4728B23-3215-4908-B856-E1F9BBCF6A04}" destId="{FC8409EA-2FDA-453A-8A2F-9D67EBCE09C5}" srcOrd="1" destOrd="0" presId="urn:microsoft.com/office/officeart/2005/8/layout/orgChart1"/>
    <dgm:cxn modelId="{DCB1F58E-9A7C-4C00-9AE4-D0F36B5029E8}" type="presParOf" srcId="{E06A1C52-B14C-4A5A-8581-F0A9B6155EF3}" destId="{07EABB5F-4787-42D9-B812-9605B739A3AE}" srcOrd="1" destOrd="0" presId="urn:microsoft.com/office/officeart/2005/8/layout/orgChart1"/>
    <dgm:cxn modelId="{CCA0BDB3-89DF-470B-9E88-EEFE8190ADEA}" type="presParOf" srcId="{E06A1C52-B14C-4A5A-8581-F0A9B6155EF3}" destId="{2526491A-7A60-4062-8A33-F3D9C45F1244}" srcOrd="2" destOrd="0" presId="urn:microsoft.com/office/officeart/2005/8/layout/orgChart1"/>
    <dgm:cxn modelId="{3C86D424-B753-4741-9748-84CCAC471DF3}" type="presParOf" srcId="{8359485F-8C8A-4B7A-8579-50509EE51E6D}" destId="{00A5B380-49A6-4E55-ADDE-707635FA39B5}" srcOrd="6" destOrd="0" presId="urn:microsoft.com/office/officeart/2005/8/layout/orgChart1"/>
    <dgm:cxn modelId="{3B850949-D55A-497A-A4C3-C61ACEBD762C}" type="presParOf" srcId="{8359485F-8C8A-4B7A-8579-50509EE51E6D}" destId="{7410D918-F89A-4DA6-B374-944935760247}" srcOrd="7" destOrd="0" presId="urn:microsoft.com/office/officeart/2005/8/layout/orgChart1"/>
    <dgm:cxn modelId="{1473F15E-48FE-43DC-9951-8E60356CFA5D}" type="presParOf" srcId="{7410D918-F89A-4DA6-B374-944935760247}" destId="{3DB46EDC-5788-43DC-87F9-E8B18172F0ED}" srcOrd="0" destOrd="0" presId="urn:microsoft.com/office/officeart/2005/8/layout/orgChart1"/>
    <dgm:cxn modelId="{9820BCF9-BCAC-445C-8A29-FD0408A5E251}" type="presParOf" srcId="{3DB46EDC-5788-43DC-87F9-E8B18172F0ED}" destId="{42D7173F-C5EF-4030-BAA1-468376F4A310}" srcOrd="0" destOrd="0" presId="urn:microsoft.com/office/officeart/2005/8/layout/orgChart1"/>
    <dgm:cxn modelId="{6CB978E2-22C9-4473-8B36-EE4CA97743EF}" type="presParOf" srcId="{3DB46EDC-5788-43DC-87F9-E8B18172F0ED}" destId="{93F37C81-4EA2-4B2C-BE69-E49ED5939B36}" srcOrd="1" destOrd="0" presId="urn:microsoft.com/office/officeart/2005/8/layout/orgChart1"/>
    <dgm:cxn modelId="{2A6B56C1-ADCC-4202-8D75-D4E678CED403}" type="presParOf" srcId="{7410D918-F89A-4DA6-B374-944935760247}" destId="{AB655ECE-146E-42D5-8856-9460D2E53339}" srcOrd="1" destOrd="0" presId="urn:microsoft.com/office/officeart/2005/8/layout/orgChart1"/>
    <dgm:cxn modelId="{C8336244-DF2B-4505-8E24-C2C494C4D392}" type="presParOf" srcId="{7410D918-F89A-4DA6-B374-944935760247}" destId="{3FB7336B-32DF-4704-9919-43BA6D6BB17A}" srcOrd="2" destOrd="0" presId="urn:microsoft.com/office/officeart/2005/8/layout/orgChart1"/>
    <dgm:cxn modelId="{2A3FB405-2970-4807-A448-05399C1C70D6}" type="presParOf" srcId="{AA8645C7-722A-45D0-AFAC-99F115223CA5}" destId="{172393F4-D7BC-496C-A1C0-0EE995EED62C}" srcOrd="2" destOrd="0" presId="urn:microsoft.com/office/officeart/2005/8/layout/orgChart1"/>
    <dgm:cxn modelId="{6C775A81-B7C9-4DFB-96A8-22E6FC2AB2B0}" type="presParOf" srcId="{1ECDB41B-6197-4ED9-A098-C5366D5C13F9}" destId="{3168BB27-A005-4C67-A5B2-BBCD466C8039}" srcOrd="4" destOrd="0" presId="urn:microsoft.com/office/officeart/2005/8/layout/orgChart1"/>
    <dgm:cxn modelId="{F04FEB37-39F6-4518-929D-D606CEDAEEAC}" type="presParOf" srcId="{1ECDB41B-6197-4ED9-A098-C5366D5C13F9}" destId="{82C34561-B697-420B-BF76-B0B90306CECD}" srcOrd="5" destOrd="0" presId="urn:microsoft.com/office/officeart/2005/8/layout/orgChart1"/>
    <dgm:cxn modelId="{8B4ED57F-71D6-46DD-9EA5-4F61FA6EF460}" type="presParOf" srcId="{82C34561-B697-420B-BF76-B0B90306CECD}" destId="{C1A91948-F3A8-492E-8329-505F918C9C4C}" srcOrd="0" destOrd="0" presId="urn:microsoft.com/office/officeart/2005/8/layout/orgChart1"/>
    <dgm:cxn modelId="{FDE72395-ED0C-4268-846C-1BED8FA8FB77}" type="presParOf" srcId="{C1A91948-F3A8-492E-8329-505F918C9C4C}" destId="{7C555FF2-9678-4FA4-BA84-7BDDC68BFAB2}" srcOrd="0" destOrd="0" presId="urn:microsoft.com/office/officeart/2005/8/layout/orgChart1"/>
    <dgm:cxn modelId="{9244CFD2-C620-4395-A202-D9CB5E6B7C29}" type="presParOf" srcId="{C1A91948-F3A8-492E-8329-505F918C9C4C}" destId="{9FFD5C9A-CBDA-4B4A-930F-9D104F74FF22}" srcOrd="1" destOrd="0" presId="urn:microsoft.com/office/officeart/2005/8/layout/orgChart1"/>
    <dgm:cxn modelId="{A3B6A5D9-08F6-4B89-A5A6-CD26226376EF}" type="presParOf" srcId="{82C34561-B697-420B-BF76-B0B90306CECD}" destId="{9ADAFC87-DB40-40CD-9552-9FB99994F787}" srcOrd="1" destOrd="0" presId="urn:microsoft.com/office/officeart/2005/8/layout/orgChart1"/>
    <dgm:cxn modelId="{B1080443-6C16-4638-80CD-C5C03DD43AF6}" type="presParOf" srcId="{9ADAFC87-DB40-40CD-9552-9FB99994F787}" destId="{6A36C166-B723-456D-9BB9-0D7D8DD8C05F}" srcOrd="0" destOrd="0" presId="urn:microsoft.com/office/officeart/2005/8/layout/orgChart1"/>
    <dgm:cxn modelId="{B8310575-5A7F-47BF-8669-A8FCF4156843}" type="presParOf" srcId="{9ADAFC87-DB40-40CD-9552-9FB99994F787}" destId="{3BCA2D7D-6D5A-4993-87C2-B75F89E0654B}" srcOrd="1" destOrd="0" presId="urn:microsoft.com/office/officeart/2005/8/layout/orgChart1"/>
    <dgm:cxn modelId="{D8F3BD21-6976-4453-9A55-BD595486FF6A}" type="presParOf" srcId="{3BCA2D7D-6D5A-4993-87C2-B75F89E0654B}" destId="{A5914404-5E9F-4508-9106-230C3379CA79}" srcOrd="0" destOrd="0" presId="urn:microsoft.com/office/officeart/2005/8/layout/orgChart1"/>
    <dgm:cxn modelId="{E1DC3EEF-FF7B-4664-B070-80390EFB7040}" type="presParOf" srcId="{A5914404-5E9F-4508-9106-230C3379CA79}" destId="{572E66E3-03F3-4E5B-86F7-F78DB1F4EF71}" srcOrd="0" destOrd="0" presId="urn:microsoft.com/office/officeart/2005/8/layout/orgChart1"/>
    <dgm:cxn modelId="{80540EF5-CF03-4F79-A506-8E51B8F03765}" type="presParOf" srcId="{A5914404-5E9F-4508-9106-230C3379CA79}" destId="{11153CA6-05F7-41E4-921B-F146AED25DA7}" srcOrd="1" destOrd="0" presId="urn:microsoft.com/office/officeart/2005/8/layout/orgChart1"/>
    <dgm:cxn modelId="{C90BEEB7-1DD5-4C37-9A56-844D4586B5FE}" type="presParOf" srcId="{3BCA2D7D-6D5A-4993-87C2-B75F89E0654B}" destId="{CFDFF0EF-329B-4241-9659-CBC5DDF486CE}" srcOrd="1" destOrd="0" presId="urn:microsoft.com/office/officeart/2005/8/layout/orgChart1"/>
    <dgm:cxn modelId="{A17495BB-9616-4DFA-A118-F4CF4254BB3A}" type="presParOf" srcId="{3BCA2D7D-6D5A-4993-87C2-B75F89E0654B}" destId="{10131907-691E-48F5-ABFA-C362D322E31A}" srcOrd="2" destOrd="0" presId="urn:microsoft.com/office/officeart/2005/8/layout/orgChart1"/>
    <dgm:cxn modelId="{72C38869-053B-4823-99A8-9C5CB65AD5FA}" type="presParOf" srcId="{9ADAFC87-DB40-40CD-9552-9FB99994F787}" destId="{FE270CE1-B007-4A77-A65A-D0E680C8EFD3}" srcOrd="2" destOrd="0" presId="urn:microsoft.com/office/officeart/2005/8/layout/orgChart1"/>
    <dgm:cxn modelId="{8D002932-AB2A-4FC1-B962-438E6E539093}" type="presParOf" srcId="{9ADAFC87-DB40-40CD-9552-9FB99994F787}" destId="{6DF4C655-BEBA-46A6-A37F-BB0FF077D5A3}" srcOrd="3" destOrd="0" presId="urn:microsoft.com/office/officeart/2005/8/layout/orgChart1"/>
    <dgm:cxn modelId="{CE465BD8-7249-405E-8882-FE421B9AB028}" type="presParOf" srcId="{6DF4C655-BEBA-46A6-A37F-BB0FF077D5A3}" destId="{3F2A6A4D-D396-44F6-9F9D-B53C8D07C56B}" srcOrd="0" destOrd="0" presId="urn:microsoft.com/office/officeart/2005/8/layout/orgChart1"/>
    <dgm:cxn modelId="{BF4D9B5E-1D21-4073-81FD-438700ADB034}" type="presParOf" srcId="{3F2A6A4D-D396-44F6-9F9D-B53C8D07C56B}" destId="{2A363D3B-ED3B-43EA-AC0F-E3C36EED8CB0}" srcOrd="0" destOrd="0" presId="urn:microsoft.com/office/officeart/2005/8/layout/orgChart1"/>
    <dgm:cxn modelId="{338A5586-B4A2-415C-BC5C-A6E5C6BD5FA6}" type="presParOf" srcId="{3F2A6A4D-D396-44F6-9F9D-B53C8D07C56B}" destId="{5CD93DF1-ED7E-471A-A2D4-C5731E007BFF}" srcOrd="1" destOrd="0" presId="urn:microsoft.com/office/officeart/2005/8/layout/orgChart1"/>
    <dgm:cxn modelId="{A29402D8-6C06-46AE-AB19-7CB60D13159F}" type="presParOf" srcId="{6DF4C655-BEBA-46A6-A37F-BB0FF077D5A3}" destId="{2E246C75-A478-4CCE-ACA7-4DD0250BAB20}" srcOrd="1" destOrd="0" presId="urn:microsoft.com/office/officeart/2005/8/layout/orgChart1"/>
    <dgm:cxn modelId="{4C06E889-2DDF-4DAF-A318-EFCF85AEDEEC}" type="presParOf" srcId="{6DF4C655-BEBA-46A6-A37F-BB0FF077D5A3}" destId="{765CB94A-6C38-44F5-A4BA-A38D30B9A6A8}" srcOrd="2" destOrd="0" presId="urn:microsoft.com/office/officeart/2005/8/layout/orgChart1"/>
    <dgm:cxn modelId="{0B620FBF-1982-4EB4-A9A7-3CEE3B67FAEB}" type="presParOf" srcId="{9ADAFC87-DB40-40CD-9552-9FB99994F787}" destId="{343D01DD-A144-459A-9F9A-B27988EDCA39}" srcOrd="4" destOrd="0" presId="urn:microsoft.com/office/officeart/2005/8/layout/orgChart1"/>
    <dgm:cxn modelId="{92067964-982C-41BD-9385-823ACDFAD3A6}" type="presParOf" srcId="{9ADAFC87-DB40-40CD-9552-9FB99994F787}" destId="{0B946E3D-941D-4E6A-B0AD-17D5CFE1C66C}" srcOrd="5" destOrd="0" presId="urn:microsoft.com/office/officeart/2005/8/layout/orgChart1"/>
    <dgm:cxn modelId="{8B59325B-7698-4041-979D-6A98AD50A935}" type="presParOf" srcId="{0B946E3D-941D-4E6A-B0AD-17D5CFE1C66C}" destId="{05306F9C-ADAF-457F-8494-1D17424CAFE5}" srcOrd="0" destOrd="0" presId="urn:microsoft.com/office/officeart/2005/8/layout/orgChart1"/>
    <dgm:cxn modelId="{A477E5C3-828D-4D3E-AE47-AC4E878DCB0D}" type="presParOf" srcId="{05306F9C-ADAF-457F-8494-1D17424CAFE5}" destId="{5C5FEF8E-0EAE-4FEE-BA1A-23D62679D6AB}" srcOrd="0" destOrd="0" presId="urn:microsoft.com/office/officeart/2005/8/layout/orgChart1"/>
    <dgm:cxn modelId="{4B6EFB3D-E1ED-4607-BA90-B1F92AD45149}" type="presParOf" srcId="{05306F9C-ADAF-457F-8494-1D17424CAFE5}" destId="{8E2F84F4-0216-47FE-9E70-A528DE6C1D95}" srcOrd="1" destOrd="0" presId="urn:microsoft.com/office/officeart/2005/8/layout/orgChart1"/>
    <dgm:cxn modelId="{F4E748E2-2244-4086-ACE6-ED2E95D67248}" type="presParOf" srcId="{0B946E3D-941D-4E6A-B0AD-17D5CFE1C66C}" destId="{629CDAFB-212D-4ACC-ADCA-8212E138EF0D}" srcOrd="1" destOrd="0" presId="urn:microsoft.com/office/officeart/2005/8/layout/orgChart1"/>
    <dgm:cxn modelId="{9CC60BD8-DDEA-4F15-8D0D-F018098CF78A}" type="presParOf" srcId="{0B946E3D-941D-4E6A-B0AD-17D5CFE1C66C}" destId="{3D76FB3C-C1AE-4F26-ADD6-6F78BEE44EA2}" srcOrd="2" destOrd="0" presId="urn:microsoft.com/office/officeart/2005/8/layout/orgChart1"/>
    <dgm:cxn modelId="{2EC73D56-E3A4-49E2-AD73-D3E147AECD67}" type="presParOf" srcId="{9ADAFC87-DB40-40CD-9552-9FB99994F787}" destId="{EB6E026D-406D-4878-8BD1-A33D9DE1DFF3}" srcOrd="6" destOrd="0" presId="urn:microsoft.com/office/officeart/2005/8/layout/orgChart1"/>
    <dgm:cxn modelId="{D0A698E8-1056-4D3E-A4C6-69301CB27DA4}" type="presParOf" srcId="{9ADAFC87-DB40-40CD-9552-9FB99994F787}" destId="{6FB44706-110A-49C7-A39A-C8344634D981}" srcOrd="7" destOrd="0" presId="urn:microsoft.com/office/officeart/2005/8/layout/orgChart1"/>
    <dgm:cxn modelId="{9D279C9A-DB0D-4011-B5E1-D77F08F7C549}" type="presParOf" srcId="{6FB44706-110A-49C7-A39A-C8344634D981}" destId="{D90F1523-7533-497C-A1F7-5A3F5F2739DB}" srcOrd="0" destOrd="0" presId="urn:microsoft.com/office/officeart/2005/8/layout/orgChart1"/>
    <dgm:cxn modelId="{3634B5D7-8CCC-4DB5-A53B-15E0111E11E2}" type="presParOf" srcId="{D90F1523-7533-497C-A1F7-5A3F5F2739DB}" destId="{BB15F732-18CE-4375-AE2C-10FCDBA5804D}" srcOrd="0" destOrd="0" presId="urn:microsoft.com/office/officeart/2005/8/layout/orgChart1"/>
    <dgm:cxn modelId="{935CD974-71E0-4929-AEAF-91ECEEA8E8BD}" type="presParOf" srcId="{D90F1523-7533-497C-A1F7-5A3F5F2739DB}" destId="{0D73F2EB-8E0C-4D8C-86B6-83FAC705A68C}" srcOrd="1" destOrd="0" presId="urn:microsoft.com/office/officeart/2005/8/layout/orgChart1"/>
    <dgm:cxn modelId="{6B8923BB-5850-4981-A8AE-B30620172274}" type="presParOf" srcId="{6FB44706-110A-49C7-A39A-C8344634D981}" destId="{6348A0A1-DA48-4B88-9F47-46F1EA3B8130}" srcOrd="1" destOrd="0" presId="urn:microsoft.com/office/officeart/2005/8/layout/orgChart1"/>
    <dgm:cxn modelId="{FC800120-EB6A-404F-B76A-6CC2A0B094BA}" type="presParOf" srcId="{6FB44706-110A-49C7-A39A-C8344634D981}" destId="{ACFCA353-FFFE-4C5E-A62F-40AD3F28E68D}" srcOrd="2" destOrd="0" presId="urn:microsoft.com/office/officeart/2005/8/layout/orgChart1"/>
    <dgm:cxn modelId="{5FB0A996-0533-4CBE-8175-90A0D3916824}" type="presParOf" srcId="{82C34561-B697-420B-BF76-B0B90306CECD}" destId="{37BC865A-04FC-4DE0-BFD2-A4B759E69E1F}" srcOrd="2" destOrd="0" presId="urn:microsoft.com/office/officeart/2005/8/layout/orgChart1"/>
    <dgm:cxn modelId="{EF770FFB-B89F-429F-99A1-4A70C3EE3093}" type="presParOf" srcId="{1ECDB41B-6197-4ED9-A098-C5366D5C13F9}" destId="{6157F6D1-C68E-401A-91AA-8AE69371C0B2}" srcOrd="6" destOrd="0" presId="urn:microsoft.com/office/officeart/2005/8/layout/orgChart1"/>
    <dgm:cxn modelId="{9E0FAAE0-63B8-474D-9267-1CC364C50FB8}" type="presParOf" srcId="{1ECDB41B-6197-4ED9-A098-C5366D5C13F9}" destId="{3E8A7450-4B23-476C-BDF4-D2EB3CBBECEA}" srcOrd="7" destOrd="0" presId="urn:microsoft.com/office/officeart/2005/8/layout/orgChart1"/>
    <dgm:cxn modelId="{0A6C040F-F67B-4C93-A10F-F7007C15A4F9}" type="presParOf" srcId="{3E8A7450-4B23-476C-BDF4-D2EB3CBBECEA}" destId="{2749340E-9ACF-43A6-97EA-A0155F6FFBCB}" srcOrd="0" destOrd="0" presId="urn:microsoft.com/office/officeart/2005/8/layout/orgChart1"/>
    <dgm:cxn modelId="{E8C24D64-3BB6-48D1-8CAF-CCD2FC06B3BE}" type="presParOf" srcId="{2749340E-9ACF-43A6-97EA-A0155F6FFBCB}" destId="{BD410492-06BA-448A-91AA-E431DAB6F160}" srcOrd="0" destOrd="0" presId="urn:microsoft.com/office/officeart/2005/8/layout/orgChart1"/>
    <dgm:cxn modelId="{73B92F6F-663F-4CF3-918E-9961AA57FF8E}" type="presParOf" srcId="{2749340E-9ACF-43A6-97EA-A0155F6FFBCB}" destId="{76FFA88C-2AE5-4405-BE56-F9686699F18C}" srcOrd="1" destOrd="0" presId="urn:microsoft.com/office/officeart/2005/8/layout/orgChart1"/>
    <dgm:cxn modelId="{41788C05-5F29-4689-A6C1-491BE3D47AC9}" type="presParOf" srcId="{3E8A7450-4B23-476C-BDF4-D2EB3CBBECEA}" destId="{42E10B5F-A1D6-4D60-BB1B-9852846D87E4}" srcOrd="1" destOrd="0" presId="urn:microsoft.com/office/officeart/2005/8/layout/orgChart1"/>
    <dgm:cxn modelId="{77F90DA3-16C6-4BC5-8F0D-BD6D395A3AD0}" type="presParOf" srcId="{42E10B5F-A1D6-4D60-BB1B-9852846D87E4}" destId="{A287FBBA-47D3-479A-9DCC-8A7E43A2AF3D}" srcOrd="0" destOrd="0" presId="urn:microsoft.com/office/officeart/2005/8/layout/orgChart1"/>
    <dgm:cxn modelId="{8FE7D04D-F58D-4293-B92E-0E610F38A404}" type="presParOf" srcId="{42E10B5F-A1D6-4D60-BB1B-9852846D87E4}" destId="{F2079602-FDE6-4708-990A-E569A08FFA5F}" srcOrd="1" destOrd="0" presId="urn:microsoft.com/office/officeart/2005/8/layout/orgChart1"/>
    <dgm:cxn modelId="{AFD965F0-068F-4FB4-8598-6921B37BD470}" type="presParOf" srcId="{F2079602-FDE6-4708-990A-E569A08FFA5F}" destId="{37EDCF36-9242-4FAE-AEC6-8D136C13396B}" srcOrd="0" destOrd="0" presId="urn:microsoft.com/office/officeart/2005/8/layout/orgChart1"/>
    <dgm:cxn modelId="{34F657D8-BD76-4FFB-BFBE-9447E4FBB673}" type="presParOf" srcId="{37EDCF36-9242-4FAE-AEC6-8D136C13396B}" destId="{1C62A1C5-5B44-4DB5-898F-3555ED4152BB}" srcOrd="0" destOrd="0" presId="urn:microsoft.com/office/officeart/2005/8/layout/orgChart1"/>
    <dgm:cxn modelId="{8C451F93-97F6-4E86-8E6F-7AF302910622}" type="presParOf" srcId="{37EDCF36-9242-4FAE-AEC6-8D136C13396B}" destId="{D706EE04-D5EE-415F-8492-752D135DC04B}" srcOrd="1" destOrd="0" presId="urn:microsoft.com/office/officeart/2005/8/layout/orgChart1"/>
    <dgm:cxn modelId="{277304D6-D278-4971-A442-F5EF35B46C0B}" type="presParOf" srcId="{F2079602-FDE6-4708-990A-E569A08FFA5F}" destId="{389140B2-3AA6-4553-A3FA-43CD837E9222}" srcOrd="1" destOrd="0" presId="urn:microsoft.com/office/officeart/2005/8/layout/orgChart1"/>
    <dgm:cxn modelId="{57FB1816-9B45-4D24-9D61-6558D5B93056}" type="presParOf" srcId="{F2079602-FDE6-4708-990A-E569A08FFA5F}" destId="{7DD3F987-B989-480D-A50E-DB0079B009CE}" srcOrd="2" destOrd="0" presId="urn:microsoft.com/office/officeart/2005/8/layout/orgChart1"/>
    <dgm:cxn modelId="{D27BDD95-1AAD-487C-9E80-98F335598FC8}" type="presParOf" srcId="{42E10B5F-A1D6-4D60-BB1B-9852846D87E4}" destId="{4D3C3F7E-E12F-4B35-A94D-5EADD5421A40}" srcOrd="2" destOrd="0" presId="urn:microsoft.com/office/officeart/2005/8/layout/orgChart1"/>
    <dgm:cxn modelId="{1E13A86F-6438-4802-A243-B1BB4E9432E4}" type="presParOf" srcId="{42E10B5F-A1D6-4D60-BB1B-9852846D87E4}" destId="{C555CE8B-3D30-4C8D-8473-4DF44716706F}" srcOrd="3" destOrd="0" presId="urn:microsoft.com/office/officeart/2005/8/layout/orgChart1"/>
    <dgm:cxn modelId="{676A870D-223A-487C-8539-2E1468DADFBB}" type="presParOf" srcId="{C555CE8B-3D30-4C8D-8473-4DF44716706F}" destId="{E74C1771-CB56-4A1B-938F-5F27ADC2E454}" srcOrd="0" destOrd="0" presId="urn:microsoft.com/office/officeart/2005/8/layout/orgChart1"/>
    <dgm:cxn modelId="{DC27FB38-CADD-4DEA-892F-332FDFB3A2D2}" type="presParOf" srcId="{E74C1771-CB56-4A1B-938F-5F27ADC2E454}" destId="{BB8088D8-CCFC-44DC-A8B9-854B82F3135D}" srcOrd="0" destOrd="0" presId="urn:microsoft.com/office/officeart/2005/8/layout/orgChart1"/>
    <dgm:cxn modelId="{89E45493-6DCE-4CBE-A156-2C3D45DB8603}" type="presParOf" srcId="{E74C1771-CB56-4A1B-938F-5F27ADC2E454}" destId="{6BAD67B2-4429-40CB-883D-040A0A6EF15B}" srcOrd="1" destOrd="0" presId="urn:microsoft.com/office/officeart/2005/8/layout/orgChart1"/>
    <dgm:cxn modelId="{52EBC5C0-26F6-4C59-99F1-64ECFEE887F6}" type="presParOf" srcId="{C555CE8B-3D30-4C8D-8473-4DF44716706F}" destId="{90F30C66-C987-4865-A702-808839DE1B3C}" srcOrd="1" destOrd="0" presId="urn:microsoft.com/office/officeart/2005/8/layout/orgChart1"/>
    <dgm:cxn modelId="{A21BE571-7421-419F-9855-943FA6793A71}" type="presParOf" srcId="{C555CE8B-3D30-4C8D-8473-4DF44716706F}" destId="{16983D3C-638F-426F-90C5-C4749F6379C1}" srcOrd="2" destOrd="0" presId="urn:microsoft.com/office/officeart/2005/8/layout/orgChart1"/>
    <dgm:cxn modelId="{19DD2435-7442-4FE3-93EB-05AC9B8CFD32}" type="presParOf" srcId="{3E8A7450-4B23-476C-BDF4-D2EB3CBBECEA}" destId="{BA1BB0E6-79A0-4C50-BA8F-0F78C6BCCDBA}" srcOrd="2" destOrd="0" presId="urn:microsoft.com/office/officeart/2005/8/layout/orgChart1"/>
    <dgm:cxn modelId="{BB87BA4F-0F56-480C-9336-4C9AEFCCC0CB}" type="presParOf" srcId="{1ECDB41B-6197-4ED9-A098-C5366D5C13F9}" destId="{A77498FB-B4A7-4DD9-A49F-DB975477BA48}" srcOrd="8" destOrd="0" presId="urn:microsoft.com/office/officeart/2005/8/layout/orgChart1"/>
    <dgm:cxn modelId="{D1770200-9279-4EF6-861E-18D9A93E7C65}" type="presParOf" srcId="{1ECDB41B-6197-4ED9-A098-C5366D5C13F9}" destId="{EA9FD78C-2966-47AC-964F-1C1519B9982C}" srcOrd="9" destOrd="0" presId="urn:microsoft.com/office/officeart/2005/8/layout/orgChart1"/>
    <dgm:cxn modelId="{D4F12BA7-048F-43FA-BA26-F05F6769B14B}" type="presParOf" srcId="{EA9FD78C-2966-47AC-964F-1C1519B9982C}" destId="{0A15EBA3-A387-4F68-A23C-D7C9D6CD7DEA}" srcOrd="0" destOrd="0" presId="urn:microsoft.com/office/officeart/2005/8/layout/orgChart1"/>
    <dgm:cxn modelId="{2B5B1E72-8902-4F0C-8C32-DFA766E75BFE}" type="presParOf" srcId="{0A15EBA3-A387-4F68-A23C-D7C9D6CD7DEA}" destId="{39B9E7D3-3D91-4594-8042-6E2A8DD14417}" srcOrd="0" destOrd="0" presId="urn:microsoft.com/office/officeart/2005/8/layout/orgChart1"/>
    <dgm:cxn modelId="{83ECDADF-2332-4C77-BFC9-8097BC6C1C69}" type="presParOf" srcId="{0A15EBA3-A387-4F68-A23C-D7C9D6CD7DEA}" destId="{4B40AD86-FC7E-469A-82E3-2C534DBC2770}" srcOrd="1" destOrd="0" presId="urn:microsoft.com/office/officeart/2005/8/layout/orgChart1"/>
    <dgm:cxn modelId="{35F66089-FA4B-47BF-B0F4-DC226C24047C}" type="presParOf" srcId="{EA9FD78C-2966-47AC-964F-1C1519B9982C}" destId="{2AD5260B-19E4-4BE4-A315-096E57F86FE1}" srcOrd="1" destOrd="0" presId="urn:microsoft.com/office/officeart/2005/8/layout/orgChart1"/>
    <dgm:cxn modelId="{4DFEC229-8A7E-4B6D-A6E4-B4E2669715EC}" type="presParOf" srcId="{2AD5260B-19E4-4BE4-A315-096E57F86FE1}" destId="{FA7B6AA5-7551-4A7D-ADCD-5F40C85D7711}" srcOrd="0" destOrd="0" presId="urn:microsoft.com/office/officeart/2005/8/layout/orgChart1"/>
    <dgm:cxn modelId="{FBBACAF6-6C24-44C4-8DC0-B3874A2D5C5B}" type="presParOf" srcId="{2AD5260B-19E4-4BE4-A315-096E57F86FE1}" destId="{242DCB3E-C9B5-4629-A186-AAB7279D3B00}" srcOrd="1" destOrd="0" presId="urn:microsoft.com/office/officeart/2005/8/layout/orgChart1"/>
    <dgm:cxn modelId="{750F0104-AA64-4010-87D6-F3A8E45DE887}" type="presParOf" srcId="{242DCB3E-C9B5-4629-A186-AAB7279D3B00}" destId="{A4E7417C-7CE8-4D3D-A486-E0625949E3A2}" srcOrd="0" destOrd="0" presId="urn:microsoft.com/office/officeart/2005/8/layout/orgChart1"/>
    <dgm:cxn modelId="{FB5446D0-BBF3-42FE-970F-D7A23AD97E4D}" type="presParOf" srcId="{A4E7417C-7CE8-4D3D-A486-E0625949E3A2}" destId="{8CBC44D7-A214-4E40-B9ED-6865B9E1F4F7}" srcOrd="0" destOrd="0" presId="urn:microsoft.com/office/officeart/2005/8/layout/orgChart1"/>
    <dgm:cxn modelId="{DA44F7D2-3E23-498F-949C-6C9D47922593}" type="presParOf" srcId="{A4E7417C-7CE8-4D3D-A486-E0625949E3A2}" destId="{61BAC37B-67ED-4001-9CC5-CADEEC4AFE04}" srcOrd="1" destOrd="0" presId="urn:microsoft.com/office/officeart/2005/8/layout/orgChart1"/>
    <dgm:cxn modelId="{D4101D29-8FF7-4F78-BC22-C3C4F07049B9}" type="presParOf" srcId="{242DCB3E-C9B5-4629-A186-AAB7279D3B00}" destId="{4DB5E83D-83E9-4431-9B2A-A92533400570}" srcOrd="1" destOrd="0" presId="urn:microsoft.com/office/officeart/2005/8/layout/orgChart1"/>
    <dgm:cxn modelId="{C7855546-8811-44AE-808B-8CAE4B2C1428}" type="presParOf" srcId="{242DCB3E-C9B5-4629-A186-AAB7279D3B00}" destId="{379C1C1C-9E02-409C-A0B5-C7C1FCC3551B}" srcOrd="2" destOrd="0" presId="urn:microsoft.com/office/officeart/2005/8/layout/orgChart1"/>
    <dgm:cxn modelId="{85B19312-9E14-4184-9B78-BE078DFB3AF2}" type="presParOf" srcId="{2AD5260B-19E4-4BE4-A315-096E57F86FE1}" destId="{7CFC7D22-85AF-4D5A-BBD5-90C6BD3CFA43}" srcOrd="2" destOrd="0" presId="urn:microsoft.com/office/officeart/2005/8/layout/orgChart1"/>
    <dgm:cxn modelId="{3711E91A-9C9A-4D40-AE30-C5053C06725D}" type="presParOf" srcId="{2AD5260B-19E4-4BE4-A315-096E57F86FE1}" destId="{F30449FC-673A-492D-907F-9452128E5EFA}" srcOrd="3" destOrd="0" presId="urn:microsoft.com/office/officeart/2005/8/layout/orgChart1"/>
    <dgm:cxn modelId="{8E859AF3-6DDE-420D-8B6D-B75EC2E1C45B}" type="presParOf" srcId="{F30449FC-673A-492D-907F-9452128E5EFA}" destId="{07D4155A-97EA-4ECF-AEDF-BE8DAF9CB2F4}" srcOrd="0" destOrd="0" presId="urn:microsoft.com/office/officeart/2005/8/layout/orgChart1"/>
    <dgm:cxn modelId="{3A04C043-778B-4291-B69B-2BB10252F3C0}" type="presParOf" srcId="{07D4155A-97EA-4ECF-AEDF-BE8DAF9CB2F4}" destId="{70AF5647-57BE-4D4C-BADB-F5102D535DAC}" srcOrd="0" destOrd="0" presId="urn:microsoft.com/office/officeart/2005/8/layout/orgChart1"/>
    <dgm:cxn modelId="{E2CC335F-2F13-4EEF-9F60-880BB09C72EA}" type="presParOf" srcId="{07D4155A-97EA-4ECF-AEDF-BE8DAF9CB2F4}" destId="{3F3F93E0-C45E-4EA6-94CC-E2D12A7E5805}" srcOrd="1" destOrd="0" presId="urn:microsoft.com/office/officeart/2005/8/layout/orgChart1"/>
    <dgm:cxn modelId="{2919E6E8-7FFA-4144-82A2-B450EB99726D}" type="presParOf" srcId="{F30449FC-673A-492D-907F-9452128E5EFA}" destId="{55C521BB-B2AF-4032-BB61-E0E67A3551D0}" srcOrd="1" destOrd="0" presId="urn:microsoft.com/office/officeart/2005/8/layout/orgChart1"/>
    <dgm:cxn modelId="{8A255DF7-4CEE-428B-B527-C434592A2C8C}" type="presParOf" srcId="{F30449FC-673A-492D-907F-9452128E5EFA}" destId="{7D472337-B844-4873-99A1-AFD1B8792DF3}" srcOrd="2" destOrd="0" presId="urn:microsoft.com/office/officeart/2005/8/layout/orgChart1"/>
    <dgm:cxn modelId="{7CE7908A-B654-49CE-8F81-EA0EB3421B7E}" type="presParOf" srcId="{2AD5260B-19E4-4BE4-A315-096E57F86FE1}" destId="{3E2DB76F-FE66-4F01-B26C-60803376A3BA}" srcOrd="4" destOrd="0" presId="urn:microsoft.com/office/officeart/2005/8/layout/orgChart1"/>
    <dgm:cxn modelId="{68D7187D-86B9-4FE2-8DF0-28A070EA59E5}" type="presParOf" srcId="{2AD5260B-19E4-4BE4-A315-096E57F86FE1}" destId="{1554809F-A80A-4C29-8DD6-85AEA095F4C4}" srcOrd="5" destOrd="0" presId="urn:microsoft.com/office/officeart/2005/8/layout/orgChart1"/>
    <dgm:cxn modelId="{280F2B0D-635C-4657-992F-CB3B9618FC28}" type="presParOf" srcId="{1554809F-A80A-4C29-8DD6-85AEA095F4C4}" destId="{1B708138-CF05-40F9-94BD-8EFC8CB06B12}" srcOrd="0" destOrd="0" presId="urn:microsoft.com/office/officeart/2005/8/layout/orgChart1"/>
    <dgm:cxn modelId="{5AFFA55C-FCBB-4840-B69C-FCDCB6FEA918}" type="presParOf" srcId="{1B708138-CF05-40F9-94BD-8EFC8CB06B12}" destId="{9F22D921-EAF2-41F5-A940-AB6874BC5001}" srcOrd="0" destOrd="0" presId="urn:microsoft.com/office/officeart/2005/8/layout/orgChart1"/>
    <dgm:cxn modelId="{F5573276-9B03-446B-9FF3-596C329246FB}" type="presParOf" srcId="{1B708138-CF05-40F9-94BD-8EFC8CB06B12}" destId="{5AD6AC40-D094-4EF9-B2B4-6E0170DAC3A6}" srcOrd="1" destOrd="0" presId="urn:microsoft.com/office/officeart/2005/8/layout/orgChart1"/>
    <dgm:cxn modelId="{C39D6437-D969-4AA2-A580-C2555F3E5269}" type="presParOf" srcId="{1554809F-A80A-4C29-8DD6-85AEA095F4C4}" destId="{D2BF4186-D3D2-471F-9E7D-D2E0FC21EDE6}" srcOrd="1" destOrd="0" presId="urn:microsoft.com/office/officeart/2005/8/layout/orgChart1"/>
    <dgm:cxn modelId="{09601906-9A07-491C-AD7F-33FD7411D0BF}" type="presParOf" srcId="{1554809F-A80A-4C29-8DD6-85AEA095F4C4}" destId="{65548117-07DC-44C4-B381-1DF79CE6FC28}" srcOrd="2" destOrd="0" presId="urn:microsoft.com/office/officeart/2005/8/layout/orgChart1"/>
    <dgm:cxn modelId="{01E5D934-842F-4F5B-93E9-8D0EB36D7571}" type="presParOf" srcId="{2AD5260B-19E4-4BE4-A315-096E57F86FE1}" destId="{1C7ECB50-61C8-41D3-8481-4F1EDC1B546A}" srcOrd="6" destOrd="0" presId="urn:microsoft.com/office/officeart/2005/8/layout/orgChart1"/>
    <dgm:cxn modelId="{2C601B3D-5FD4-4FF5-A9A0-01C57E9BB52F}" type="presParOf" srcId="{2AD5260B-19E4-4BE4-A315-096E57F86FE1}" destId="{AE44029A-570C-43D7-A925-EEBC7A1AF7FB}" srcOrd="7" destOrd="0" presId="urn:microsoft.com/office/officeart/2005/8/layout/orgChart1"/>
    <dgm:cxn modelId="{C1BDA140-EF27-4971-BD6C-9EDEC8EEC15F}" type="presParOf" srcId="{AE44029A-570C-43D7-A925-EEBC7A1AF7FB}" destId="{B3AB38F6-9AFF-4769-926C-A60429851F26}" srcOrd="0" destOrd="0" presId="urn:microsoft.com/office/officeart/2005/8/layout/orgChart1"/>
    <dgm:cxn modelId="{2FF442D0-FF25-47C8-BCCB-6779D8868BCC}" type="presParOf" srcId="{B3AB38F6-9AFF-4769-926C-A60429851F26}" destId="{C76DD8BF-7B9F-4A63-BC9C-DD20E09322D1}" srcOrd="0" destOrd="0" presId="urn:microsoft.com/office/officeart/2005/8/layout/orgChart1"/>
    <dgm:cxn modelId="{396B6F1D-87BB-4A5A-94AE-F947E57EEB30}" type="presParOf" srcId="{B3AB38F6-9AFF-4769-926C-A60429851F26}" destId="{565575C8-6367-46F7-B5E0-955B1FC65FC3}" srcOrd="1" destOrd="0" presId="urn:microsoft.com/office/officeart/2005/8/layout/orgChart1"/>
    <dgm:cxn modelId="{CFBBC0DC-EEB2-4C7A-8553-74AD563530D3}" type="presParOf" srcId="{AE44029A-570C-43D7-A925-EEBC7A1AF7FB}" destId="{6E842F45-C891-441D-87DC-94889EAF48C2}" srcOrd="1" destOrd="0" presId="urn:microsoft.com/office/officeart/2005/8/layout/orgChart1"/>
    <dgm:cxn modelId="{E48A4B92-8D5C-49A9-BD77-BDCBACFFD1B9}" type="presParOf" srcId="{AE44029A-570C-43D7-A925-EEBC7A1AF7FB}" destId="{24188438-0F2C-4740-BFAB-AA6C622AAB88}" srcOrd="2" destOrd="0" presId="urn:microsoft.com/office/officeart/2005/8/layout/orgChart1"/>
    <dgm:cxn modelId="{359E1601-B409-4341-A8B8-46858F84F34E}" type="presParOf" srcId="{EA9FD78C-2966-47AC-964F-1C1519B9982C}" destId="{432588FB-1301-43DF-8C58-C98D729B5657}" srcOrd="2" destOrd="0" presId="urn:microsoft.com/office/officeart/2005/8/layout/orgChart1"/>
    <dgm:cxn modelId="{E94D7254-60B4-4E4D-8DE8-B63BED8CDD03}" type="presParOf" srcId="{1ECDB41B-6197-4ED9-A098-C5366D5C13F9}" destId="{064221E9-C3C8-4375-8879-CC4619DCD86D}" srcOrd="10" destOrd="0" presId="urn:microsoft.com/office/officeart/2005/8/layout/orgChart1"/>
    <dgm:cxn modelId="{EE1852C2-9A56-4B90-A5D6-C1E332DCF452}" type="presParOf" srcId="{1ECDB41B-6197-4ED9-A098-C5366D5C13F9}" destId="{10A8806C-7247-4AF7-B8CE-988BDB53049F}" srcOrd="11" destOrd="0" presId="urn:microsoft.com/office/officeart/2005/8/layout/orgChart1"/>
    <dgm:cxn modelId="{FE83911A-CE45-4F55-8972-DADFB4967B3B}" type="presParOf" srcId="{10A8806C-7247-4AF7-B8CE-988BDB53049F}" destId="{F8789B67-8A86-4EDE-A363-4970B1951B4F}" srcOrd="0" destOrd="0" presId="urn:microsoft.com/office/officeart/2005/8/layout/orgChart1"/>
    <dgm:cxn modelId="{30BA20B4-470E-4F21-8745-B5972A2E0B12}" type="presParOf" srcId="{F8789B67-8A86-4EDE-A363-4970B1951B4F}" destId="{D773D7EC-A85B-4290-AD4D-94CA6DD590BD}" srcOrd="0" destOrd="0" presId="urn:microsoft.com/office/officeart/2005/8/layout/orgChart1"/>
    <dgm:cxn modelId="{7FF0389B-68AA-48A7-8C24-1B8F4F68A7C7}" type="presParOf" srcId="{F8789B67-8A86-4EDE-A363-4970B1951B4F}" destId="{7C2FFABC-8C57-4038-B10F-C04FEB39CC1E}" srcOrd="1" destOrd="0" presId="urn:microsoft.com/office/officeart/2005/8/layout/orgChart1"/>
    <dgm:cxn modelId="{BC1B8B33-F3CA-4457-A679-79976CA695E3}" type="presParOf" srcId="{10A8806C-7247-4AF7-B8CE-988BDB53049F}" destId="{E891C532-7505-44FB-B92F-B6315070ED89}" srcOrd="1" destOrd="0" presId="urn:microsoft.com/office/officeart/2005/8/layout/orgChart1"/>
    <dgm:cxn modelId="{B05AFF80-FA76-4A61-83E2-5C5E217576D7}" type="presParOf" srcId="{E891C532-7505-44FB-B92F-B6315070ED89}" destId="{D7A26C3C-EC33-4E6B-9A05-5D717235728F}" srcOrd="0" destOrd="0" presId="urn:microsoft.com/office/officeart/2005/8/layout/orgChart1"/>
    <dgm:cxn modelId="{37097D46-830C-46E4-B319-E3EB12DEE66F}" type="presParOf" srcId="{E891C532-7505-44FB-B92F-B6315070ED89}" destId="{513163E7-A7B9-4E1E-8E72-17D22562EC77}" srcOrd="1" destOrd="0" presId="urn:microsoft.com/office/officeart/2005/8/layout/orgChart1"/>
    <dgm:cxn modelId="{F68DA491-2E2E-4570-BC41-7BF263094464}" type="presParOf" srcId="{513163E7-A7B9-4E1E-8E72-17D22562EC77}" destId="{98E979E9-A2C7-4573-A321-48AB66213707}" srcOrd="0" destOrd="0" presId="urn:microsoft.com/office/officeart/2005/8/layout/orgChart1"/>
    <dgm:cxn modelId="{579552F3-F2F5-4B70-B8DA-D3CD225E0BCD}" type="presParOf" srcId="{98E979E9-A2C7-4573-A321-48AB66213707}" destId="{665FCEF8-0072-4A0D-8AE4-A470918E41D9}" srcOrd="0" destOrd="0" presId="urn:microsoft.com/office/officeart/2005/8/layout/orgChart1"/>
    <dgm:cxn modelId="{8B7F47B3-8EE1-44A5-8A17-0B6073E878AD}" type="presParOf" srcId="{98E979E9-A2C7-4573-A321-48AB66213707}" destId="{0D6B9148-17EC-4E7F-89F2-8205DF6FEFFD}" srcOrd="1" destOrd="0" presId="urn:microsoft.com/office/officeart/2005/8/layout/orgChart1"/>
    <dgm:cxn modelId="{1AAD21A6-4D0A-4B06-92EC-D14F9F038AF5}" type="presParOf" srcId="{513163E7-A7B9-4E1E-8E72-17D22562EC77}" destId="{CA64ACA4-6685-4645-AB38-DB853E062037}" srcOrd="1" destOrd="0" presId="urn:microsoft.com/office/officeart/2005/8/layout/orgChart1"/>
    <dgm:cxn modelId="{1A88693F-9D94-4B30-AB24-D88831BCA49A}" type="presParOf" srcId="{513163E7-A7B9-4E1E-8E72-17D22562EC77}" destId="{279FD58E-ED07-4037-9676-04E427FEFF19}" srcOrd="2" destOrd="0" presId="urn:microsoft.com/office/officeart/2005/8/layout/orgChart1"/>
    <dgm:cxn modelId="{12499CEA-B146-423A-BDCB-80DC533DD392}" type="presParOf" srcId="{E891C532-7505-44FB-B92F-B6315070ED89}" destId="{803926DB-918B-47A5-BEE4-B505E1708FBC}" srcOrd="2" destOrd="0" presId="urn:microsoft.com/office/officeart/2005/8/layout/orgChart1"/>
    <dgm:cxn modelId="{9902BA23-0473-40F0-BAB1-CCAEC7106014}" type="presParOf" srcId="{E891C532-7505-44FB-B92F-B6315070ED89}" destId="{12D9119D-A3AB-4378-9D46-632519D89ABC}" srcOrd="3" destOrd="0" presId="urn:microsoft.com/office/officeart/2005/8/layout/orgChart1"/>
    <dgm:cxn modelId="{A01D9ED7-85BB-41C4-95C4-B396097F48C8}" type="presParOf" srcId="{12D9119D-A3AB-4378-9D46-632519D89ABC}" destId="{C4F53913-520C-4919-B9D3-3FA8D3C2C9A7}" srcOrd="0" destOrd="0" presId="urn:microsoft.com/office/officeart/2005/8/layout/orgChart1"/>
    <dgm:cxn modelId="{1E501859-683B-4A46-907F-581AF6290A2C}" type="presParOf" srcId="{C4F53913-520C-4919-B9D3-3FA8D3C2C9A7}" destId="{EE860071-16AF-4011-9A89-ECAA6F9C4574}" srcOrd="0" destOrd="0" presId="urn:microsoft.com/office/officeart/2005/8/layout/orgChart1"/>
    <dgm:cxn modelId="{004A05F8-442C-45BB-93B1-F33B2C1BD22C}" type="presParOf" srcId="{C4F53913-520C-4919-B9D3-3FA8D3C2C9A7}" destId="{5F053A5C-575E-4E47-82F9-FE87B63F37AE}" srcOrd="1" destOrd="0" presId="urn:microsoft.com/office/officeart/2005/8/layout/orgChart1"/>
    <dgm:cxn modelId="{C5B4E5D0-F36A-4AE6-B45C-5A708D8E43CC}" type="presParOf" srcId="{12D9119D-A3AB-4378-9D46-632519D89ABC}" destId="{AF6B943A-6040-4614-AF6C-83BA511A9495}" srcOrd="1" destOrd="0" presId="urn:microsoft.com/office/officeart/2005/8/layout/orgChart1"/>
    <dgm:cxn modelId="{95611FD7-D4EC-4447-88D4-45031A25FC93}" type="presParOf" srcId="{12D9119D-A3AB-4378-9D46-632519D89ABC}" destId="{4423BC9B-A827-443D-A258-25C361F9FB27}" srcOrd="2" destOrd="0" presId="urn:microsoft.com/office/officeart/2005/8/layout/orgChart1"/>
    <dgm:cxn modelId="{D906EA16-9C34-4714-A3D0-F6EB02D52F45}" type="presParOf" srcId="{E891C532-7505-44FB-B92F-B6315070ED89}" destId="{2922C321-A3D2-4CB9-A0E0-4806BBDE0187}" srcOrd="4" destOrd="0" presId="urn:microsoft.com/office/officeart/2005/8/layout/orgChart1"/>
    <dgm:cxn modelId="{E82112B7-9EDD-42AD-808E-62303F14748E}" type="presParOf" srcId="{E891C532-7505-44FB-B92F-B6315070ED89}" destId="{E6F50374-44CB-4544-B460-81D4619B7555}" srcOrd="5" destOrd="0" presId="urn:microsoft.com/office/officeart/2005/8/layout/orgChart1"/>
    <dgm:cxn modelId="{85CF4066-E703-4DE9-85A1-58DD9C59001D}" type="presParOf" srcId="{E6F50374-44CB-4544-B460-81D4619B7555}" destId="{BBB7011A-3929-407C-8C5B-E1E8029420E6}" srcOrd="0" destOrd="0" presId="urn:microsoft.com/office/officeart/2005/8/layout/orgChart1"/>
    <dgm:cxn modelId="{DB52CD58-670F-40A9-8ABF-8083A9C96F19}" type="presParOf" srcId="{BBB7011A-3929-407C-8C5B-E1E8029420E6}" destId="{6EB714F1-720F-4F51-B599-F48DC75357A7}" srcOrd="0" destOrd="0" presId="urn:microsoft.com/office/officeart/2005/8/layout/orgChart1"/>
    <dgm:cxn modelId="{7A608611-4623-4EAA-85A7-57DF9679671C}" type="presParOf" srcId="{BBB7011A-3929-407C-8C5B-E1E8029420E6}" destId="{AD1D21D3-0672-47BA-8712-1D7086C7FA06}" srcOrd="1" destOrd="0" presId="urn:microsoft.com/office/officeart/2005/8/layout/orgChart1"/>
    <dgm:cxn modelId="{F7D21D44-FDED-4DD2-B1E8-5BCE8133D1C4}" type="presParOf" srcId="{E6F50374-44CB-4544-B460-81D4619B7555}" destId="{C0DA7EED-BD55-4685-B75E-1AE794D2E6C2}" srcOrd="1" destOrd="0" presId="urn:microsoft.com/office/officeart/2005/8/layout/orgChart1"/>
    <dgm:cxn modelId="{00076826-1F79-45B4-8D89-9DAE1EF835E5}" type="presParOf" srcId="{E6F50374-44CB-4544-B460-81D4619B7555}" destId="{D09FAA6A-6A90-4B5D-AD37-C56F031D0555}" srcOrd="2" destOrd="0" presId="urn:microsoft.com/office/officeart/2005/8/layout/orgChart1"/>
    <dgm:cxn modelId="{E14B25AE-DEDD-4ECB-B398-E3ABFD252A68}" type="presParOf" srcId="{E891C532-7505-44FB-B92F-B6315070ED89}" destId="{EA1CB96B-B39A-4EC3-AC4B-EBBE72ECEE91}" srcOrd="6" destOrd="0" presId="urn:microsoft.com/office/officeart/2005/8/layout/orgChart1"/>
    <dgm:cxn modelId="{096DF410-46D0-4EB8-BB51-42AD0185EB51}" type="presParOf" srcId="{E891C532-7505-44FB-B92F-B6315070ED89}" destId="{25D7B38C-EFC2-4A18-8CF4-C5064B826674}" srcOrd="7" destOrd="0" presId="urn:microsoft.com/office/officeart/2005/8/layout/orgChart1"/>
    <dgm:cxn modelId="{A3A6F2FE-D6F8-4BC7-ACCF-5681E4F16EDD}" type="presParOf" srcId="{25D7B38C-EFC2-4A18-8CF4-C5064B826674}" destId="{BDB6451B-C73A-4127-909B-712CD0A44328}" srcOrd="0" destOrd="0" presId="urn:microsoft.com/office/officeart/2005/8/layout/orgChart1"/>
    <dgm:cxn modelId="{A2B848A0-F798-4509-B4BF-A4F52243BE2E}" type="presParOf" srcId="{BDB6451B-C73A-4127-909B-712CD0A44328}" destId="{952CD5C6-9E86-437C-9A96-C8FD31624812}" srcOrd="0" destOrd="0" presId="urn:microsoft.com/office/officeart/2005/8/layout/orgChart1"/>
    <dgm:cxn modelId="{6A5E24F2-0881-45A4-954C-3090CCDEBECD}" type="presParOf" srcId="{BDB6451B-C73A-4127-909B-712CD0A44328}" destId="{3D2EDA27-D636-4F64-A120-EA0D7673B3C2}" srcOrd="1" destOrd="0" presId="urn:microsoft.com/office/officeart/2005/8/layout/orgChart1"/>
    <dgm:cxn modelId="{57B908C1-A52E-41DA-A63C-B977C3FB27FE}" type="presParOf" srcId="{25D7B38C-EFC2-4A18-8CF4-C5064B826674}" destId="{512ACB76-0A86-41E8-8063-BF7842A88E68}" srcOrd="1" destOrd="0" presId="urn:microsoft.com/office/officeart/2005/8/layout/orgChart1"/>
    <dgm:cxn modelId="{ABACCF01-92E2-4DA4-BD20-8EA81C303B5A}" type="presParOf" srcId="{25D7B38C-EFC2-4A18-8CF4-C5064B826674}" destId="{B9487267-BBDA-4DB5-B048-AB7186378025}" srcOrd="2" destOrd="0" presId="urn:microsoft.com/office/officeart/2005/8/layout/orgChart1"/>
    <dgm:cxn modelId="{CF39534E-EF38-44FC-BF0F-E75840C27A4A}" type="presParOf" srcId="{10A8806C-7247-4AF7-B8CE-988BDB53049F}" destId="{7A1EBBBE-4AD1-4999-9EEF-ABE518157692}" srcOrd="2" destOrd="0" presId="urn:microsoft.com/office/officeart/2005/8/layout/orgChart1"/>
    <dgm:cxn modelId="{88C1B04E-C674-4937-BF88-F5BB5BA1B662}" type="presParOf" srcId="{0C98D190-E112-4628-94EF-1820E10C814D}" destId="{49663176-6B0C-4EBC-8408-A9D787B44D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Nova modelagem de dados.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835D1D2A-B1A6-4E7C-BB94-DA8ADB64FE1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Ferramenta de busca completa.</a:t>
          </a:r>
          <a:endParaRPr lang="pt-BR" dirty="0"/>
        </a:p>
      </dgm:t>
    </dgm:pt>
    <dgm:pt modelId="{945F1506-BC07-4C61-9CA2-DE9D5429C2A9}" type="parTrans" cxnId="{AECBF36B-1B6B-4849-95DB-8EAA84D6A3CD}">
      <dgm:prSet/>
      <dgm:spPr/>
      <dgm:t>
        <a:bodyPr/>
        <a:lstStyle/>
        <a:p>
          <a:endParaRPr lang="pt-BR"/>
        </a:p>
      </dgm:t>
    </dgm:pt>
    <dgm:pt modelId="{90BCD6FD-5748-4408-9A06-38EC1ED71179}" type="sibTrans" cxnId="{AECBF36B-1B6B-4849-95DB-8EAA84D6A3CD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277A4CF2-6B4F-47D1-8AA0-4F66A381A882}" type="pres">
      <dgm:prSet presAssocID="{CB357B67-B6EE-4B6E-9349-D40D89EAF3E6}" presName="node" presStyleLbl="node1" presStyleIdx="0" presStyleCnt="2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C53C4-EE4C-4D9D-9DDA-F0E121158385}" type="pres">
      <dgm:prSet presAssocID="{AE8616A3-DCB9-43F5-A30F-53782084A999}" presName="sibTrans" presStyleCnt="0"/>
      <dgm:spPr/>
    </dgm:pt>
    <dgm:pt modelId="{96CBC832-8EFD-428C-ABB1-9AE06F90ACA6}" type="pres">
      <dgm:prSet presAssocID="{835D1D2A-B1A6-4E7C-BB94-DA8ADB64FE16}" presName="node" presStyleLbl="node1" presStyleIdx="1" presStyleCnt="2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AECBF36B-1B6B-4849-95DB-8EAA84D6A3CD}" srcId="{0ABD1799-29BA-4ABB-A4AE-8AD1FB67E36F}" destId="{835D1D2A-B1A6-4E7C-BB94-DA8ADB64FE16}" srcOrd="1" destOrd="0" parTransId="{945F1506-BC07-4C61-9CA2-DE9D5429C2A9}" sibTransId="{90BCD6FD-5748-4408-9A06-38EC1ED71179}"/>
    <dgm:cxn modelId="{5D350152-F08D-451B-AEA3-9465037EB16F}" type="presOf" srcId="{835D1D2A-B1A6-4E7C-BB94-DA8ADB64FE16}" destId="{96CBC832-8EFD-428C-ABB1-9AE06F90ACA6}" srcOrd="0" destOrd="0" presId="urn:microsoft.com/office/officeart/2005/8/layout/default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0" destOrd="0" parTransId="{FC9EF18B-233A-4E7A-A059-847068DDA9EA}" sibTransId="{AE8616A3-DCB9-43F5-A30F-53782084A999}"/>
    <dgm:cxn modelId="{C108CF69-8655-4A10-A72B-B419FE8E49D7}" type="presParOf" srcId="{C23A02C8-806F-455D-85A0-692A059C76FE}" destId="{277A4CF2-6B4F-47D1-8AA0-4F66A381A882}" srcOrd="0" destOrd="0" presId="urn:microsoft.com/office/officeart/2005/8/layout/default"/>
    <dgm:cxn modelId="{79F87DB7-F6E3-4061-BB69-DC09929A93AE}" type="presParOf" srcId="{C23A02C8-806F-455D-85A0-692A059C76FE}" destId="{0B4C53C4-EE4C-4D9D-9DDA-F0E121158385}" srcOrd="1" destOrd="0" presId="urn:microsoft.com/office/officeart/2005/8/layout/default"/>
    <dgm:cxn modelId="{4FF93B05-F671-44CF-B261-F153FA11CDFA}" type="presParOf" srcId="{C23A02C8-806F-455D-85A0-692A059C76FE}" destId="{96CBC832-8EFD-428C-ABB1-9AE06F90ACA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Sistema atual é lento.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2670C1B2-DBFE-422B-B0AB-41267D670FA0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Modelo de dados atual não contempla informações úteis do Cliente</a:t>
          </a:r>
          <a:endParaRPr lang="pt-BR" u="none" dirty="0"/>
        </a:p>
      </dgm:t>
    </dgm:pt>
    <dgm:pt modelId="{23A70D54-E435-4491-A11D-71BA3BF2C113}" type="parTrans" cxnId="{B01F77E5-5112-4FD1-A383-0A32C7571010}">
      <dgm:prSet/>
      <dgm:spPr/>
      <dgm:t>
        <a:bodyPr/>
        <a:lstStyle/>
        <a:p>
          <a:endParaRPr lang="pt-BR"/>
        </a:p>
      </dgm:t>
    </dgm:pt>
    <dgm:pt modelId="{BBB6236B-6115-4E58-867E-C5B39A097580}" type="sibTrans" cxnId="{B01F77E5-5112-4FD1-A383-0A32C7571010}">
      <dgm:prSet/>
      <dgm:spPr/>
      <dgm:t>
        <a:bodyPr/>
        <a:lstStyle/>
        <a:p>
          <a:endParaRPr lang="pt-BR"/>
        </a:p>
      </dgm:t>
    </dgm:pt>
    <dgm:pt modelId="{6209768F-ADD5-43EE-8016-D43E1E86213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Processo para gerar Relatórios impressos e não intuitivos</a:t>
          </a:r>
          <a:endParaRPr lang="pt-BR" dirty="0"/>
        </a:p>
      </dgm:t>
    </dgm:pt>
    <dgm:pt modelId="{81B63FDC-4395-401A-A9A5-254FD68223CA}" type="sibTrans" cxnId="{055E6F90-A9BF-4C9C-8BD4-83A1F687D4A2}">
      <dgm:prSet/>
      <dgm:spPr/>
      <dgm:t>
        <a:bodyPr/>
        <a:lstStyle/>
        <a:p>
          <a:endParaRPr lang="pt-BR"/>
        </a:p>
      </dgm:t>
    </dgm:pt>
    <dgm:pt modelId="{C7F8AE2D-9ADE-4C1A-B572-27829A2CDCF3}" type="parTrans" cxnId="{055E6F90-A9BF-4C9C-8BD4-83A1F687D4A2}">
      <dgm:prSet/>
      <dgm:spPr/>
      <dgm:t>
        <a:bodyPr/>
        <a:lstStyle/>
        <a:p>
          <a:endParaRPr lang="pt-BR"/>
        </a:p>
      </dgm:t>
    </dgm:pt>
    <dgm:pt modelId="{8A131EC8-F962-477E-91A6-ABA87BBDC69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err="1" smtClean="0"/>
            <a:t>Dicícil</a:t>
          </a:r>
          <a:r>
            <a:rPr lang="pt-BR" dirty="0" smtClean="0"/>
            <a:t> manutenção da base .</a:t>
          </a:r>
          <a:endParaRPr lang="pt-BR" dirty="0"/>
        </a:p>
      </dgm:t>
    </dgm:pt>
    <dgm:pt modelId="{6C5A7B1C-0877-4822-B971-187AF3C99EA0}" type="parTrans" cxnId="{453AFD43-9AD6-4A7C-B301-5890128268D6}">
      <dgm:prSet/>
      <dgm:spPr/>
      <dgm:t>
        <a:bodyPr/>
        <a:lstStyle/>
        <a:p>
          <a:endParaRPr lang="pt-BR"/>
        </a:p>
      </dgm:t>
    </dgm:pt>
    <dgm:pt modelId="{C05C6373-8A0B-46E4-8611-3A3D6E61BDB3}" type="sibTrans" cxnId="{453AFD43-9AD6-4A7C-B301-5890128268D6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4" custScaleY="475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D12D64CC-FE09-4167-BD37-01FD0B820003}" type="pres">
      <dgm:prSet presAssocID="{8A131EC8-F962-477E-91A6-ABA87BBDC69E}" presName="node" presStyleLbl="node1" presStyleIdx="1" presStyleCnt="4" custScaleY="47590" custLinFactNeighborX="-44986" custLinFactNeighborY="18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F72F83-252D-40F6-87A9-A1E2299281FC}" type="pres">
      <dgm:prSet presAssocID="{C05C6373-8A0B-46E4-8611-3A3D6E61BDB3}" presName="sibTrans" presStyleCnt="0"/>
      <dgm:spPr/>
    </dgm:pt>
    <dgm:pt modelId="{CC7267DD-53A1-4866-9E51-C048A1A9DE92}" type="pres">
      <dgm:prSet presAssocID="{2670C1B2-DBFE-422B-B0AB-41267D670FA0}" presName="node" presStyleLbl="node1" presStyleIdx="2" presStyleCnt="4" custScaleY="45274" custLinFactNeighborX="-62210" custLinFactNeighborY="-11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295DD1-6FAD-4350-81BF-18651C48264B}" type="pres">
      <dgm:prSet presAssocID="{BBB6236B-6115-4E58-867E-C5B39A097580}" presName="sibTrans" presStyleCnt="0"/>
      <dgm:spPr/>
    </dgm:pt>
    <dgm:pt modelId="{0F369879-3363-4D0B-8E05-6A8F27B9DE22}" type="pres">
      <dgm:prSet presAssocID="{6209768F-ADD5-43EE-8016-D43E1E86213E}" presName="node" presStyleLbl="node1" presStyleIdx="3" presStyleCnt="4" custScaleY="601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55E6F90-A9BF-4C9C-8BD4-83A1F687D4A2}" srcId="{0ABD1799-29BA-4ABB-A4AE-8AD1FB67E36F}" destId="{6209768F-ADD5-43EE-8016-D43E1E86213E}" srcOrd="3" destOrd="0" parTransId="{C7F8AE2D-9ADE-4C1A-B572-27829A2CDCF3}" sibTransId="{81B63FDC-4395-401A-A9A5-254FD68223CA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3AFD43-9AD6-4A7C-B301-5890128268D6}" srcId="{0ABD1799-29BA-4ABB-A4AE-8AD1FB67E36F}" destId="{8A131EC8-F962-477E-91A6-ABA87BBDC69E}" srcOrd="1" destOrd="0" parTransId="{6C5A7B1C-0877-4822-B971-187AF3C99EA0}" sibTransId="{C05C6373-8A0B-46E4-8611-3A3D6E61BDB3}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C0B90586-F232-43FB-84A5-1EE7B8B6250A}" type="presOf" srcId="{8A131EC8-F962-477E-91A6-ABA87BBDC69E}" destId="{D12D64CC-FE09-4167-BD37-01FD0B820003}" srcOrd="0" destOrd="0" presId="urn:microsoft.com/office/officeart/2005/8/layout/default"/>
    <dgm:cxn modelId="{68FE51A8-9A69-4E46-8E71-3DCC90628097}" type="presOf" srcId="{2670C1B2-DBFE-422B-B0AB-41267D670FA0}" destId="{CC7267DD-53A1-4866-9E51-C048A1A9DE92}" srcOrd="0" destOrd="0" presId="urn:microsoft.com/office/officeart/2005/8/layout/default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B01F77E5-5112-4FD1-A383-0A32C7571010}" srcId="{0ABD1799-29BA-4ABB-A4AE-8AD1FB67E36F}" destId="{2670C1B2-DBFE-422B-B0AB-41267D670FA0}" srcOrd="2" destOrd="0" parTransId="{23A70D54-E435-4491-A11D-71BA3BF2C113}" sibTransId="{BBB6236B-6115-4E58-867E-C5B39A097580}"/>
    <dgm:cxn modelId="{4500B8E5-FA6C-4CD1-AF9D-D7DC8FA03E9D}" type="presOf" srcId="{6209768F-ADD5-43EE-8016-D43E1E86213E}" destId="{0F369879-3363-4D0B-8E05-6A8F27B9DE22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  <dgm:cxn modelId="{5B7F2CA7-E24B-4595-9159-66A411687F1A}" type="presParOf" srcId="{C23A02C8-806F-455D-85A0-692A059C76FE}" destId="{A15695F1-27FC-491D-8E15-84DAB910D6BB}" srcOrd="1" destOrd="0" presId="urn:microsoft.com/office/officeart/2005/8/layout/default"/>
    <dgm:cxn modelId="{AE2A4DE7-20BB-46E8-AF1F-34762EB01DAF}" type="presParOf" srcId="{C23A02C8-806F-455D-85A0-692A059C76FE}" destId="{D12D64CC-FE09-4167-BD37-01FD0B820003}" srcOrd="2" destOrd="0" presId="urn:microsoft.com/office/officeart/2005/8/layout/default"/>
    <dgm:cxn modelId="{1CB53E41-4302-4E5E-B07E-094FE923C8B5}" type="presParOf" srcId="{C23A02C8-806F-455D-85A0-692A059C76FE}" destId="{4CF72F83-252D-40F6-87A9-A1E2299281FC}" srcOrd="3" destOrd="0" presId="urn:microsoft.com/office/officeart/2005/8/layout/default"/>
    <dgm:cxn modelId="{536D549D-99A5-4C8B-90EA-CD974CF1BD00}" type="presParOf" srcId="{C23A02C8-806F-455D-85A0-692A059C76FE}" destId="{CC7267DD-53A1-4866-9E51-C048A1A9DE92}" srcOrd="4" destOrd="0" presId="urn:microsoft.com/office/officeart/2005/8/layout/default"/>
    <dgm:cxn modelId="{B06A97DF-4ABC-4056-BD4C-22B39CDC994B}" type="presParOf" srcId="{C23A02C8-806F-455D-85A0-692A059C76FE}" destId="{8D295DD1-6FAD-4350-81BF-18651C48264B}" srcOrd="5" destOrd="0" presId="urn:microsoft.com/office/officeart/2005/8/layout/default"/>
    <dgm:cxn modelId="{95C37D87-C625-43E6-9096-032A1C29BE73}" type="presParOf" srcId="{C23A02C8-806F-455D-85A0-692A059C76FE}" destId="{0F369879-3363-4D0B-8E05-6A8F27B9DE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dirty="0" smtClean="0"/>
            <a:t>Realizar Registro de Clientes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Arquitetura WEB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6209768F-ADD5-43EE-8016-D43E1E86213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Hospedagem em Nuvem, permitido alta disponibilidade</a:t>
          </a:r>
          <a:endParaRPr lang="pt-BR" dirty="0"/>
        </a:p>
      </dgm:t>
    </dgm:pt>
    <dgm:pt modelId="{C7F8AE2D-9ADE-4C1A-B572-27829A2CDCF3}" type="parTrans" cxnId="{055E6F90-A9BF-4C9C-8BD4-83A1F687D4A2}">
      <dgm:prSet/>
      <dgm:spPr/>
      <dgm:t>
        <a:bodyPr/>
        <a:lstStyle/>
        <a:p>
          <a:endParaRPr lang="pt-BR"/>
        </a:p>
      </dgm:t>
    </dgm:pt>
    <dgm:pt modelId="{81B63FDC-4395-401A-A9A5-254FD68223CA}" type="sibTrans" cxnId="{055E6F90-A9BF-4C9C-8BD4-83A1F687D4A2}">
      <dgm:prSet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SGBD no Back-</a:t>
          </a:r>
          <a:r>
            <a:rPr lang="pt-BR" dirty="0" err="1" smtClean="0"/>
            <a:t>end</a:t>
          </a:r>
          <a:r>
            <a:rPr lang="pt-BR" dirty="0" smtClean="0"/>
            <a:t>, permitindo concorrência de acesso, confiabilidade e segurança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2582A7B6-C010-462C-8E07-5AED6600334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Relatórios exportados para Planilhas, permitindo melhor análise dos dados.</a:t>
          </a:r>
          <a:endParaRPr lang="pt-BR" dirty="0"/>
        </a:p>
      </dgm:t>
    </dgm:pt>
    <dgm:pt modelId="{542C54D0-CE74-4A9A-94EA-B2B573C80A31}" type="parTrans" cxnId="{36D0FF3A-500D-460A-B8D0-AE28CAF9942F}">
      <dgm:prSet/>
      <dgm:spPr/>
      <dgm:t>
        <a:bodyPr/>
        <a:lstStyle/>
        <a:p>
          <a:endParaRPr lang="pt-BR"/>
        </a:p>
      </dgm:t>
    </dgm:pt>
    <dgm:pt modelId="{4A5CFDC9-66F4-453A-9BC8-88A61BB204F6}" type="sibTrans" cxnId="{36D0FF3A-500D-460A-B8D0-AE28CAF9942F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4" custScaleY="230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0F369879-3363-4D0B-8E05-6A8F27B9DE22}" type="pres">
      <dgm:prSet presAssocID="{6209768F-ADD5-43EE-8016-D43E1E86213E}" presName="node" presStyleLbl="node1" presStyleIdx="1" presStyleCnt="4" custScaleY="461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CEB64-7A07-4692-8F7A-FD36688DAD70}" type="pres">
      <dgm:prSet presAssocID="{81B63FDC-4395-401A-A9A5-254FD68223CA}" presName="sibTrans" presStyleCnt="0"/>
      <dgm:spPr/>
    </dgm:pt>
    <dgm:pt modelId="{277A4CF2-6B4F-47D1-8AA0-4F66A381A882}" type="pres">
      <dgm:prSet presAssocID="{CB357B67-B6EE-4B6E-9349-D40D89EAF3E6}" presName="node" presStyleLbl="node1" presStyleIdx="2" presStyleCnt="4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C53C4-EE4C-4D9D-9DDA-F0E121158385}" type="pres">
      <dgm:prSet presAssocID="{AE8616A3-DCB9-43F5-A30F-53782084A999}" presName="sibTrans" presStyleCnt="0"/>
      <dgm:spPr/>
    </dgm:pt>
    <dgm:pt modelId="{2D7AD260-EEFF-4CA3-B7C4-EAFB15F541B3}" type="pres">
      <dgm:prSet presAssocID="{2582A7B6-C010-462C-8E07-5AED6600334E}" presName="node" presStyleLbl="node1" presStyleIdx="3" presStyleCnt="4" custScaleY="526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55E6F90-A9BF-4C9C-8BD4-83A1F687D4A2}" srcId="{0ABD1799-29BA-4ABB-A4AE-8AD1FB67E36F}" destId="{6209768F-ADD5-43EE-8016-D43E1E86213E}" srcOrd="1" destOrd="0" parTransId="{C7F8AE2D-9ADE-4C1A-B572-27829A2CDCF3}" sibTransId="{81B63FDC-4395-401A-A9A5-254FD68223CA}"/>
    <dgm:cxn modelId="{677EF7F0-E0FF-4BF4-98DA-39E46DC12792}" type="presOf" srcId="{6209768F-ADD5-43EE-8016-D43E1E86213E}" destId="{0F369879-3363-4D0B-8E05-6A8F27B9DE22}" srcOrd="0" destOrd="0" presId="urn:microsoft.com/office/officeart/2005/8/layout/default"/>
    <dgm:cxn modelId="{AEB9439E-271D-49FF-8433-6B44B43DD985}" type="presOf" srcId="{2582A7B6-C010-462C-8E07-5AED6600334E}" destId="{2D7AD260-EEFF-4CA3-B7C4-EAFB15F541B3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36D0FF3A-500D-460A-B8D0-AE28CAF9942F}" srcId="{0ABD1799-29BA-4ABB-A4AE-8AD1FB67E36F}" destId="{2582A7B6-C010-462C-8E07-5AED6600334E}" srcOrd="3" destOrd="0" parTransId="{542C54D0-CE74-4A9A-94EA-B2B573C80A31}" sibTransId="{4A5CFDC9-66F4-453A-9BC8-88A61BB204F6}"/>
    <dgm:cxn modelId="{6B4B5503-D1B4-4BA7-A368-E39881692AB1}" type="presOf" srcId="{99DC93A9-1408-4D11-A1DB-7D44C08DCDB8}" destId="{4BE946FD-5E0B-4B1C-820E-26632117F5DE}" srcOrd="0" destOrd="0" presId="urn:microsoft.com/office/officeart/2005/8/layout/default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2" destOrd="0" parTransId="{FC9EF18B-233A-4E7A-A059-847068DDA9EA}" sibTransId="{AE8616A3-DCB9-43F5-A30F-53782084A999}"/>
    <dgm:cxn modelId="{5BF8B670-7323-4CE9-BA72-84E536EB1FF6}" type="presParOf" srcId="{C23A02C8-806F-455D-85A0-692A059C76FE}" destId="{4BE946FD-5E0B-4B1C-820E-26632117F5DE}" srcOrd="0" destOrd="0" presId="urn:microsoft.com/office/officeart/2005/8/layout/default"/>
    <dgm:cxn modelId="{59333C23-DA89-4447-9052-DD61386A7B44}" type="presParOf" srcId="{C23A02C8-806F-455D-85A0-692A059C76FE}" destId="{A15695F1-27FC-491D-8E15-84DAB910D6BB}" srcOrd="1" destOrd="0" presId="urn:microsoft.com/office/officeart/2005/8/layout/default"/>
    <dgm:cxn modelId="{6C8F5055-06C1-4939-AAAB-D2D4F3C01426}" type="presParOf" srcId="{C23A02C8-806F-455D-85A0-692A059C76FE}" destId="{0F369879-3363-4D0B-8E05-6A8F27B9DE22}" srcOrd="2" destOrd="0" presId="urn:microsoft.com/office/officeart/2005/8/layout/default"/>
    <dgm:cxn modelId="{49B41F37-C631-4972-8E8A-3EA3BFEF0DAC}" type="presParOf" srcId="{C23A02C8-806F-455D-85A0-692A059C76FE}" destId="{C16CEB64-7A07-4692-8F7A-FD36688DAD70}" srcOrd="3" destOrd="0" presId="urn:microsoft.com/office/officeart/2005/8/layout/default"/>
    <dgm:cxn modelId="{C108CF69-8655-4A10-A72B-B419FE8E49D7}" type="presParOf" srcId="{C23A02C8-806F-455D-85A0-692A059C76FE}" destId="{277A4CF2-6B4F-47D1-8AA0-4F66A381A882}" srcOrd="4" destOrd="0" presId="urn:microsoft.com/office/officeart/2005/8/layout/default"/>
    <dgm:cxn modelId="{6131E6D9-995A-49AC-A745-6846B97B3DA1}" type="presParOf" srcId="{C23A02C8-806F-455D-85A0-692A059C76FE}" destId="{0B4C53C4-EE4C-4D9D-9DDA-F0E121158385}" srcOrd="5" destOrd="0" presId="urn:microsoft.com/office/officeart/2005/8/layout/default"/>
    <dgm:cxn modelId="{AE2B4AF2-AA24-404D-BE15-235465B85BDD}" type="presParOf" srcId="{C23A02C8-806F-455D-85A0-692A059C76FE}" destId="{2D7AD260-EEFF-4CA3-B7C4-EAFB15F541B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Relatórios Impressos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2670C1B2-DBFE-422B-B0AB-41267D670FA0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u="none" dirty="0" smtClean="0"/>
            <a:t>Dificuldade de extrair informações analíticas</a:t>
          </a:r>
          <a:endParaRPr lang="pt-BR" u="none" dirty="0"/>
        </a:p>
      </dgm:t>
    </dgm:pt>
    <dgm:pt modelId="{23A70D54-E435-4491-A11D-71BA3BF2C113}" type="parTrans" cxnId="{B01F77E5-5112-4FD1-A383-0A32C7571010}">
      <dgm:prSet/>
      <dgm:spPr/>
      <dgm:t>
        <a:bodyPr/>
        <a:lstStyle/>
        <a:p>
          <a:endParaRPr lang="pt-BR"/>
        </a:p>
      </dgm:t>
    </dgm:pt>
    <dgm:pt modelId="{BBB6236B-6115-4E58-867E-C5B39A097580}" type="sibTrans" cxnId="{B01F77E5-5112-4FD1-A383-0A32C7571010}">
      <dgm:prSet/>
      <dgm:spPr/>
      <dgm:t>
        <a:bodyPr/>
        <a:lstStyle/>
        <a:p>
          <a:endParaRPr lang="pt-BR"/>
        </a:p>
      </dgm:t>
    </dgm:pt>
    <dgm:pt modelId="{6209768F-ADD5-43EE-8016-D43E1E86213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Processo para gerar Relatórios é lento</a:t>
          </a:r>
          <a:endParaRPr lang="pt-BR" dirty="0"/>
        </a:p>
      </dgm:t>
    </dgm:pt>
    <dgm:pt modelId="{81B63FDC-4395-401A-A9A5-254FD68223CA}" type="sibTrans" cxnId="{055E6F90-A9BF-4C9C-8BD4-83A1F687D4A2}">
      <dgm:prSet/>
      <dgm:spPr/>
      <dgm:t>
        <a:bodyPr/>
        <a:lstStyle/>
        <a:p>
          <a:endParaRPr lang="pt-BR"/>
        </a:p>
      </dgm:t>
    </dgm:pt>
    <dgm:pt modelId="{C7F8AE2D-9ADE-4C1A-B572-27829A2CDCF3}" type="parTrans" cxnId="{055E6F90-A9BF-4C9C-8BD4-83A1F687D4A2}">
      <dgm:prSet/>
      <dgm:spPr/>
      <dgm:t>
        <a:bodyPr/>
        <a:lstStyle/>
        <a:p>
          <a:endParaRPr lang="pt-BR"/>
        </a:p>
      </dgm:t>
    </dgm:pt>
    <dgm:pt modelId="{D54A8B79-4815-4B88-8568-12101FF9397D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Consumo elevado de papéis</a:t>
          </a:r>
          <a:endParaRPr lang="pt-BR" dirty="0"/>
        </a:p>
      </dgm:t>
    </dgm:pt>
    <dgm:pt modelId="{65BCB80C-AC29-4FFE-89CE-9898F2FECA9C}" type="parTrans" cxnId="{E44A6CA6-130C-4F2C-9913-94F2EF808E1B}">
      <dgm:prSet/>
      <dgm:spPr/>
      <dgm:t>
        <a:bodyPr/>
        <a:lstStyle/>
        <a:p>
          <a:endParaRPr lang="pt-BR"/>
        </a:p>
      </dgm:t>
    </dgm:pt>
    <dgm:pt modelId="{F33733C9-AE13-4DB8-9816-847129B7D9CF}" type="sibTrans" cxnId="{E44A6CA6-130C-4F2C-9913-94F2EF808E1B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4" custScaleY="475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CC7267DD-53A1-4866-9E51-C048A1A9DE92}" type="pres">
      <dgm:prSet presAssocID="{2670C1B2-DBFE-422B-B0AB-41267D670FA0}" presName="node" presStyleLbl="node1" presStyleIdx="1" presStyleCnt="4" custScaleY="45274" custLinFactNeighborX="-62210" custLinFactNeighborY="-11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295DD1-6FAD-4350-81BF-18651C48264B}" type="pres">
      <dgm:prSet presAssocID="{BBB6236B-6115-4E58-867E-C5B39A097580}" presName="sibTrans" presStyleCnt="0"/>
      <dgm:spPr/>
    </dgm:pt>
    <dgm:pt modelId="{0F369879-3363-4D0B-8E05-6A8F27B9DE22}" type="pres">
      <dgm:prSet presAssocID="{6209768F-ADD5-43EE-8016-D43E1E86213E}" presName="node" presStyleLbl="node1" presStyleIdx="2" presStyleCnt="4" custScaleY="601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CEB64-7A07-4692-8F7A-FD36688DAD70}" type="pres">
      <dgm:prSet presAssocID="{81B63FDC-4395-401A-A9A5-254FD68223CA}" presName="sibTrans" presStyleCnt="0"/>
      <dgm:spPr/>
    </dgm:pt>
    <dgm:pt modelId="{501CB947-17D7-42B6-89E5-AE539CD52F8F}" type="pres">
      <dgm:prSet presAssocID="{D54A8B79-4815-4B88-8568-12101FF9397D}" presName="node" presStyleLbl="node1" presStyleIdx="3" presStyleCnt="4" custScaleY="601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E44A6CA6-130C-4F2C-9913-94F2EF808E1B}" srcId="{0ABD1799-29BA-4ABB-A4AE-8AD1FB67E36F}" destId="{D54A8B79-4815-4B88-8568-12101FF9397D}" srcOrd="3" destOrd="0" parTransId="{65BCB80C-AC29-4FFE-89CE-9898F2FECA9C}" sibTransId="{F33733C9-AE13-4DB8-9816-847129B7D9CF}"/>
    <dgm:cxn modelId="{055E6F90-A9BF-4C9C-8BD4-83A1F687D4A2}" srcId="{0ABD1799-29BA-4ABB-A4AE-8AD1FB67E36F}" destId="{6209768F-ADD5-43EE-8016-D43E1E86213E}" srcOrd="2" destOrd="0" parTransId="{C7F8AE2D-9ADE-4C1A-B572-27829A2CDCF3}" sibTransId="{81B63FDC-4395-401A-A9A5-254FD68223CA}"/>
    <dgm:cxn modelId="{600A8E91-B03E-4063-BF52-0F071235F04C}" type="presOf" srcId="{D54A8B79-4815-4B88-8568-12101FF9397D}" destId="{501CB947-17D7-42B6-89E5-AE539CD52F8F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B01F77E5-5112-4FD1-A383-0A32C7571010}" srcId="{0ABD1799-29BA-4ABB-A4AE-8AD1FB67E36F}" destId="{2670C1B2-DBFE-422B-B0AB-41267D670FA0}" srcOrd="1" destOrd="0" parTransId="{23A70D54-E435-4491-A11D-71BA3BF2C113}" sibTransId="{BBB6236B-6115-4E58-867E-C5B39A097580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68FE51A8-9A69-4E46-8E71-3DCC90628097}" type="presOf" srcId="{2670C1B2-DBFE-422B-B0AB-41267D670FA0}" destId="{CC7267DD-53A1-4866-9E51-C048A1A9DE92}" srcOrd="0" destOrd="0" presId="urn:microsoft.com/office/officeart/2005/8/layout/default"/>
    <dgm:cxn modelId="{4500B8E5-FA6C-4CD1-AF9D-D7DC8FA03E9D}" type="presOf" srcId="{6209768F-ADD5-43EE-8016-D43E1E86213E}" destId="{0F369879-3363-4D0B-8E05-6A8F27B9DE22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  <dgm:cxn modelId="{5B7F2CA7-E24B-4595-9159-66A411687F1A}" type="presParOf" srcId="{C23A02C8-806F-455D-85A0-692A059C76FE}" destId="{A15695F1-27FC-491D-8E15-84DAB910D6BB}" srcOrd="1" destOrd="0" presId="urn:microsoft.com/office/officeart/2005/8/layout/default"/>
    <dgm:cxn modelId="{536D549D-99A5-4C8B-90EA-CD974CF1BD00}" type="presParOf" srcId="{C23A02C8-806F-455D-85A0-692A059C76FE}" destId="{CC7267DD-53A1-4866-9E51-C048A1A9DE92}" srcOrd="2" destOrd="0" presId="urn:microsoft.com/office/officeart/2005/8/layout/default"/>
    <dgm:cxn modelId="{B06A97DF-4ABC-4056-BD4C-22B39CDC994B}" type="presParOf" srcId="{C23A02C8-806F-455D-85A0-692A059C76FE}" destId="{8D295DD1-6FAD-4350-81BF-18651C48264B}" srcOrd="3" destOrd="0" presId="urn:microsoft.com/office/officeart/2005/8/layout/default"/>
    <dgm:cxn modelId="{95C37D87-C625-43E6-9096-032A1C29BE73}" type="presParOf" srcId="{C23A02C8-806F-455D-85A0-692A059C76FE}" destId="{0F369879-3363-4D0B-8E05-6A8F27B9DE22}" srcOrd="4" destOrd="0" presId="urn:microsoft.com/office/officeart/2005/8/layout/default"/>
    <dgm:cxn modelId="{D5C35C5B-C3E3-4B36-96BA-CF869BF89D9C}" type="presParOf" srcId="{C23A02C8-806F-455D-85A0-692A059C76FE}" destId="{C16CEB64-7A07-4692-8F7A-FD36688DAD70}" srcOrd="5" destOrd="0" presId="urn:microsoft.com/office/officeart/2005/8/layout/default"/>
    <dgm:cxn modelId="{664DE09B-B1BD-447C-97DB-01916FE457A3}" type="presParOf" srcId="{C23A02C8-806F-455D-85A0-692A059C76FE}" destId="{501CB947-17D7-42B6-89E5-AE539CD52F8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dirty="0" smtClean="0"/>
            <a:t>Gerar planilhas de Vendas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Arquitetura WEB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6209768F-ADD5-43EE-8016-D43E1E86213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Hospedagem em Nuvem, permitido acesso remoto aos dados</a:t>
          </a:r>
          <a:endParaRPr lang="pt-BR" dirty="0"/>
        </a:p>
      </dgm:t>
    </dgm:pt>
    <dgm:pt modelId="{C7F8AE2D-9ADE-4C1A-B572-27829A2CDCF3}" type="parTrans" cxnId="{055E6F90-A9BF-4C9C-8BD4-83A1F687D4A2}">
      <dgm:prSet/>
      <dgm:spPr/>
      <dgm:t>
        <a:bodyPr/>
        <a:lstStyle/>
        <a:p>
          <a:endParaRPr lang="pt-BR"/>
        </a:p>
      </dgm:t>
    </dgm:pt>
    <dgm:pt modelId="{81B63FDC-4395-401A-A9A5-254FD68223CA}" type="sibTrans" cxnId="{055E6F90-A9BF-4C9C-8BD4-83A1F687D4A2}">
      <dgm:prSet/>
      <dgm:spPr/>
      <dgm:t>
        <a:bodyPr/>
        <a:lstStyle/>
        <a:p>
          <a:endParaRPr lang="pt-BR"/>
        </a:p>
      </dgm:t>
    </dgm:pt>
    <dgm:pt modelId="{2582A7B6-C010-462C-8E07-5AED6600334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Relatórios exportados para Planilhas, permitindo melhor análise dos dados.</a:t>
          </a:r>
          <a:endParaRPr lang="pt-BR" dirty="0"/>
        </a:p>
      </dgm:t>
    </dgm:pt>
    <dgm:pt modelId="{542C54D0-CE74-4A9A-94EA-B2B573C80A31}" type="parTrans" cxnId="{36D0FF3A-500D-460A-B8D0-AE28CAF9942F}">
      <dgm:prSet/>
      <dgm:spPr/>
      <dgm:t>
        <a:bodyPr/>
        <a:lstStyle/>
        <a:p>
          <a:endParaRPr lang="pt-BR"/>
        </a:p>
      </dgm:t>
    </dgm:pt>
    <dgm:pt modelId="{4A5CFDC9-66F4-453A-9BC8-88A61BB204F6}" type="sibTrans" cxnId="{36D0FF3A-500D-460A-B8D0-AE28CAF9942F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3" custScaleY="230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0F369879-3363-4D0B-8E05-6A8F27B9DE22}" type="pres">
      <dgm:prSet presAssocID="{6209768F-ADD5-43EE-8016-D43E1E86213E}" presName="node" presStyleLbl="node1" presStyleIdx="1" presStyleCnt="3" custScaleY="461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CEB64-7A07-4692-8F7A-FD36688DAD70}" type="pres">
      <dgm:prSet presAssocID="{81B63FDC-4395-401A-A9A5-254FD68223CA}" presName="sibTrans" presStyleCnt="0"/>
      <dgm:spPr/>
    </dgm:pt>
    <dgm:pt modelId="{2D7AD260-EEFF-4CA3-B7C4-EAFB15F541B3}" type="pres">
      <dgm:prSet presAssocID="{2582A7B6-C010-462C-8E07-5AED6600334E}" presName="node" presStyleLbl="node1" presStyleIdx="2" presStyleCnt="3" custScaleY="526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677EF7F0-E0FF-4BF4-98DA-39E46DC12792}" type="presOf" srcId="{6209768F-ADD5-43EE-8016-D43E1E86213E}" destId="{0F369879-3363-4D0B-8E05-6A8F27B9DE22}" srcOrd="0" destOrd="0" presId="urn:microsoft.com/office/officeart/2005/8/layout/default"/>
    <dgm:cxn modelId="{AEB9439E-271D-49FF-8433-6B44B43DD985}" type="presOf" srcId="{2582A7B6-C010-462C-8E07-5AED6600334E}" destId="{2D7AD260-EEFF-4CA3-B7C4-EAFB15F541B3}" srcOrd="0" destOrd="0" presId="urn:microsoft.com/office/officeart/2005/8/layout/default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55E6F90-A9BF-4C9C-8BD4-83A1F687D4A2}" srcId="{0ABD1799-29BA-4ABB-A4AE-8AD1FB67E36F}" destId="{6209768F-ADD5-43EE-8016-D43E1E86213E}" srcOrd="1" destOrd="0" parTransId="{C7F8AE2D-9ADE-4C1A-B572-27829A2CDCF3}" sibTransId="{81B63FDC-4395-401A-A9A5-254FD68223CA}"/>
    <dgm:cxn modelId="{36D0FF3A-500D-460A-B8D0-AE28CAF9942F}" srcId="{0ABD1799-29BA-4ABB-A4AE-8AD1FB67E36F}" destId="{2582A7B6-C010-462C-8E07-5AED6600334E}" srcOrd="2" destOrd="0" parTransId="{542C54D0-CE74-4A9A-94EA-B2B573C80A31}" sibTransId="{4A5CFDC9-66F4-453A-9BC8-88A61BB204F6}"/>
    <dgm:cxn modelId="{6B4B5503-D1B4-4BA7-A368-E39881692AB1}" type="presOf" srcId="{99DC93A9-1408-4D11-A1DB-7D44C08DCDB8}" destId="{4BE946FD-5E0B-4B1C-820E-26632117F5DE}" srcOrd="0" destOrd="0" presId="urn:microsoft.com/office/officeart/2005/8/layout/default"/>
    <dgm:cxn modelId="{5BF8B670-7323-4CE9-BA72-84E536EB1FF6}" type="presParOf" srcId="{C23A02C8-806F-455D-85A0-692A059C76FE}" destId="{4BE946FD-5E0B-4B1C-820E-26632117F5DE}" srcOrd="0" destOrd="0" presId="urn:microsoft.com/office/officeart/2005/8/layout/default"/>
    <dgm:cxn modelId="{59333C23-DA89-4447-9052-DD61386A7B44}" type="presParOf" srcId="{C23A02C8-806F-455D-85A0-692A059C76FE}" destId="{A15695F1-27FC-491D-8E15-84DAB910D6BB}" srcOrd="1" destOrd="0" presId="urn:microsoft.com/office/officeart/2005/8/layout/default"/>
    <dgm:cxn modelId="{6C8F5055-06C1-4939-AAAB-D2D4F3C01426}" type="presParOf" srcId="{C23A02C8-806F-455D-85A0-692A059C76FE}" destId="{0F369879-3363-4D0B-8E05-6A8F27B9DE22}" srcOrd="2" destOrd="0" presId="urn:microsoft.com/office/officeart/2005/8/layout/default"/>
    <dgm:cxn modelId="{49B41F37-C631-4972-8E8A-3EA3BFEF0DAC}" type="presParOf" srcId="{C23A02C8-806F-455D-85A0-692A059C76FE}" destId="{C16CEB64-7A07-4692-8F7A-FD36688DAD70}" srcOrd="3" destOrd="0" presId="urn:microsoft.com/office/officeart/2005/8/layout/default"/>
    <dgm:cxn modelId="{AE2B4AF2-AA24-404D-BE15-235465B85BDD}" type="presParOf" srcId="{C23A02C8-806F-455D-85A0-692A059C76FE}" destId="{2D7AD260-EEFF-4CA3-B7C4-EAFB15F541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124417-D599-4135-BF82-5A090E51D016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BCF8AF4-F0B6-466E-B1F1-692E99C3F0EA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 smtClean="0"/>
        </a:p>
        <a:p>
          <a:endParaRPr lang="pt-BR" baseline="0" dirty="0" smtClean="0"/>
        </a:p>
        <a:p>
          <a:endParaRPr lang="pt-BR" dirty="0" smtClean="0"/>
        </a:p>
        <a:p>
          <a:endParaRPr lang="pt-BR" dirty="0"/>
        </a:p>
      </dgm:t>
    </dgm:pt>
    <dgm:pt modelId="{C8D5B088-92C1-4D26-833C-31BEEE7CDE2E}" type="parTrans" cxnId="{7822BD3B-7585-4A26-A81F-87A6AF3A4D0E}">
      <dgm:prSet/>
      <dgm:spPr/>
      <dgm:t>
        <a:bodyPr/>
        <a:lstStyle/>
        <a:p>
          <a:endParaRPr lang="pt-BR"/>
        </a:p>
      </dgm:t>
    </dgm:pt>
    <dgm:pt modelId="{6367A390-9C56-4AE0-844E-D9D788DEBDD2}" type="sibTrans" cxnId="{7822BD3B-7585-4A26-A81F-87A6AF3A4D0E}">
      <dgm:prSet/>
      <dgm:spPr/>
      <dgm:t>
        <a:bodyPr/>
        <a:lstStyle/>
        <a:p>
          <a:endParaRPr lang="pt-BR"/>
        </a:p>
      </dgm:t>
    </dgm:pt>
    <dgm:pt modelId="{F89800A4-D1B2-4642-A2C2-9F91A1D2A1D5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 smtClean="0"/>
        </a:p>
        <a:p>
          <a:endParaRPr lang="pt-BR" dirty="0" smtClean="0"/>
        </a:p>
        <a:p>
          <a:endParaRPr lang="pt-BR" dirty="0" smtClean="0"/>
        </a:p>
        <a:p>
          <a:endParaRPr lang="pt-BR" dirty="0"/>
        </a:p>
      </dgm:t>
    </dgm:pt>
    <dgm:pt modelId="{9928AC36-661D-466C-9F56-90244BCA7100}" type="parTrans" cxnId="{5460EFF1-A41A-4814-8C89-BF5DD4530504}">
      <dgm:prSet/>
      <dgm:spPr/>
      <dgm:t>
        <a:bodyPr/>
        <a:lstStyle/>
        <a:p>
          <a:endParaRPr lang="pt-BR"/>
        </a:p>
      </dgm:t>
    </dgm:pt>
    <dgm:pt modelId="{71D86260-96ED-4C7B-8CF4-4ED18E5F95A6}" type="sibTrans" cxnId="{5460EFF1-A41A-4814-8C89-BF5DD4530504}">
      <dgm:prSet/>
      <dgm:spPr/>
      <dgm:t>
        <a:bodyPr/>
        <a:lstStyle/>
        <a:p>
          <a:endParaRPr lang="pt-BR"/>
        </a:p>
      </dgm:t>
    </dgm:pt>
    <dgm:pt modelId="{FF3A13FC-47CF-428E-A934-75607DA2079F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 smtClean="0"/>
        </a:p>
        <a:p>
          <a:endParaRPr lang="pt-BR" dirty="0" smtClean="0"/>
        </a:p>
        <a:p>
          <a:endParaRPr lang="pt-BR" dirty="0" smtClean="0"/>
        </a:p>
        <a:p>
          <a:endParaRPr lang="pt-BR" dirty="0"/>
        </a:p>
      </dgm:t>
    </dgm:pt>
    <dgm:pt modelId="{DC5F2441-0CCA-41ED-9E86-793D7DDE0AC1}" type="parTrans" cxnId="{6A174D6B-C750-4D7E-BE93-834058F28DAF}">
      <dgm:prSet/>
      <dgm:spPr/>
      <dgm:t>
        <a:bodyPr/>
        <a:lstStyle/>
        <a:p>
          <a:endParaRPr lang="pt-BR"/>
        </a:p>
      </dgm:t>
    </dgm:pt>
    <dgm:pt modelId="{D44B7819-AEF5-4545-8F04-5ECA534BA550}" type="sibTrans" cxnId="{6A174D6B-C750-4D7E-BE93-834058F28DAF}">
      <dgm:prSet/>
      <dgm:spPr/>
      <dgm:t>
        <a:bodyPr/>
        <a:lstStyle/>
        <a:p>
          <a:endParaRPr lang="pt-BR"/>
        </a:p>
      </dgm:t>
    </dgm:pt>
    <dgm:pt modelId="{9A06D5BA-0347-4297-8F48-317D7C609306}">
      <dgm:prSet phldrT="[Texto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 smtClean="0"/>
        </a:p>
        <a:p>
          <a:endParaRPr lang="pt-BR" dirty="0" smtClean="0"/>
        </a:p>
        <a:p>
          <a:endParaRPr lang="pt-BR" dirty="0" smtClean="0"/>
        </a:p>
        <a:p>
          <a:endParaRPr lang="pt-BR" dirty="0"/>
        </a:p>
      </dgm:t>
    </dgm:pt>
    <dgm:pt modelId="{FC59740B-A870-42D5-BB21-2ED53D95DB8C}" type="parTrans" cxnId="{C65DC896-725E-45F5-BA62-5CB1C11B2AC2}">
      <dgm:prSet/>
      <dgm:spPr/>
      <dgm:t>
        <a:bodyPr/>
        <a:lstStyle/>
        <a:p>
          <a:endParaRPr lang="pt-BR"/>
        </a:p>
      </dgm:t>
    </dgm:pt>
    <dgm:pt modelId="{FA648BCD-D73A-462E-824E-D164A7B9150D}" type="sibTrans" cxnId="{C65DC896-725E-45F5-BA62-5CB1C11B2AC2}">
      <dgm:prSet/>
      <dgm:spPr/>
      <dgm:t>
        <a:bodyPr/>
        <a:lstStyle/>
        <a:p>
          <a:endParaRPr lang="pt-BR"/>
        </a:p>
      </dgm:t>
    </dgm:pt>
    <dgm:pt modelId="{88CD90B7-7E24-4C72-9F2F-FE48522A74E8}" type="pres">
      <dgm:prSet presAssocID="{6F124417-D599-4135-BF82-5A090E51D016}" presName="linearFlow" presStyleCnt="0">
        <dgm:presLayoutVars>
          <dgm:dir/>
          <dgm:resizeHandles val="exact"/>
        </dgm:presLayoutVars>
      </dgm:prSet>
      <dgm:spPr/>
    </dgm:pt>
    <dgm:pt modelId="{4502BBF1-E1E4-4195-9C7B-9603EE65FD59}" type="pres">
      <dgm:prSet presAssocID="{6BCF8AF4-F0B6-466E-B1F1-692E99C3F0EA}" presName="composite" presStyleCnt="0"/>
      <dgm:spPr/>
    </dgm:pt>
    <dgm:pt modelId="{933D0100-966B-4A7F-A5E2-B69C8DC101E1}" type="pres">
      <dgm:prSet presAssocID="{6BCF8AF4-F0B6-466E-B1F1-692E99C3F0EA}" presName="imgShp" presStyleLbl="fgImgPlace1" presStyleIdx="0" presStyleCnt="4" custScaleX="31165" custScaleY="31165" custLinFactNeighborX="-27999" custLinFactNeighborY="-616"/>
      <dgm:spPr/>
    </dgm:pt>
    <dgm:pt modelId="{58A9378C-5765-4167-9661-D4BE03B8586A}" type="pres">
      <dgm:prSet presAssocID="{6BCF8AF4-F0B6-466E-B1F1-692E99C3F0EA}" presName="txShp" presStyleLbl="node1" presStyleIdx="0" presStyleCnt="4" custScaleX="116482" custScaleY="68384" custLinFactNeighborX="7138" custLinFactNeighborY="4960">
        <dgm:presLayoutVars>
          <dgm:bulletEnabled val="1"/>
        </dgm:presLayoutVars>
      </dgm:prSet>
      <dgm:spPr>
        <a:prstGeom prst="doubleWave">
          <a:avLst/>
        </a:prstGeom>
      </dgm:spPr>
      <dgm:t>
        <a:bodyPr/>
        <a:lstStyle/>
        <a:p>
          <a:endParaRPr lang="pt-BR"/>
        </a:p>
      </dgm:t>
    </dgm:pt>
    <dgm:pt modelId="{8AAFCBFF-16C2-4DD2-ABDB-8832D2A541BB}" type="pres">
      <dgm:prSet presAssocID="{6367A390-9C56-4AE0-844E-D9D788DEBDD2}" presName="spacing" presStyleCnt="0"/>
      <dgm:spPr/>
    </dgm:pt>
    <dgm:pt modelId="{317B7E11-B415-49B8-AB5F-40B5A8B4FC61}" type="pres">
      <dgm:prSet presAssocID="{F89800A4-D1B2-4642-A2C2-9F91A1D2A1D5}" presName="composite" presStyleCnt="0"/>
      <dgm:spPr/>
    </dgm:pt>
    <dgm:pt modelId="{65EC86DA-9197-4E34-ACD2-10358F58519F}" type="pres">
      <dgm:prSet presAssocID="{F89800A4-D1B2-4642-A2C2-9F91A1D2A1D5}" presName="imgShp" presStyleLbl="fgImgPlace1" presStyleIdx="1" presStyleCnt="4" custScaleX="31165" custScaleY="31165" custLinFactNeighborX="-27999" custLinFactNeighborY="-17880"/>
      <dgm:spPr/>
    </dgm:pt>
    <dgm:pt modelId="{1D7E66EE-992E-478A-BA6C-54AADA3857CC}" type="pres">
      <dgm:prSet presAssocID="{F89800A4-D1B2-4642-A2C2-9F91A1D2A1D5}" presName="txShp" presStyleLbl="node1" presStyleIdx="1" presStyleCnt="4" custScaleX="116482" custScaleY="68384" custLinFactNeighborX="7138" custLinFactNeighborY="-18218">
        <dgm:presLayoutVars>
          <dgm:bulletEnabled val="1"/>
        </dgm:presLayoutVars>
      </dgm:prSet>
      <dgm:spPr>
        <a:prstGeom prst="doubleWave">
          <a:avLst/>
        </a:prstGeom>
      </dgm:spPr>
    </dgm:pt>
    <dgm:pt modelId="{8085285F-EB61-436E-9E93-F1298BD6F733}" type="pres">
      <dgm:prSet presAssocID="{71D86260-96ED-4C7B-8CF4-4ED18E5F95A6}" presName="spacing" presStyleCnt="0"/>
      <dgm:spPr/>
    </dgm:pt>
    <dgm:pt modelId="{C1BDE6C6-5518-4300-BC0D-7B620B2DFF07}" type="pres">
      <dgm:prSet presAssocID="{FF3A13FC-47CF-428E-A934-75607DA2079F}" presName="composite" presStyleCnt="0"/>
      <dgm:spPr/>
    </dgm:pt>
    <dgm:pt modelId="{D8E995CF-0E5C-4177-9EAA-AB5030E18FB3}" type="pres">
      <dgm:prSet presAssocID="{FF3A13FC-47CF-428E-A934-75607DA2079F}" presName="imgShp" presStyleLbl="fgImgPlace1" presStyleIdx="2" presStyleCnt="4" custScaleX="31165" custScaleY="31165" custLinFactNeighborX="-27999" custLinFactNeighborY="-26245"/>
      <dgm:spPr/>
    </dgm:pt>
    <dgm:pt modelId="{474655C0-840D-4E66-8659-68CE116D25EA}" type="pres">
      <dgm:prSet presAssocID="{FF3A13FC-47CF-428E-A934-75607DA2079F}" presName="txShp" presStyleLbl="node1" presStyleIdx="2" presStyleCnt="4" custScaleX="116482" custScaleY="68384" custLinFactNeighborX="7138" custLinFactNeighborY="-26583">
        <dgm:presLayoutVars>
          <dgm:bulletEnabled val="1"/>
        </dgm:presLayoutVars>
      </dgm:prSet>
      <dgm:spPr>
        <a:prstGeom prst="doubleWave">
          <a:avLst/>
        </a:prstGeom>
      </dgm:spPr>
    </dgm:pt>
    <dgm:pt modelId="{B0E2D97D-D68A-4DB1-B163-6323E4710C05}" type="pres">
      <dgm:prSet presAssocID="{D44B7819-AEF5-4545-8F04-5ECA534BA550}" presName="spacing" presStyleCnt="0"/>
      <dgm:spPr/>
    </dgm:pt>
    <dgm:pt modelId="{5F97C83F-7C0A-4DA6-A6D1-AA79B0685C89}" type="pres">
      <dgm:prSet presAssocID="{9A06D5BA-0347-4297-8F48-317D7C609306}" presName="composite" presStyleCnt="0"/>
      <dgm:spPr/>
    </dgm:pt>
    <dgm:pt modelId="{14605518-98D5-469B-AF99-A0E2F00F4CC5}" type="pres">
      <dgm:prSet presAssocID="{9A06D5BA-0347-4297-8F48-317D7C609306}" presName="imgShp" presStyleLbl="fgImgPlace1" presStyleIdx="3" presStyleCnt="4" custScaleX="31165" custScaleY="31165" custLinFactNeighborX="-27999" custLinFactNeighborY="-38794"/>
      <dgm:spPr/>
    </dgm:pt>
    <dgm:pt modelId="{617710E9-DF68-498E-A7D5-6F71FB69A86F}" type="pres">
      <dgm:prSet presAssocID="{9A06D5BA-0347-4297-8F48-317D7C609306}" presName="txShp" presStyleLbl="node1" presStyleIdx="3" presStyleCnt="4" custScaleX="116482" custScaleY="68384" custLinFactNeighborX="7138" custLinFactNeighborY="-39132">
        <dgm:presLayoutVars>
          <dgm:bulletEnabled val="1"/>
        </dgm:presLayoutVars>
      </dgm:prSet>
      <dgm:spPr>
        <a:prstGeom prst="doubleWave">
          <a:avLst/>
        </a:prstGeom>
      </dgm:spPr>
    </dgm:pt>
  </dgm:ptLst>
  <dgm:cxnLst>
    <dgm:cxn modelId="{C65DC896-725E-45F5-BA62-5CB1C11B2AC2}" srcId="{6F124417-D599-4135-BF82-5A090E51D016}" destId="{9A06D5BA-0347-4297-8F48-317D7C609306}" srcOrd="3" destOrd="0" parTransId="{FC59740B-A870-42D5-BB21-2ED53D95DB8C}" sibTransId="{FA648BCD-D73A-462E-824E-D164A7B9150D}"/>
    <dgm:cxn modelId="{D8CF55D3-FC0D-40D8-AB78-8F4D77AD4C1F}" type="presOf" srcId="{FF3A13FC-47CF-428E-A934-75607DA2079F}" destId="{474655C0-840D-4E66-8659-68CE116D25EA}" srcOrd="0" destOrd="0" presId="urn:microsoft.com/office/officeart/2005/8/layout/vList3"/>
    <dgm:cxn modelId="{617A7A13-EF85-402C-A957-BECA3005BB32}" type="presOf" srcId="{6F124417-D599-4135-BF82-5A090E51D016}" destId="{88CD90B7-7E24-4C72-9F2F-FE48522A74E8}" srcOrd="0" destOrd="0" presId="urn:microsoft.com/office/officeart/2005/8/layout/vList3"/>
    <dgm:cxn modelId="{1FAC5D33-C82E-43CD-AE3E-75E0BCE5EA6A}" type="presOf" srcId="{6BCF8AF4-F0B6-466E-B1F1-692E99C3F0EA}" destId="{58A9378C-5765-4167-9661-D4BE03B8586A}" srcOrd="0" destOrd="0" presId="urn:microsoft.com/office/officeart/2005/8/layout/vList3"/>
    <dgm:cxn modelId="{6A174D6B-C750-4D7E-BE93-834058F28DAF}" srcId="{6F124417-D599-4135-BF82-5A090E51D016}" destId="{FF3A13FC-47CF-428E-A934-75607DA2079F}" srcOrd="2" destOrd="0" parTransId="{DC5F2441-0CCA-41ED-9E86-793D7DDE0AC1}" sibTransId="{D44B7819-AEF5-4545-8F04-5ECA534BA550}"/>
    <dgm:cxn modelId="{7822BD3B-7585-4A26-A81F-87A6AF3A4D0E}" srcId="{6F124417-D599-4135-BF82-5A090E51D016}" destId="{6BCF8AF4-F0B6-466E-B1F1-692E99C3F0EA}" srcOrd="0" destOrd="0" parTransId="{C8D5B088-92C1-4D26-833C-31BEEE7CDE2E}" sibTransId="{6367A390-9C56-4AE0-844E-D9D788DEBDD2}"/>
    <dgm:cxn modelId="{5460EFF1-A41A-4814-8C89-BF5DD4530504}" srcId="{6F124417-D599-4135-BF82-5A090E51D016}" destId="{F89800A4-D1B2-4642-A2C2-9F91A1D2A1D5}" srcOrd="1" destOrd="0" parTransId="{9928AC36-661D-466C-9F56-90244BCA7100}" sibTransId="{71D86260-96ED-4C7B-8CF4-4ED18E5F95A6}"/>
    <dgm:cxn modelId="{9CA278E6-681B-40E4-BFA2-9196E7FF4F6C}" type="presOf" srcId="{9A06D5BA-0347-4297-8F48-317D7C609306}" destId="{617710E9-DF68-498E-A7D5-6F71FB69A86F}" srcOrd="0" destOrd="0" presId="urn:microsoft.com/office/officeart/2005/8/layout/vList3"/>
    <dgm:cxn modelId="{CE913489-82D4-4712-B014-54BD651F7114}" type="presOf" srcId="{F89800A4-D1B2-4642-A2C2-9F91A1D2A1D5}" destId="{1D7E66EE-992E-478A-BA6C-54AADA3857CC}" srcOrd="0" destOrd="0" presId="urn:microsoft.com/office/officeart/2005/8/layout/vList3"/>
    <dgm:cxn modelId="{C787F3E2-74AA-494F-A05B-C0FF0EA9D3C0}" type="presParOf" srcId="{88CD90B7-7E24-4C72-9F2F-FE48522A74E8}" destId="{4502BBF1-E1E4-4195-9C7B-9603EE65FD59}" srcOrd="0" destOrd="0" presId="urn:microsoft.com/office/officeart/2005/8/layout/vList3"/>
    <dgm:cxn modelId="{E858CE39-B1AC-44AC-BB05-59A24EECF4B4}" type="presParOf" srcId="{4502BBF1-E1E4-4195-9C7B-9603EE65FD59}" destId="{933D0100-966B-4A7F-A5E2-B69C8DC101E1}" srcOrd="0" destOrd="0" presId="urn:microsoft.com/office/officeart/2005/8/layout/vList3"/>
    <dgm:cxn modelId="{533E6A5E-EFAD-451E-9EA8-7255B7EE22EA}" type="presParOf" srcId="{4502BBF1-E1E4-4195-9C7B-9603EE65FD59}" destId="{58A9378C-5765-4167-9661-D4BE03B8586A}" srcOrd="1" destOrd="0" presId="urn:microsoft.com/office/officeart/2005/8/layout/vList3"/>
    <dgm:cxn modelId="{9E10CF52-6F85-4F15-91E8-CDBE689D7AD8}" type="presParOf" srcId="{88CD90B7-7E24-4C72-9F2F-FE48522A74E8}" destId="{8AAFCBFF-16C2-4DD2-ABDB-8832D2A541BB}" srcOrd="1" destOrd="0" presId="urn:microsoft.com/office/officeart/2005/8/layout/vList3"/>
    <dgm:cxn modelId="{1FAFA261-721A-4127-B243-CF495B7E21C2}" type="presParOf" srcId="{88CD90B7-7E24-4C72-9F2F-FE48522A74E8}" destId="{317B7E11-B415-49B8-AB5F-40B5A8B4FC61}" srcOrd="2" destOrd="0" presId="urn:microsoft.com/office/officeart/2005/8/layout/vList3"/>
    <dgm:cxn modelId="{6077B22F-70BC-456A-BF7E-1ED2FA92A028}" type="presParOf" srcId="{317B7E11-B415-49B8-AB5F-40B5A8B4FC61}" destId="{65EC86DA-9197-4E34-ACD2-10358F58519F}" srcOrd="0" destOrd="0" presId="urn:microsoft.com/office/officeart/2005/8/layout/vList3"/>
    <dgm:cxn modelId="{47F0E1AF-BB07-4B4E-8BC0-993036F8AD6A}" type="presParOf" srcId="{317B7E11-B415-49B8-AB5F-40B5A8B4FC61}" destId="{1D7E66EE-992E-478A-BA6C-54AADA3857CC}" srcOrd="1" destOrd="0" presId="urn:microsoft.com/office/officeart/2005/8/layout/vList3"/>
    <dgm:cxn modelId="{CC9DC790-2C66-477A-9FBA-43AE54C64F77}" type="presParOf" srcId="{88CD90B7-7E24-4C72-9F2F-FE48522A74E8}" destId="{8085285F-EB61-436E-9E93-F1298BD6F733}" srcOrd="3" destOrd="0" presId="urn:microsoft.com/office/officeart/2005/8/layout/vList3"/>
    <dgm:cxn modelId="{9575EB90-0164-4B42-B8DE-325B9C76F2ED}" type="presParOf" srcId="{88CD90B7-7E24-4C72-9F2F-FE48522A74E8}" destId="{C1BDE6C6-5518-4300-BC0D-7B620B2DFF07}" srcOrd="4" destOrd="0" presId="urn:microsoft.com/office/officeart/2005/8/layout/vList3"/>
    <dgm:cxn modelId="{773A1AFA-788A-4506-8A83-954B0152B228}" type="presParOf" srcId="{C1BDE6C6-5518-4300-BC0D-7B620B2DFF07}" destId="{D8E995CF-0E5C-4177-9EAA-AB5030E18FB3}" srcOrd="0" destOrd="0" presId="urn:microsoft.com/office/officeart/2005/8/layout/vList3"/>
    <dgm:cxn modelId="{A8905DEC-E10F-4592-A4D2-4016B0AAC57A}" type="presParOf" srcId="{C1BDE6C6-5518-4300-BC0D-7B620B2DFF07}" destId="{474655C0-840D-4E66-8659-68CE116D25EA}" srcOrd="1" destOrd="0" presId="urn:microsoft.com/office/officeart/2005/8/layout/vList3"/>
    <dgm:cxn modelId="{210B1EE3-A60E-45EA-9D93-D9B49888B6B8}" type="presParOf" srcId="{88CD90B7-7E24-4C72-9F2F-FE48522A74E8}" destId="{B0E2D97D-D68A-4DB1-B163-6323E4710C05}" srcOrd="5" destOrd="0" presId="urn:microsoft.com/office/officeart/2005/8/layout/vList3"/>
    <dgm:cxn modelId="{E07AA828-E32D-4A8C-A301-4F869BAE108E}" type="presParOf" srcId="{88CD90B7-7E24-4C72-9F2F-FE48522A74E8}" destId="{5F97C83F-7C0A-4DA6-A6D1-AA79B0685C89}" srcOrd="6" destOrd="0" presId="urn:microsoft.com/office/officeart/2005/8/layout/vList3"/>
    <dgm:cxn modelId="{D6C1E6AC-C829-4E07-B3CB-B4FE2C3156E0}" type="presParOf" srcId="{5F97C83F-7C0A-4DA6-A6D1-AA79B0685C89}" destId="{14605518-98D5-469B-AF99-A0E2F00F4CC5}" srcOrd="0" destOrd="0" presId="urn:microsoft.com/office/officeart/2005/8/layout/vList3"/>
    <dgm:cxn modelId="{08B16FEC-6DA2-4362-B5DB-9F1B853D1310}" type="presParOf" srcId="{5F97C83F-7C0A-4DA6-A6D1-AA79B0685C89}" destId="{617710E9-DF68-498E-A7D5-6F71FB69A8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FBE7B12-8440-4793-9CA0-0FA213A316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AF6D14-3D04-4E1E-8DEC-E8A5AE919051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ÉPICO – Realizar Registro de Vendas</a:t>
          </a:r>
        </a:p>
      </dgm:t>
    </dgm:pt>
    <dgm:pt modelId="{66060BBC-3614-4078-9C72-509A4AFBF78F}" type="parTrans" cxnId="{1E9D5C1F-F7B5-4C68-83E5-B8DCC11A5103}">
      <dgm:prSet/>
      <dgm:spPr/>
      <dgm:t>
        <a:bodyPr/>
        <a:lstStyle/>
        <a:p>
          <a:endParaRPr lang="pt-BR"/>
        </a:p>
      </dgm:t>
    </dgm:pt>
    <dgm:pt modelId="{02E9465B-FFE9-4820-A810-9BF5DCF57A64}" type="sibTrans" cxnId="{1E9D5C1F-F7B5-4C68-83E5-B8DCC11A5103}">
      <dgm:prSet/>
      <dgm:spPr/>
      <dgm:t>
        <a:bodyPr/>
        <a:lstStyle/>
        <a:p>
          <a:endParaRPr lang="pt-BR"/>
        </a:p>
      </dgm:t>
    </dgm:pt>
    <dgm:pt modelId="{A7D1B06D-61F7-4EB7-B87C-24E08599D141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Adicionar Veículo</a:t>
          </a:r>
          <a:endParaRPr lang="pt-BR" dirty="0"/>
        </a:p>
      </dgm:t>
    </dgm:pt>
    <dgm:pt modelId="{6FC63AAC-185F-40F0-B611-9AD368D7359F}" type="parTrans" cxnId="{5D60885D-32DA-48E0-9F93-3168E5C87BF3}">
      <dgm:prSet/>
      <dgm:spPr/>
      <dgm:t>
        <a:bodyPr/>
        <a:lstStyle/>
        <a:p>
          <a:endParaRPr lang="pt-BR"/>
        </a:p>
      </dgm:t>
    </dgm:pt>
    <dgm:pt modelId="{F663B9CE-DF27-46AC-A4E6-3FD28804E552}" type="sibTrans" cxnId="{5D60885D-32DA-48E0-9F93-3168E5C87BF3}">
      <dgm:prSet/>
      <dgm:spPr/>
      <dgm:t>
        <a:bodyPr/>
        <a:lstStyle/>
        <a:p>
          <a:endParaRPr lang="pt-BR"/>
        </a:p>
      </dgm:t>
    </dgm:pt>
    <dgm:pt modelId="{F0BDE56D-92AE-4170-8BDB-26782D7C3251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– Registrar Vendas</a:t>
          </a:r>
        </a:p>
      </dgm:t>
    </dgm:pt>
    <dgm:pt modelId="{AE06B640-5299-4B1C-8119-A9DFA1CC65F4}" type="parTrans" cxnId="{8ADD2272-A18F-4B72-873F-48D3BFBBB8F9}">
      <dgm:prSet/>
      <dgm:spPr/>
      <dgm:t>
        <a:bodyPr/>
        <a:lstStyle/>
        <a:p>
          <a:endParaRPr lang="pt-BR"/>
        </a:p>
      </dgm:t>
    </dgm:pt>
    <dgm:pt modelId="{FED2D04B-8E92-4F6C-8479-0E45B2388C0A}" type="sibTrans" cxnId="{8ADD2272-A18F-4B72-873F-48D3BFBBB8F9}">
      <dgm:prSet/>
      <dgm:spPr/>
      <dgm:t>
        <a:bodyPr/>
        <a:lstStyle/>
        <a:p>
          <a:endParaRPr lang="pt-BR"/>
        </a:p>
      </dgm:t>
    </dgm:pt>
    <dgm:pt modelId="{997480E3-CFAA-4709-BDB7-5831470E0091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Registrar Vendas</a:t>
          </a:r>
        </a:p>
      </dgm:t>
    </dgm:pt>
    <dgm:pt modelId="{4FEBE387-30D3-458E-9D1F-88610D1C3B97}" type="parTrans" cxnId="{7929458B-4764-4D59-BC0A-147E128A6E79}">
      <dgm:prSet/>
      <dgm:spPr/>
      <dgm:t>
        <a:bodyPr/>
        <a:lstStyle/>
        <a:p>
          <a:endParaRPr lang="pt-BR"/>
        </a:p>
      </dgm:t>
    </dgm:pt>
    <dgm:pt modelId="{0462FA19-420D-436F-83AA-ED8BAC05B6F9}" type="sibTrans" cxnId="{7929458B-4764-4D59-BC0A-147E128A6E79}">
      <dgm:prSet/>
      <dgm:spPr/>
      <dgm:t>
        <a:bodyPr/>
        <a:lstStyle/>
        <a:p>
          <a:endParaRPr lang="pt-BR"/>
        </a:p>
      </dgm:t>
    </dgm:pt>
    <dgm:pt modelId="{DB04685A-079E-4196-95A2-3B28DB0C33A5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Vendas</a:t>
          </a:r>
        </a:p>
      </dgm:t>
    </dgm:pt>
    <dgm:pt modelId="{8D0543DD-9D9E-49B8-AE40-A6EC5811B176}" type="parTrans" cxnId="{248EB426-1741-4C54-AC81-E9F8FA912B09}">
      <dgm:prSet/>
      <dgm:spPr/>
      <dgm:t>
        <a:bodyPr/>
        <a:lstStyle/>
        <a:p>
          <a:endParaRPr lang="pt-BR"/>
        </a:p>
      </dgm:t>
    </dgm:pt>
    <dgm:pt modelId="{A640C514-AC85-4C75-A02F-7C0A13A825DD}" type="sibTrans" cxnId="{248EB426-1741-4C54-AC81-E9F8FA912B09}">
      <dgm:prSet/>
      <dgm:spPr/>
      <dgm:t>
        <a:bodyPr/>
        <a:lstStyle/>
        <a:p>
          <a:endParaRPr lang="pt-BR"/>
        </a:p>
      </dgm:t>
    </dgm:pt>
    <dgm:pt modelId="{42E2E4C8-8FC8-4BCA-8DEB-66AECB7B97E7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– Realizar Registro de Veículos</a:t>
          </a:r>
        </a:p>
      </dgm:t>
    </dgm:pt>
    <dgm:pt modelId="{E7A965C1-B2BA-4A38-B7A2-2BCF5F3ACDEB}" type="parTrans" cxnId="{8038F9D2-6B9F-4E00-8D32-8335AFE47615}">
      <dgm:prSet/>
      <dgm:spPr/>
      <dgm:t>
        <a:bodyPr/>
        <a:lstStyle/>
        <a:p>
          <a:endParaRPr lang="pt-BR"/>
        </a:p>
      </dgm:t>
    </dgm:pt>
    <dgm:pt modelId="{D9C76831-D013-4213-806B-8D5677168844}" type="sibTrans" cxnId="{8038F9D2-6B9F-4E00-8D32-8335AFE47615}">
      <dgm:prSet/>
      <dgm:spPr/>
      <dgm:t>
        <a:bodyPr/>
        <a:lstStyle/>
        <a:p>
          <a:endParaRPr lang="pt-BR"/>
        </a:p>
      </dgm:t>
    </dgm:pt>
    <dgm:pt modelId="{437765FB-0CD7-45FA-B245-A57AF81B1C9C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Alterar dados do Veículo</a:t>
          </a:r>
          <a:endParaRPr lang="pt-BR" dirty="0"/>
        </a:p>
      </dgm:t>
    </dgm:pt>
    <dgm:pt modelId="{4BA1DD81-4DBA-4CF5-9FAC-8D29B3EA2CE0}" type="parTrans" cxnId="{00DF8FF0-510C-43B4-8241-326A1003AD0B}">
      <dgm:prSet/>
      <dgm:spPr/>
      <dgm:t>
        <a:bodyPr/>
        <a:lstStyle/>
        <a:p>
          <a:endParaRPr lang="pt-BR"/>
        </a:p>
      </dgm:t>
    </dgm:pt>
    <dgm:pt modelId="{4B7D151F-7A50-44E8-99C9-DA619A669BE8}" type="sibTrans" cxnId="{00DF8FF0-510C-43B4-8241-326A1003AD0B}">
      <dgm:prSet/>
      <dgm:spPr/>
      <dgm:t>
        <a:bodyPr/>
        <a:lstStyle/>
        <a:p>
          <a:endParaRPr lang="pt-BR"/>
        </a:p>
      </dgm:t>
    </dgm:pt>
    <dgm:pt modelId="{8C5C0689-3483-4E05-B52E-B60672AE252B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Veículo</a:t>
          </a:r>
          <a:endParaRPr lang="pt-BR" dirty="0"/>
        </a:p>
      </dgm:t>
    </dgm:pt>
    <dgm:pt modelId="{130EE128-AF18-4EEF-89B5-FFA5EA52BF0C}" type="parTrans" cxnId="{6BB5719C-613B-4C82-84D3-35087C9F57B6}">
      <dgm:prSet/>
      <dgm:spPr/>
      <dgm:t>
        <a:bodyPr/>
        <a:lstStyle/>
        <a:p>
          <a:endParaRPr lang="pt-BR"/>
        </a:p>
      </dgm:t>
    </dgm:pt>
    <dgm:pt modelId="{696099E7-92A9-4D2B-BF1A-86B03F981050}" type="sibTrans" cxnId="{6BB5719C-613B-4C82-84D3-35087C9F57B6}">
      <dgm:prSet/>
      <dgm:spPr/>
      <dgm:t>
        <a:bodyPr/>
        <a:lstStyle/>
        <a:p>
          <a:endParaRPr lang="pt-BR"/>
        </a:p>
      </dgm:t>
    </dgm:pt>
    <dgm:pt modelId="{D0B01805-D7F9-4FC4-AB8F-8B164AFABE99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Remover Veículo</a:t>
          </a:r>
          <a:endParaRPr lang="pt-BR" dirty="0"/>
        </a:p>
      </dgm:t>
    </dgm:pt>
    <dgm:pt modelId="{ABF4D56A-FBFB-475B-B7BA-9E26D689F334}" type="parTrans" cxnId="{5D921359-D739-455C-9F64-49FB73F2D5A5}">
      <dgm:prSet/>
      <dgm:spPr/>
      <dgm:t>
        <a:bodyPr/>
        <a:lstStyle/>
        <a:p>
          <a:endParaRPr lang="pt-BR"/>
        </a:p>
      </dgm:t>
    </dgm:pt>
    <dgm:pt modelId="{FFDDDF85-08E7-4A8A-8C59-A6E7AC4786A8}" type="sibTrans" cxnId="{5D921359-D739-455C-9F64-49FB73F2D5A5}">
      <dgm:prSet/>
      <dgm:spPr/>
      <dgm:t>
        <a:bodyPr/>
        <a:lstStyle/>
        <a:p>
          <a:endParaRPr lang="pt-BR"/>
        </a:p>
      </dgm:t>
    </dgm:pt>
    <dgm:pt modelId="{9CD8B2DA-D3DF-4D03-A2FF-16806A08975F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– Realizar Registro de Clientes</a:t>
          </a:r>
          <a:endParaRPr lang="pt-BR" dirty="0"/>
        </a:p>
      </dgm:t>
    </dgm:pt>
    <dgm:pt modelId="{FC3187D7-60F6-4C56-9D9E-B2BAE82EAECE}" type="parTrans" cxnId="{1CB0C78D-E1BD-481C-913A-AA1F5495EF33}">
      <dgm:prSet/>
      <dgm:spPr/>
      <dgm:t>
        <a:bodyPr/>
        <a:lstStyle/>
        <a:p>
          <a:endParaRPr lang="pt-BR"/>
        </a:p>
      </dgm:t>
    </dgm:pt>
    <dgm:pt modelId="{419A29C3-EF30-477D-8677-A5545402524A}" type="sibTrans" cxnId="{1CB0C78D-E1BD-481C-913A-AA1F5495EF33}">
      <dgm:prSet/>
      <dgm:spPr/>
      <dgm:t>
        <a:bodyPr/>
        <a:lstStyle/>
        <a:p>
          <a:endParaRPr lang="pt-BR"/>
        </a:p>
      </dgm:t>
    </dgm:pt>
    <dgm:pt modelId="{E98DFD97-B82D-49B4-9BAD-5A9832DA8714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Incluir Cliente</a:t>
          </a:r>
          <a:endParaRPr lang="pt-BR" dirty="0"/>
        </a:p>
      </dgm:t>
    </dgm:pt>
    <dgm:pt modelId="{CD4E26CA-FAF0-40B1-859A-F224F8551B16}" type="parTrans" cxnId="{07798BBC-F2D8-4C5A-84A2-A5F1074FC831}">
      <dgm:prSet/>
      <dgm:spPr/>
      <dgm:t>
        <a:bodyPr/>
        <a:lstStyle/>
        <a:p>
          <a:endParaRPr lang="pt-BR"/>
        </a:p>
      </dgm:t>
    </dgm:pt>
    <dgm:pt modelId="{ED9AB35A-7375-43F9-BD9F-ADC18E1F760D}" type="sibTrans" cxnId="{07798BBC-F2D8-4C5A-84A2-A5F1074FC831}">
      <dgm:prSet/>
      <dgm:spPr/>
      <dgm:t>
        <a:bodyPr/>
        <a:lstStyle/>
        <a:p>
          <a:endParaRPr lang="pt-BR"/>
        </a:p>
      </dgm:t>
    </dgm:pt>
    <dgm:pt modelId="{ACC4EA20-C7E0-4A3D-9178-E67B8932643C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Alterar Dados do Cliente</a:t>
          </a:r>
          <a:endParaRPr lang="pt-BR" dirty="0"/>
        </a:p>
      </dgm:t>
    </dgm:pt>
    <dgm:pt modelId="{99D3D166-E04A-4394-9A66-9C8FB881DCCA}" type="parTrans" cxnId="{DF048604-F172-4372-8442-C676E8C23164}">
      <dgm:prSet/>
      <dgm:spPr/>
      <dgm:t>
        <a:bodyPr/>
        <a:lstStyle/>
        <a:p>
          <a:endParaRPr lang="pt-BR"/>
        </a:p>
      </dgm:t>
    </dgm:pt>
    <dgm:pt modelId="{A75C39D3-C753-4919-845D-E44F7283AECA}" type="sibTrans" cxnId="{DF048604-F172-4372-8442-C676E8C23164}">
      <dgm:prSet/>
      <dgm:spPr/>
      <dgm:t>
        <a:bodyPr/>
        <a:lstStyle/>
        <a:p>
          <a:endParaRPr lang="pt-BR"/>
        </a:p>
      </dgm:t>
    </dgm:pt>
    <dgm:pt modelId="{CEDF729B-9172-49C4-B03F-F8D5E555CBD5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Cliente</a:t>
          </a:r>
          <a:endParaRPr lang="pt-BR" dirty="0"/>
        </a:p>
      </dgm:t>
    </dgm:pt>
    <dgm:pt modelId="{9D4CF7D3-0019-41FD-802A-5729A1C2556A}" type="parTrans" cxnId="{87910FF1-36AC-4A66-86EA-BAA327B24E3E}">
      <dgm:prSet/>
      <dgm:spPr/>
      <dgm:t>
        <a:bodyPr/>
        <a:lstStyle/>
        <a:p>
          <a:endParaRPr lang="pt-BR"/>
        </a:p>
      </dgm:t>
    </dgm:pt>
    <dgm:pt modelId="{5BC53F71-AD1C-4420-9411-4F8DAC945FEF}" type="sibTrans" cxnId="{87910FF1-36AC-4A66-86EA-BAA327B24E3E}">
      <dgm:prSet/>
      <dgm:spPr/>
      <dgm:t>
        <a:bodyPr/>
        <a:lstStyle/>
        <a:p>
          <a:endParaRPr lang="pt-BR"/>
        </a:p>
      </dgm:t>
    </dgm:pt>
    <dgm:pt modelId="{E2F8751A-D178-42B9-A199-A03112EF99D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Remover Cliente</a:t>
          </a:r>
          <a:endParaRPr lang="pt-BR" dirty="0"/>
        </a:p>
      </dgm:t>
    </dgm:pt>
    <dgm:pt modelId="{1A7941AA-5BE7-44DC-81B7-63D8051A5FE6}" type="parTrans" cxnId="{26F98D9F-0535-461A-87CB-638F4A3D5DBA}">
      <dgm:prSet/>
      <dgm:spPr/>
      <dgm:t>
        <a:bodyPr/>
        <a:lstStyle/>
        <a:p>
          <a:endParaRPr lang="pt-BR"/>
        </a:p>
      </dgm:t>
    </dgm:pt>
    <dgm:pt modelId="{3E06142D-CF52-4C86-92BA-4CE39BB84350}" type="sibTrans" cxnId="{26F98D9F-0535-461A-87CB-638F4A3D5DBA}">
      <dgm:prSet/>
      <dgm:spPr/>
      <dgm:t>
        <a:bodyPr/>
        <a:lstStyle/>
        <a:p>
          <a:endParaRPr lang="pt-BR"/>
        </a:p>
      </dgm:t>
    </dgm:pt>
    <dgm:pt modelId="{51EA80A6-ABBC-45E8-92CD-2ABA3555E1AD}" type="pres">
      <dgm:prSet presAssocID="{AFBE7B12-8440-4793-9CA0-0FA213A31684}" presName="linear" presStyleCnt="0">
        <dgm:presLayoutVars>
          <dgm:animLvl val="lvl"/>
          <dgm:resizeHandles val="exact"/>
        </dgm:presLayoutVars>
      </dgm:prSet>
      <dgm:spPr/>
    </dgm:pt>
    <dgm:pt modelId="{3FE72287-6D94-4A36-BC8A-107BE8DE6F32}" type="pres">
      <dgm:prSet presAssocID="{FFAF6D14-3D04-4E1E-8DEC-E8A5AE919051}" presName="parentText" presStyleLbl="node1" presStyleIdx="0" presStyleCnt="14" custLinFactY="-4990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EBAF97-E2C3-427E-BA96-5E11735870B6}" type="pres">
      <dgm:prSet presAssocID="{02E9465B-FFE9-4820-A810-9BF5DCF57A64}" presName="spacer" presStyleCnt="0"/>
      <dgm:spPr/>
    </dgm:pt>
    <dgm:pt modelId="{38E4388D-EE5F-496F-8243-601EE8307CF1}" type="pres">
      <dgm:prSet presAssocID="{F0BDE56D-92AE-4170-8BDB-26782D7C3251}" presName="parentText" presStyleLbl="node1" presStyleIdx="1" presStyleCnt="14" custLinFactY="-3131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3F3D7F-5BA6-4D9A-978E-674FBD833823}" type="pres">
      <dgm:prSet presAssocID="{FED2D04B-8E92-4F6C-8479-0E45B2388C0A}" presName="spacer" presStyleCnt="0"/>
      <dgm:spPr/>
    </dgm:pt>
    <dgm:pt modelId="{B5EE83FE-AC5A-475F-9DF6-E63A618F26C9}" type="pres">
      <dgm:prSet presAssocID="{997480E3-CFAA-4709-BDB7-5831470E0091}" presName="parentText" presStyleLbl="node1" presStyleIdx="2" presStyleCnt="14" custLinFactY="-3131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46DC2E-0303-48BD-9124-6F46715BD530}" type="pres">
      <dgm:prSet presAssocID="{0462FA19-420D-436F-83AA-ED8BAC05B6F9}" presName="spacer" presStyleCnt="0"/>
      <dgm:spPr/>
    </dgm:pt>
    <dgm:pt modelId="{5F7A87C4-859E-40D7-871B-6AD76DEF633F}" type="pres">
      <dgm:prSet presAssocID="{DB04685A-079E-4196-95A2-3B28DB0C33A5}" presName="parentText" presStyleLbl="node1" presStyleIdx="3" presStyleCnt="14" custLinFactY="-31315" custLinFactNeighborX="0" custLinFactNeighborY="-100000">
        <dgm:presLayoutVars>
          <dgm:chMax val="0"/>
          <dgm:bulletEnabled val="1"/>
        </dgm:presLayoutVars>
      </dgm:prSet>
      <dgm:spPr/>
    </dgm:pt>
    <dgm:pt modelId="{4C53383F-B8EA-46B9-8306-194AC8D5FF56}" type="pres">
      <dgm:prSet presAssocID="{A640C514-AC85-4C75-A02F-7C0A13A825DD}" presName="spacer" presStyleCnt="0"/>
      <dgm:spPr/>
    </dgm:pt>
    <dgm:pt modelId="{B7E9FB3C-8507-407E-98A6-53AA837D5184}" type="pres">
      <dgm:prSet presAssocID="{42E2E4C8-8FC8-4BCA-8DEB-66AECB7B97E7}" presName="parentText" presStyleLbl="node1" presStyleIdx="4" presStyleCnt="14" custLinFactY="-12348" custLinFactNeighborX="0" custLinFactNeighborY="-100000">
        <dgm:presLayoutVars>
          <dgm:chMax val="0"/>
          <dgm:bulletEnabled val="1"/>
        </dgm:presLayoutVars>
      </dgm:prSet>
      <dgm:spPr/>
    </dgm:pt>
    <dgm:pt modelId="{75DDD03E-85FA-4F94-BF49-B9C87A67EFBD}" type="pres">
      <dgm:prSet presAssocID="{D9C76831-D013-4213-806B-8D5677168844}" presName="spacer" presStyleCnt="0"/>
      <dgm:spPr/>
    </dgm:pt>
    <dgm:pt modelId="{DE4B443B-5029-4873-81DB-A75D3AAAF5AE}" type="pres">
      <dgm:prSet presAssocID="{A7D1B06D-61F7-4EB7-B87C-24E08599D141}" presName="parentText" presStyleLbl="node1" presStyleIdx="5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E0141B-D754-47CE-B537-B6E0B3DEDCC3}" type="pres">
      <dgm:prSet presAssocID="{F663B9CE-DF27-46AC-A4E6-3FD28804E552}" presName="spacer" presStyleCnt="0"/>
      <dgm:spPr/>
    </dgm:pt>
    <dgm:pt modelId="{EDE00716-492E-4B3A-8FFB-37F294913020}" type="pres">
      <dgm:prSet presAssocID="{437765FB-0CD7-45FA-B245-A57AF81B1C9C}" presName="parentText" presStyleLbl="node1" presStyleIdx="6" presStyleCnt="14" custLinFactY="-12348" custLinFactNeighborX="0" custLinFactNeighborY="-100000">
        <dgm:presLayoutVars>
          <dgm:chMax val="0"/>
          <dgm:bulletEnabled val="1"/>
        </dgm:presLayoutVars>
      </dgm:prSet>
      <dgm:spPr/>
    </dgm:pt>
    <dgm:pt modelId="{7290FA0B-CC00-4673-9055-53815CBE3E45}" type="pres">
      <dgm:prSet presAssocID="{4B7D151F-7A50-44E8-99C9-DA619A669BE8}" presName="spacer" presStyleCnt="0"/>
      <dgm:spPr/>
    </dgm:pt>
    <dgm:pt modelId="{59F79B33-ECB7-4C1C-AD6C-494429447ACE}" type="pres">
      <dgm:prSet presAssocID="{8C5C0689-3483-4E05-B52E-B60672AE252B}" presName="parentText" presStyleLbl="node1" presStyleIdx="7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2C153A-D06A-4B2E-AE23-35CF8B61AB53}" type="pres">
      <dgm:prSet presAssocID="{696099E7-92A9-4D2B-BF1A-86B03F981050}" presName="spacer" presStyleCnt="0"/>
      <dgm:spPr/>
    </dgm:pt>
    <dgm:pt modelId="{43B010DF-25A6-4E92-8E23-7C5F962F4F70}" type="pres">
      <dgm:prSet presAssocID="{D0B01805-D7F9-4FC4-AB8F-8B164AFABE99}" presName="parentText" presStyleLbl="node1" presStyleIdx="8" presStyleCnt="14" custLinFactY="-12348" custLinFactNeighborX="0" custLinFactNeighborY="-100000">
        <dgm:presLayoutVars>
          <dgm:chMax val="0"/>
          <dgm:bulletEnabled val="1"/>
        </dgm:presLayoutVars>
      </dgm:prSet>
      <dgm:spPr/>
    </dgm:pt>
    <dgm:pt modelId="{2539E312-FD35-4C95-B78F-9A47DE71D485}" type="pres">
      <dgm:prSet presAssocID="{FFDDDF85-08E7-4A8A-8C59-A6E7AC4786A8}" presName="spacer" presStyleCnt="0"/>
      <dgm:spPr/>
    </dgm:pt>
    <dgm:pt modelId="{1880A7FE-0556-40AF-88BF-9563BC5BAF75}" type="pres">
      <dgm:prSet presAssocID="{9CD8B2DA-D3DF-4D03-A2FF-16806A08975F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6B54D87F-A55E-492B-9359-A8A9A1C16C70}" type="pres">
      <dgm:prSet presAssocID="{419A29C3-EF30-477D-8677-A5545402524A}" presName="spacer" presStyleCnt="0"/>
      <dgm:spPr/>
    </dgm:pt>
    <dgm:pt modelId="{DC454540-9747-47F5-B400-AA3F930D5742}" type="pres">
      <dgm:prSet presAssocID="{E98DFD97-B82D-49B4-9BAD-5A9832DA8714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C8AC3D22-38D5-4269-8963-2DB93E7A5602}" type="pres">
      <dgm:prSet presAssocID="{ED9AB35A-7375-43F9-BD9F-ADC18E1F760D}" presName="spacer" presStyleCnt="0"/>
      <dgm:spPr/>
    </dgm:pt>
    <dgm:pt modelId="{034B3042-7B4D-42DA-8B5B-CF5F20646CA3}" type="pres">
      <dgm:prSet presAssocID="{ACC4EA20-C7E0-4A3D-9178-E67B8932643C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06D80B08-D144-4632-BA0F-68B5C4B5FB82}" type="pres">
      <dgm:prSet presAssocID="{A75C39D3-C753-4919-845D-E44F7283AECA}" presName="spacer" presStyleCnt="0"/>
      <dgm:spPr/>
    </dgm:pt>
    <dgm:pt modelId="{933CFC09-972B-45A8-84BF-05D6F6BE3E82}" type="pres">
      <dgm:prSet presAssocID="{CEDF729B-9172-49C4-B03F-F8D5E555CBD5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B4EC910B-28E9-48DC-90A7-C47FD6572AC2}" type="pres">
      <dgm:prSet presAssocID="{5BC53F71-AD1C-4420-9411-4F8DAC945FEF}" presName="spacer" presStyleCnt="0"/>
      <dgm:spPr/>
    </dgm:pt>
    <dgm:pt modelId="{C64CEC81-3279-4FC4-BECC-438606F52F54}" type="pres">
      <dgm:prSet presAssocID="{E2F8751A-D178-42B9-A199-A03112EF99DD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26F98D9F-0535-461A-87CB-638F4A3D5DBA}" srcId="{AFBE7B12-8440-4793-9CA0-0FA213A31684}" destId="{E2F8751A-D178-42B9-A199-A03112EF99DD}" srcOrd="13" destOrd="0" parTransId="{1A7941AA-5BE7-44DC-81B7-63D8051A5FE6}" sibTransId="{3E06142D-CF52-4C86-92BA-4CE39BB84350}"/>
    <dgm:cxn modelId="{DF048604-F172-4372-8442-C676E8C23164}" srcId="{AFBE7B12-8440-4793-9CA0-0FA213A31684}" destId="{ACC4EA20-C7E0-4A3D-9178-E67B8932643C}" srcOrd="11" destOrd="0" parTransId="{99D3D166-E04A-4394-9A66-9C8FB881DCCA}" sibTransId="{A75C39D3-C753-4919-845D-E44F7283AECA}"/>
    <dgm:cxn modelId="{8ADD2272-A18F-4B72-873F-48D3BFBBB8F9}" srcId="{AFBE7B12-8440-4793-9CA0-0FA213A31684}" destId="{F0BDE56D-92AE-4170-8BDB-26782D7C3251}" srcOrd="1" destOrd="0" parTransId="{AE06B640-5299-4B1C-8119-A9DFA1CC65F4}" sibTransId="{FED2D04B-8E92-4F6C-8479-0E45B2388C0A}"/>
    <dgm:cxn modelId="{5D60885D-32DA-48E0-9F93-3168E5C87BF3}" srcId="{AFBE7B12-8440-4793-9CA0-0FA213A31684}" destId="{A7D1B06D-61F7-4EB7-B87C-24E08599D141}" srcOrd="5" destOrd="0" parTransId="{6FC63AAC-185F-40F0-B611-9AD368D7359F}" sibTransId="{F663B9CE-DF27-46AC-A4E6-3FD28804E552}"/>
    <dgm:cxn modelId="{CBD63081-C825-4054-ADD6-08D4F6144E45}" type="presOf" srcId="{997480E3-CFAA-4709-BDB7-5831470E0091}" destId="{B5EE83FE-AC5A-475F-9DF6-E63A618F26C9}" srcOrd="0" destOrd="0" presId="urn:microsoft.com/office/officeart/2005/8/layout/vList2"/>
    <dgm:cxn modelId="{4CD076DA-5875-4C1C-8EE7-0B0A12F714EA}" type="presOf" srcId="{E2F8751A-D178-42B9-A199-A03112EF99DD}" destId="{C64CEC81-3279-4FC4-BECC-438606F52F54}" srcOrd="0" destOrd="0" presId="urn:microsoft.com/office/officeart/2005/8/layout/vList2"/>
    <dgm:cxn modelId="{A22A9C29-5B21-4069-BCFD-C2241A8D53DF}" type="presOf" srcId="{8C5C0689-3483-4E05-B52E-B60672AE252B}" destId="{59F79B33-ECB7-4C1C-AD6C-494429447ACE}" srcOrd="0" destOrd="0" presId="urn:microsoft.com/office/officeart/2005/8/layout/vList2"/>
    <dgm:cxn modelId="{7929458B-4764-4D59-BC0A-147E128A6E79}" srcId="{AFBE7B12-8440-4793-9CA0-0FA213A31684}" destId="{997480E3-CFAA-4709-BDB7-5831470E0091}" srcOrd="2" destOrd="0" parTransId="{4FEBE387-30D3-458E-9D1F-88610D1C3B97}" sibTransId="{0462FA19-420D-436F-83AA-ED8BAC05B6F9}"/>
    <dgm:cxn modelId="{5AC72410-B8C8-4793-802E-4B5305489BBE}" type="presOf" srcId="{42E2E4C8-8FC8-4BCA-8DEB-66AECB7B97E7}" destId="{B7E9FB3C-8507-407E-98A6-53AA837D5184}" srcOrd="0" destOrd="0" presId="urn:microsoft.com/office/officeart/2005/8/layout/vList2"/>
    <dgm:cxn modelId="{248EB426-1741-4C54-AC81-E9F8FA912B09}" srcId="{AFBE7B12-8440-4793-9CA0-0FA213A31684}" destId="{DB04685A-079E-4196-95A2-3B28DB0C33A5}" srcOrd="3" destOrd="0" parTransId="{8D0543DD-9D9E-49B8-AE40-A6EC5811B176}" sibTransId="{A640C514-AC85-4C75-A02F-7C0A13A825DD}"/>
    <dgm:cxn modelId="{6BB5719C-613B-4C82-84D3-35087C9F57B6}" srcId="{AFBE7B12-8440-4793-9CA0-0FA213A31684}" destId="{8C5C0689-3483-4E05-B52E-B60672AE252B}" srcOrd="7" destOrd="0" parTransId="{130EE128-AF18-4EEF-89B5-FFA5EA52BF0C}" sibTransId="{696099E7-92A9-4D2B-BF1A-86B03F981050}"/>
    <dgm:cxn modelId="{D8CAF3F3-F370-42E9-A6DB-1E8689347AD3}" type="presOf" srcId="{FFAF6D14-3D04-4E1E-8DEC-E8A5AE919051}" destId="{3FE72287-6D94-4A36-BC8A-107BE8DE6F32}" srcOrd="0" destOrd="0" presId="urn:microsoft.com/office/officeart/2005/8/layout/vList2"/>
    <dgm:cxn modelId="{F86BBACD-03ED-4F3A-9121-32101E58F76A}" type="presOf" srcId="{F0BDE56D-92AE-4170-8BDB-26782D7C3251}" destId="{38E4388D-EE5F-496F-8243-601EE8307CF1}" srcOrd="0" destOrd="0" presId="urn:microsoft.com/office/officeart/2005/8/layout/vList2"/>
    <dgm:cxn modelId="{87910FF1-36AC-4A66-86EA-BAA327B24E3E}" srcId="{AFBE7B12-8440-4793-9CA0-0FA213A31684}" destId="{CEDF729B-9172-49C4-B03F-F8D5E555CBD5}" srcOrd="12" destOrd="0" parTransId="{9D4CF7D3-0019-41FD-802A-5729A1C2556A}" sibTransId="{5BC53F71-AD1C-4420-9411-4F8DAC945FEF}"/>
    <dgm:cxn modelId="{5D921359-D739-455C-9F64-49FB73F2D5A5}" srcId="{AFBE7B12-8440-4793-9CA0-0FA213A31684}" destId="{D0B01805-D7F9-4FC4-AB8F-8B164AFABE99}" srcOrd="8" destOrd="0" parTransId="{ABF4D56A-FBFB-475B-B7BA-9E26D689F334}" sibTransId="{FFDDDF85-08E7-4A8A-8C59-A6E7AC4786A8}"/>
    <dgm:cxn modelId="{93BF1758-98FB-4A73-9059-B8478AFF21B0}" type="presOf" srcId="{9CD8B2DA-D3DF-4D03-A2FF-16806A08975F}" destId="{1880A7FE-0556-40AF-88BF-9563BC5BAF75}" srcOrd="0" destOrd="0" presId="urn:microsoft.com/office/officeart/2005/8/layout/vList2"/>
    <dgm:cxn modelId="{9E5A6AD1-DBD4-49AB-B8FF-A158352818AF}" type="presOf" srcId="{AFBE7B12-8440-4793-9CA0-0FA213A31684}" destId="{51EA80A6-ABBC-45E8-92CD-2ABA3555E1AD}" srcOrd="0" destOrd="0" presId="urn:microsoft.com/office/officeart/2005/8/layout/vList2"/>
    <dgm:cxn modelId="{00DF8FF0-510C-43B4-8241-326A1003AD0B}" srcId="{AFBE7B12-8440-4793-9CA0-0FA213A31684}" destId="{437765FB-0CD7-45FA-B245-A57AF81B1C9C}" srcOrd="6" destOrd="0" parTransId="{4BA1DD81-4DBA-4CF5-9FAC-8D29B3EA2CE0}" sibTransId="{4B7D151F-7A50-44E8-99C9-DA619A669BE8}"/>
    <dgm:cxn modelId="{D53A8C76-88AA-47A9-86DF-8A0D64F57FC1}" type="presOf" srcId="{CEDF729B-9172-49C4-B03F-F8D5E555CBD5}" destId="{933CFC09-972B-45A8-84BF-05D6F6BE3E82}" srcOrd="0" destOrd="0" presId="urn:microsoft.com/office/officeart/2005/8/layout/vList2"/>
    <dgm:cxn modelId="{07798BBC-F2D8-4C5A-84A2-A5F1074FC831}" srcId="{AFBE7B12-8440-4793-9CA0-0FA213A31684}" destId="{E98DFD97-B82D-49B4-9BAD-5A9832DA8714}" srcOrd="10" destOrd="0" parTransId="{CD4E26CA-FAF0-40B1-859A-F224F8551B16}" sibTransId="{ED9AB35A-7375-43F9-BD9F-ADC18E1F760D}"/>
    <dgm:cxn modelId="{8C525B40-7D7A-47A7-AFBC-9DE340A32FE2}" type="presOf" srcId="{DB04685A-079E-4196-95A2-3B28DB0C33A5}" destId="{5F7A87C4-859E-40D7-871B-6AD76DEF633F}" srcOrd="0" destOrd="0" presId="urn:microsoft.com/office/officeart/2005/8/layout/vList2"/>
    <dgm:cxn modelId="{1E9D5C1F-F7B5-4C68-83E5-B8DCC11A5103}" srcId="{AFBE7B12-8440-4793-9CA0-0FA213A31684}" destId="{FFAF6D14-3D04-4E1E-8DEC-E8A5AE919051}" srcOrd="0" destOrd="0" parTransId="{66060BBC-3614-4078-9C72-509A4AFBF78F}" sibTransId="{02E9465B-FFE9-4820-A810-9BF5DCF57A64}"/>
    <dgm:cxn modelId="{8038F9D2-6B9F-4E00-8D32-8335AFE47615}" srcId="{AFBE7B12-8440-4793-9CA0-0FA213A31684}" destId="{42E2E4C8-8FC8-4BCA-8DEB-66AECB7B97E7}" srcOrd="4" destOrd="0" parTransId="{E7A965C1-B2BA-4A38-B7A2-2BCF5F3ACDEB}" sibTransId="{D9C76831-D013-4213-806B-8D5677168844}"/>
    <dgm:cxn modelId="{98761F03-F9F4-460B-834D-708842D0C18C}" type="presOf" srcId="{ACC4EA20-C7E0-4A3D-9178-E67B8932643C}" destId="{034B3042-7B4D-42DA-8B5B-CF5F20646CA3}" srcOrd="0" destOrd="0" presId="urn:microsoft.com/office/officeart/2005/8/layout/vList2"/>
    <dgm:cxn modelId="{2B69FC00-7F18-4B5E-B2EF-FDE5C2492898}" type="presOf" srcId="{A7D1B06D-61F7-4EB7-B87C-24E08599D141}" destId="{DE4B443B-5029-4873-81DB-A75D3AAAF5AE}" srcOrd="0" destOrd="0" presId="urn:microsoft.com/office/officeart/2005/8/layout/vList2"/>
    <dgm:cxn modelId="{85CD8670-68CC-4377-9578-4D10EB5EF7E4}" type="presOf" srcId="{437765FB-0CD7-45FA-B245-A57AF81B1C9C}" destId="{EDE00716-492E-4B3A-8FFB-37F294913020}" srcOrd="0" destOrd="0" presId="urn:microsoft.com/office/officeart/2005/8/layout/vList2"/>
    <dgm:cxn modelId="{593E8205-6D4C-4AD0-BC87-21AA8E3115CB}" type="presOf" srcId="{E98DFD97-B82D-49B4-9BAD-5A9832DA8714}" destId="{DC454540-9747-47F5-B400-AA3F930D5742}" srcOrd="0" destOrd="0" presId="urn:microsoft.com/office/officeart/2005/8/layout/vList2"/>
    <dgm:cxn modelId="{E370D645-DA3D-4E76-8D23-7645A9D59D79}" type="presOf" srcId="{D0B01805-D7F9-4FC4-AB8F-8B164AFABE99}" destId="{43B010DF-25A6-4E92-8E23-7C5F962F4F70}" srcOrd="0" destOrd="0" presId="urn:microsoft.com/office/officeart/2005/8/layout/vList2"/>
    <dgm:cxn modelId="{1CB0C78D-E1BD-481C-913A-AA1F5495EF33}" srcId="{AFBE7B12-8440-4793-9CA0-0FA213A31684}" destId="{9CD8B2DA-D3DF-4D03-A2FF-16806A08975F}" srcOrd="9" destOrd="0" parTransId="{FC3187D7-60F6-4C56-9D9E-B2BAE82EAECE}" sibTransId="{419A29C3-EF30-477D-8677-A5545402524A}"/>
    <dgm:cxn modelId="{FF1A3A4A-90CF-4BE6-BC1B-9685A650BD84}" type="presParOf" srcId="{51EA80A6-ABBC-45E8-92CD-2ABA3555E1AD}" destId="{3FE72287-6D94-4A36-BC8A-107BE8DE6F32}" srcOrd="0" destOrd="0" presId="urn:microsoft.com/office/officeart/2005/8/layout/vList2"/>
    <dgm:cxn modelId="{BBA73BBA-7221-4522-8A78-984CC39058A5}" type="presParOf" srcId="{51EA80A6-ABBC-45E8-92CD-2ABA3555E1AD}" destId="{06EBAF97-E2C3-427E-BA96-5E11735870B6}" srcOrd="1" destOrd="0" presId="urn:microsoft.com/office/officeart/2005/8/layout/vList2"/>
    <dgm:cxn modelId="{4075D3F1-7E9D-4F0A-B714-1D86CBF191B2}" type="presParOf" srcId="{51EA80A6-ABBC-45E8-92CD-2ABA3555E1AD}" destId="{38E4388D-EE5F-496F-8243-601EE8307CF1}" srcOrd="2" destOrd="0" presId="urn:microsoft.com/office/officeart/2005/8/layout/vList2"/>
    <dgm:cxn modelId="{9CE65B02-0296-43BC-AC7A-C211A7D1DD76}" type="presParOf" srcId="{51EA80A6-ABBC-45E8-92CD-2ABA3555E1AD}" destId="{103F3D7F-5BA6-4D9A-978E-674FBD833823}" srcOrd="3" destOrd="0" presId="urn:microsoft.com/office/officeart/2005/8/layout/vList2"/>
    <dgm:cxn modelId="{D0B4CB32-828E-466B-BA33-581E3FDAD5AF}" type="presParOf" srcId="{51EA80A6-ABBC-45E8-92CD-2ABA3555E1AD}" destId="{B5EE83FE-AC5A-475F-9DF6-E63A618F26C9}" srcOrd="4" destOrd="0" presId="urn:microsoft.com/office/officeart/2005/8/layout/vList2"/>
    <dgm:cxn modelId="{3F38EFB3-104F-4546-B993-68B107C2CCAF}" type="presParOf" srcId="{51EA80A6-ABBC-45E8-92CD-2ABA3555E1AD}" destId="{4546DC2E-0303-48BD-9124-6F46715BD530}" srcOrd="5" destOrd="0" presId="urn:microsoft.com/office/officeart/2005/8/layout/vList2"/>
    <dgm:cxn modelId="{E6FE8EE0-2505-49C2-A14E-3D8ACB092F4A}" type="presParOf" srcId="{51EA80A6-ABBC-45E8-92CD-2ABA3555E1AD}" destId="{5F7A87C4-859E-40D7-871B-6AD76DEF633F}" srcOrd="6" destOrd="0" presId="urn:microsoft.com/office/officeart/2005/8/layout/vList2"/>
    <dgm:cxn modelId="{32B86338-771C-4B05-A16D-1CDB1CBC61B1}" type="presParOf" srcId="{51EA80A6-ABBC-45E8-92CD-2ABA3555E1AD}" destId="{4C53383F-B8EA-46B9-8306-194AC8D5FF56}" srcOrd="7" destOrd="0" presId="urn:microsoft.com/office/officeart/2005/8/layout/vList2"/>
    <dgm:cxn modelId="{9A14530D-CE2D-4710-98E4-2406E5C217E0}" type="presParOf" srcId="{51EA80A6-ABBC-45E8-92CD-2ABA3555E1AD}" destId="{B7E9FB3C-8507-407E-98A6-53AA837D5184}" srcOrd="8" destOrd="0" presId="urn:microsoft.com/office/officeart/2005/8/layout/vList2"/>
    <dgm:cxn modelId="{E9E1C9E0-F39E-46D9-8118-7C872775A89E}" type="presParOf" srcId="{51EA80A6-ABBC-45E8-92CD-2ABA3555E1AD}" destId="{75DDD03E-85FA-4F94-BF49-B9C87A67EFBD}" srcOrd="9" destOrd="0" presId="urn:microsoft.com/office/officeart/2005/8/layout/vList2"/>
    <dgm:cxn modelId="{923BAC88-477D-40EB-8C92-85258679AF3A}" type="presParOf" srcId="{51EA80A6-ABBC-45E8-92CD-2ABA3555E1AD}" destId="{DE4B443B-5029-4873-81DB-A75D3AAAF5AE}" srcOrd="10" destOrd="0" presId="urn:microsoft.com/office/officeart/2005/8/layout/vList2"/>
    <dgm:cxn modelId="{DC626D63-32EA-43FD-8ABF-57D05BFE72F2}" type="presParOf" srcId="{51EA80A6-ABBC-45E8-92CD-2ABA3555E1AD}" destId="{DDE0141B-D754-47CE-B537-B6E0B3DEDCC3}" srcOrd="11" destOrd="0" presId="urn:microsoft.com/office/officeart/2005/8/layout/vList2"/>
    <dgm:cxn modelId="{3817A78B-8F9A-4D40-B2AE-D3CC01918A12}" type="presParOf" srcId="{51EA80A6-ABBC-45E8-92CD-2ABA3555E1AD}" destId="{EDE00716-492E-4B3A-8FFB-37F294913020}" srcOrd="12" destOrd="0" presId="urn:microsoft.com/office/officeart/2005/8/layout/vList2"/>
    <dgm:cxn modelId="{C0F324AD-DFB3-427D-9105-6793DE4C641D}" type="presParOf" srcId="{51EA80A6-ABBC-45E8-92CD-2ABA3555E1AD}" destId="{7290FA0B-CC00-4673-9055-53815CBE3E45}" srcOrd="13" destOrd="0" presId="urn:microsoft.com/office/officeart/2005/8/layout/vList2"/>
    <dgm:cxn modelId="{C35D373C-6CBE-4BCC-BC52-899BA16D8BA4}" type="presParOf" srcId="{51EA80A6-ABBC-45E8-92CD-2ABA3555E1AD}" destId="{59F79B33-ECB7-4C1C-AD6C-494429447ACE}" srcOrd="14" destOrd="0" presId="urn:microsoft.com/office/officeart/2005/8/layout/vList2"/>
    <dgm:cxn modelId="{4F79AA41-5EB4-4236-8D4C-D199FBA8A805}" type="presParOf" srcId="{51EA80A6-ABBC-45E8-92CD-2ABA3555E1AD}" destId="{452C153A-D06A-4B2E-AE23-35CF8B61AB53}" srcOrd="15" destOrd="0" presId="urn:microsoft.com/office/officeart/2005/8/layout/vList2"/>
    <dgm:cxn modelId="{C47683F6-E206-4FBC-B696-4282BB3217A7}" type="presParOf" srcId="{51EA80A6-ABBC-45E8-92CD-2ABA3555E1AD}" destId="{43B010DF-25A6-4E92-8E23-7C5F962F4F70}" srcOrd="16" destOrd="0" presId="urn:microsoft.com/office/officeart/2005/8/layout/vList2"/>
    <dgm:cxn modelId="{EB72EEC1-6805-4386-B948-068C149AB899}" type="presParOf" srcId="{51EA80A6-ABBC-45E8-92CD-2ABA3555E1AD}" destId="{2539E312-FD35-4C95-B78F-9A47DE71D485}" srcOrd="17" destOrd="0" presId="urn:microsoft.com/office/officeart/2005/8/layout/vList2"/>
    <dgm:cxn modelId="{EEEB9171-62A4-432A-A384-DFB4FF335C2A}" type="presParOf" srcId="{51EA80A6-ABBC-45E8-92CD-2ABA3555E1AD}" destId="{1880A7FE-0556-40AF-88BF-9563BC5BAF75}" srcOrd="18" destOrd="0" presId="urn:microsoft.com/office/officeart/2005/8/layout/vList2"/>
    <dgm:cxn modelId="{827700DF-10D4-4B56-8205-88E06147F06D}" type="presParOf" srcId="{51EA80A6-ABBC-45E8-92CD-2ABA3555E1AD}" destId="{6B54D87F-A55E-492B-9359-A8A9A1C16C70}" srcOrd="19" destOrd="0" presId="urn:microsoft.com/office/officeart/2005/8/layout/vList2"/>
    <dgm:cxn modelId="{5F880C85-09D0-4917-8A52-9AA33F4E9F63}" type="presParOf" srcId="{51EA80A6-ABBC-45E8-92CD-2ABA3555E1AD}" destId="{DC454540-9747-47F5-B400-AA3F930D5742}" srcOrd="20" destOrd="0" presId="urn:microsoft.com/office/officeart/2005/8/layout/vList2"/>
    <dgm:cxn modelId="{79353B9C-9C61-46F7-826C-18F1EA82722E}" type="presParOf" srcId="{51EA80A6-ABBC-45E8-92CD-2ABA3555E1AD}" destId="{C8AC3D22-38D5-4269-8963-2DB93E7A5602}" srcOrd="21" destOrd="0" presId="urn:microsoft.com/office/officeart/2005/8/layout/vList2"/>
    <dgm:cxn modelId="{6CF9AA53-ECF2-4F13-9B81-3F400908503D}" type="presParOf" srcId="{51EA80A6-ABBC-45E8-92CD-2ABA3555E1AD}" destId="{034B3042-7B4D-42DA-8B5B-CF5F20646CA3}" srcOrd="22" destOrd="0" presId="urn:microsoft.com/office/officeart/2005/8/layout/vList2"/>
    <dgm:cxn modelId="{C3F0B5FD-D564-4E66-BE96-80EC38473EB9}" type="presParOf" srcId="{51EA80A6-ABBC-45E8-92CD-2ABA3555E1AD}" destId="{06D80B08-D144-4632-BA0F-68B5C4B5FB82}" srcOrd="23" destOrd="0" presId="urn:microsoft.com/office/officeart/2005/8/layout/vList2"/>
    <dgm:cxn modelId="{062EFAC6-E925-4F52-9C5D-B40A8634D4FB}" type="presParOf" srcId="{51EA80A6-ABBC-45E8-92CD-2ABA3555E1AD}" destId="{933CFC09-972B-45A8-84BF-05D6F6BE3E82}" srcOrd="24" destOrd="0" presId="urn:microsoft.com/office/officeart/2005/8/layout/vList2"/>
    <dgm:cxn modelId="{7041B324-6353-4AF4-A76E-AE71DB1FADA4}" type="presParOf" srcId="{51EA80A6-ABBC-45E8-92CD-2ABA3555E1AD}" destId="{B4EC910B-28E9-48DC-90A7-C47FD6572AC2}" srcOrd="25" destOrd="0" presId="urn:microsoft.com/office/officeart/2005/8/layout/vList2"/>
    <dgm:cxn modelId="{F0AC9087-AA03-43E9-B11A-1F51A9432B78}" type="presParOf" srcId="{51EA80A6-ABBC-45E8-92CD-2ABA3555E1AD}" destId="{C64CEC81-3279-4FC4-BECC-438606F52F54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E22E2-7B75-4160-85C4-45423F08A1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0578C1F-07A6-48D6-9E5B-3A2C07459B3C}">
      <dgm:prSet phldrT="[Texto]"/>
      <dgm:spPr/>
      <dgm:t>
        <a:bodyPr/>
        <a:lstStyle/>
        <a:p>
          <a:r>
            <a:rPr lang="pt-BR" dirty="0" smtClean="0"/>
            <a:t>Eu, enquanto  auxiliar de expedição, desejo realizar o armazenamento de dados do fluxo de vendas, para ter mais produtividade.</a:t>
          </a:r>
          <a:endParaRPr lang="pt-BR" dirty="0"/>
        </a:p>
      </dgm:t>
    </dgm:pt>
    <dgm:pt modelId="{C288DBFA-8478-4881-84B3-A73CC83EC71C}" type="parTrans" cxnId="{2C232FF9-BCEC-4E5C-8B9C-5475A4FAC663}">
      <dgm:prSet/>
      <dgm:spPr/>
      <dgm:t>
        <a:bodyPr/>
        <a:lstStyle/>
        <a:p>
          <a:endParaRPr lang="pt-BR"/>
        </a:p>
      </dgm:t>
    </dgm:pt>
    <dgm:pt modelId="{5F3261D3-D068-4481-912C-B82B460CD4FE}" type="sibTrans" cxnId="{2C232FF9-BCEC-4E5C-8B9C-5475A4FAC663}">
      <dgm:prSet/>
      <dgm:spPr/>
      <dgm:t>
        <a:bodyPr/>
        <a:lstStyle/>
        <a:p>
          <a:endParaRPr lang="pt-BR"/>
        </a:p>
      </dgm:t>
    </dgm:pt>
    <dgm:pt modelId="{00DC5CBC-4944-42EB-8D96-0A9C255A36E0}">
      <dgm:prSet phldrT="[Texto]"/>
      <dgm:spPr/>
      <dgm:t>
        <a:bodyPr/>
        <a:lstStyle/>
        <a:p>
          <a:r>
            <a:rPr lang="pt-BR" dirty="0" smtClean="0"/>
            <a:t>Eu, enquanto  diretor, desejo obter análise de dados de vendas, para tomar decisões que norteiam a empresa.</a:t>
          </a:r>
          <a:endParaRPr lang="pt-BR" dirty="0"/>
        </a:p>
      </dgm:t>
    </dgm:pt>
    <dgm:pt modelId="{9AFBC194-7BE7-43B4-8D39-02BE5691E019}" type="parTrans" cxnId="{507AEF2F-6B9F-445C-96E5-D2B59CCD0803}">
      <dgm:prSet/>
      <dgm:spPr/>
      <dgm:t>
        <a:bodyPr/>
        <a:lstStyle/>
        <a:p>
          <a:endParaRPr lang="pt-BR"/>
        </a:p>
      </dgm:t>
    </dgm:pt>
    <dgm:pt modelId="{7EE04F5E-CECB-4076-B83A-F843C329FD23}" type="sibTrans" cxnId="{507AEF2F-6B9F-445C-96E5-D2B59CCD0803}">
      <dgm:prSet/>
      <dgm:spPr/>
      <dgm:t>
        <a:bodyPr/>
        <a:lstStyle/>
        <a:p>
          <a:endParaRPr lang="pt-BR"/>
        </a:p>
      </dgm:t>
    </dgm:pt>
    <dgm:pt modelId="{2A9A8D56-A390-4E19-86DE-0F5733210508}" type="pres">
      <dgm:prSet presAssocID="{CDEE22E2-7B75-4160-85C4-45423F08A1B3}" presName="linear" presStyleCnt="0">
        <dgm:presLayoutVars>
          <dgm:dir/>
          <dgm:resizeHandles val="exact"/>
        </dgm:presLayoutVars>
      </dgm:prSet>
      <dgm:spPr/>
    </dgm:pt>
    <dgm:pt modelId="{7FD58BA1-827D-40CC-9FEC-42C9E035B910}" type="pres">
      <dgm:prSet presAssocID="{60578C1F-07A6-48D6-9E5B-3A2C07459B3C}" presName="comp" presStyleCnt="0"/>
      <dgm:spPr/>
    </dgm:pt>
    <dgm:pt modelId="{761F4008-C497-42B7-B2C4-877E6AB8B9B1}" type="pres">
      <dgm:prSet presAssocID="{60578C1F-07A6-48D6-9E5B-3A2C07459B3C}" presName="box" presStyleLbl="node1" presStyleIdx="0" presStyleCnt="2"/>
      <dgm:spPr/>
      <dgm:t>
        <a:bodyPr/>
        <a:lstStyle/>
        <a:p>
          <a:endParaRPr lang="pt-BR"/>
        </a:p>
      </dgm:t>
    </dgm:pt>
    <dgm:pt modelId="{4E83D4AD-F97B-4469-9181-7C6411896F44}" type="pres">
      <dgm:prSet presAssocID="{60578C1F-07A6-48D6-9E5B-3A2C07459B3C}" presName="img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5314B792-EBAF-4C6D-A052-D5E128E179B2}" type="pres">
      <dgm:prSet presAssocID="{60578C1F-07A6-48D6-9E5B-3A2C07459B3C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744C32-D85A-4535-876F-FBA68207A4CB}" type="pres">
      <dgm:prSet presAssocID="{5F3261D3-D068-4481-912C-B82B460CD4FE}" presName="spacer" presStyleCnt="0"/>
      <dgm:spPr/>
    </dgm:pt>
    <dgm:pt modelId="{EF8AA856-4693-493E-8F86-C36B50061048}" type="pres">
      <dgm:prSet presAssocID="{00DC5CBC-4944-42EB-8D96-0A9C255A36E0}" presName="comp" presStyleCnt="0"/>
      <dgm:spPr/>
    </dgm:pt>
    <dgm:pt modelId="{91CDD339-5BFD-482E-83B0-5890C162DFB9}" type="pres">
      <dgm:prSet presAssocID="{00DC5CBC-4944-42EB-8D96-0A9C255A36E0}" presName="box" presStyleLbl="node1" presStyleIdx="1" presStyleCnt="2"/>
      <dgm:spPr/>
      <dgm:t>
        <a:bodyPr/>
        <a:lstStyle/>
        <a:p>
          <a:endParaRPr lang="pt-BR"/>
        </a:p>
      </dgm:t>
    </dgm:pt>
    <dgm:pt modelId="{D33F5BD2-B0D5-4787-8E53-22CD6CC3670F}" type="pres">
      <dgm:prSet presAssocID="{00DC5CBC-4944-42EB-8D96-0A9C255A36E0}" presName="img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3C7E210A-D461-43AE-AFE3-DAEF2AFE899F}" type="pres">
      <dgm:prSet presAssocID="{00DC5CBC-4944-42EB-8D96-0A9C255A36E0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61F482-2B55-4675-9DEA-E8A1154FD0BC}" type="presOf" srcId="{00DC5CBC-4944-42EB-8D96-0A9C255A36E0}" destId="{3C7E210A-D461-43AE-AFE3-DAEF2AFE899F}" srcOrd="1" destOrd="0" presId="urn:microsoft.com/office/officeart/2005/8/layout/vList4"/>
    <dgm:cxn modelId="{507AEF2F-6B9F-445C-96E5-D2B59CCD0803}" srcId="{CDEE22E2-7B75-4160-85C4-45423F08A1B3}" destId="{00DC5CBC-4944-42EB-8D96-0A9C255A36E0}" srcOrd="1" destOrd="0" parTransId="{9AFBC194-7BE7-43B4-8D39-02BE5691E019}" sibTransId="{7EE04F5E-CECB-4076-B83A-F843C329FD23}"/>
    <dgm:cxn modelId="{FDB603E1-3B69-48ED-870A-C50691457500}" type="presOf" srcId="{60578C1F-07A6-48D6-9E5B-3A2C07459B3C}" destId="{761F4008-C497-42B7-B2C4-877E6AB8B9B1}" srcOrd="0" destOrd="0" presId="urn:microsoft.com/office/officeart/2005/8/layout/vList4"/>
    <dgm:cxn modelId="{18B24F8B-35DE-4546-BD05-FA65EE0EBB12}" type="presOf" srcId="{00DC5CBC-4944-42EB-8D96-0A9C255A36E0}" destId="{91CDD339-5BFD-482E-83B0-5890C162DFB9}" srcOrd="0" destOrd="0" presId="urn:microsoft.com/office/officeart/2005/8/layout/vList4"/>
    <dgm:cxn modelId="{75DD6C9A-567A-42DD-AB00-743BC0B6B928}" type="presOf" srcId="{CDEE22E2-7B75-4160-85C4-45423F08A1B3}" destId="{2A9A8D56-A390-4E19-86DE-0F5733210508}" srcOrd="0" destOrd="0" presId="urn:microsoft.com/office/officeart/2005/8/layout/vList4"/>
    <dgm:cxn modelId="{2C232FF9-BCEC-4E5C-8B9C-5475A4FAC663}" srcId="{CDEE22E2-7B75-4160-85C4-45423F08A1B3}" destId="{60578C1F-07A6-48D6-9E5B-3A2C07459B3C}" srcOrd="0" destOrd="0" parTransId="{C288DBFA-8478-4881-84B3-A73CC83EC71C}" sibTransId="{5F3261D3-D068-4481-912C-B82B460CD4FE}"/>
    <dgm:cxn modelId="{1BFADEF6-AEBC-4242-AB3D-92970A41157E}" type="presOf" srcId="{60578C1F-07A6-48D6-9E5B-3A2C07459B3C}" destId="{5314B792-EBAF-4C6D-A052-D5E128E179B2}" srcOrd="1" destOrd="0" presId="urn:microsoft.com/office/officeart/2005/8/layout/vList4"/>
    <dgm:cxn modelId="{1C2CFB93-C54E-4E04-872C-22679ADCCCD2}" type="presParOf" srcId="{2A9A8D56-A390-4E19-86DE-0F5733210508}" destId="{7FD58BA1-827D-40CC-9FEC-42C9E035B910}" srcOrd="0" destOrd="0" presId="urn:microsoft.com/office/officeart/2005/8/layout/vList4"/>
    <dgm:cxn modelId="{E306198E-4B61-46DE-A869-C0281E9B4EF7}" type="presParOf" srcId="{7FD58BA1-827D-40CC-9FEC-42C9E035B910}" destId="{761F4008-C497-42B7-B2C4-877E6AB8B9B1}" srcOrd="0" destOrd="0" presId="urn:microsoft.com/office/officeart/2005/8/layout/vList4"/>
    <dgm:cxn modelId="{BB0161AE-8ADD-4055-9DBF-C0692FFF6D21}" type="presParOf" srcId="{7FD58BA1-827D-40CC-9FEC-42C9E035B910}" destId="{4E83D4AD-F97B-4469-9181-7C6411896F44}" srcOrd="1" destOrd="0" presId="urn:microsoft.com/office/officeart/2005/8/layout/vList4"/>
    <dgm:cxn modelId="{90EE2B01-9B84-4FC3-8ED5-E46F1631829E}" type="presParOf" srcId="{7FD58BA1-827D-40CC-9FEC-42C9E035B910}" destId="{5314B792-EBAF-4C6D-A052-D5E128E179B2}" srcOrd="2" destOrd="0" presId="urn:microsoft.com/office/officeart/2005/8/layout/vList4"/>
    <dgm:cxn modelId="{9729B92E-C75B-49DC-BFB8-52E2C2AB0EF4}" type="presParOf" srcId="{2A9A8D56-A390-4E19-86DE-0F5733210508}" destId="{DC744C32-D85A-4535-876F-FBA68207A4CB}" srcOrd="1" destOrd="0" presId="urn:microsoft.com/office/officeart/2005/8/layout/vList4"/>
    <dgm:cxn modelId="{353AD3F4-8F15-4533-A2BF-281E2972CD82}" type="presParOf" srcId="{2A9A8D56-A390-4E19-86DE-0F5733210508}" destId="{EF8AA856-4693-493E-8F86-C36B50061048}" srcOrd="2" destOrd="0" presId="urn:microsoft.com/office/officeart/2005/8/layout/vList4"/>
    <dgm:cxn modelId="{7D44143B-3F30-48D8-9436-8613CB000BD9}" type="presParOf" srcId="{EF8AA856-4693-493E-8F86-C36B50061048}" destId="{91CDD339-5BFD-482E-83B0-5890C162DFB9}" srcOrd="0" destOrd="0" presId="urn:microsoft.com/office/officeart/2005/8/layout/vList4"/>
    <dgm:cxn modelId="{9CD4CFD4-2752-416D-8618-79E249D468F0}" type="presParOf" srcId="{EF8AA856-4693-493E-8F86-C36B50061048}" destId="{D33F5BD2-B0D5-4787-8E53-22CD6CC3670F}" srcOrd="1" destOrd="0" presId="urn:microsoft.com/office/officeart/2005/8/layout/vList4"/>
    <dgm:cxn modelId="{520E335C-CCA6-4D7D-8A4E-B5E0885320C8}" type="presParOf" srcId="{EF8AA856-4693-493E-8F86-C36B50061048}" destId="{3C7E210A-D461-43AE-AFE3-DAEF2AFE899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35103-A3CC-4917-A166-4C5C06243EC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08EF42-D200-4289-BCAF-C977B28EBBDE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Inicia a jornada de trabalho às 7h</a:t>
          </a:r>
          <a:endParaRPr lang="pt-BR" dirty="0"/>
        </a:p>
      </dgm:t>
    </dgm:pt>
    <dgm:pt modelId="{E5FD1A04-F62D-4825-B1DF-91CFA8D3E869}" type="parTrans" cxnId="{5F293076-DB04-4251-BED2-65A65DA938F6}">
      <dgm:prSet/>
      <dgm:spPr/>
      <dgm:t>
        <a:bodyPr/>
        <a:lstStyle/>
        <a:p>
          <a:endParaRPr lang="pt-BR"/>
        </a:p>
      </dgm:t>
    </dgm:pt>
    <dgm:pt modelId="{8820C8B8-B29D-46C8-BB06-9E6E6B115141}" type="sibTrans" cxnId="{5F293076-DB04-4251-BED2-65A65DA938F6}">
      <dgm:prSet/>
      <dgm:spPr/>
      <dgm:t>
        <a:bodyPr/>
        <a:lstStyle/>
        <a:p>
          <a:endParaRPr lang="pt-BR"/>
        </a:p>
      </dgm:t>
    </dgm:pt>
    <dgm:pt modelId="{9F531E52-4AC0-423F-BBA3-55AE0CBAFC1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Realizo venda</a:t>
          </a:r>
        </a:p>
        <a:p>
          <a:endParaRPr lang="pt-BR" dirty="0"/>
        </a:p>
      </dgm:t>
    </dgm:pt>
    <dgm:pt modelId="{D788D766-7BA6-472B-A19B-73EF67B258F0}" type="parTrans" cxnId="{9143FC90-69FF-4809-ADAD-03D8A8DD39BD}">
      <dgm:prSet/>
      <dgm:spPr/>
      <dgm:t>
        <a:bodyPr/>
        <a:lstStyle/>
        <a:p>
          <a:endParaRPr lang="pt-BR"/>
        </a:p>
      </dgm:t>
    </dgm:pt>
    <dgm:pt modelId="{B8A93CF5-EEF8-4E01-8303-CED9BDD9DADE}" type="sibTrans" cxnId="{9143FC90-69FF-4809-ADAD-03D8A8DD39BD}">
      <dgm:prSet/>
      <dgm:spPr/>
      <dgm:t>
        <a:bodyPr/>
        <a:lstStyle/>
        <a:p>
          <a:endParaRPr lang="pt-BR"/>
        </a:p>
      </dgm:t>
    </dgm:pt>
    <dgm:pt modelId="{F0BF63E4-4796-48E5-AFD8-960299A371CD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Atualizo Cadastro de veículo</a:t>
          </a:r>
        </a:p>
        <a:p>
          <a:endParaRPr lang="pt-BR" dirty="0"/>
        </a:p>
      </dgm:t>
    </dgm:pt>
    <dgm:pt modelId="{E4568112-E587-46F8-8435-5B4B37723E71}" type="parTrans" cxnId="{FA09692A-31C3-4347-A835-79642527AC06}">
      <dgm:prSet/>
      <dgm:spPr/>
      <dgm:t>
        <a:bodyPr/>
        <a:lstStyle/>
        <a:p>
          <a:endParaRPr lang="pt-BR"/>
        </a:p>
      </dgm:t>
    </dgm:pt>
    <dgm:pt modelId="{B8C3332D-CC10-4503-81EA-8F6636196DF0}" type="sibTrans" cxnId="{FA09692A-31C3-4347-A835-79642527AC06}">
      <dgm:prSet/>
      <dgm:spPr/>
      <dgm:t>
        <a:bodyPr/>
        <a:lstStyle/>
        <a:p>
          <a:endParaRPr lang="pt-BR"/>
        </a:p>
      </dgm:t>
    </dgm:pt>
    <dgm:pt modelId="{ECBB40FA-5A79-45EA-B566-18273DBCF968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Agendo uma venda por telefone</a:t>
          </a:r>
        </a:p>
        <a:p>
          <a:endParaRPr lang="pt-BR" dirty="0"/>
        </a:p>
      </dgm:t>
    </dgm:pt>
    <dgm:pt modelId="{BD31AB3A-76C6-4875-BD0B-38C71E27D839}" type="parTrans" cxnId="{2D643347-BB22-43A8-9402-4F3F071E8A85}">
      <dgm:prSet/>
      <dgm:spPr/>
      <dgm:t>
        <a:bodyPr/>
        <a:lstStyle/>
        <a:p>
          <a:endParaRPr lang="pt-BR"/>
        </a:p>
      </dgm:t>
    </dgm:pt>
    <dgm:pt modelId="{BBE852ED-B946-4165-B7D4-1D524F75001A}" type="sibTrans" cxnId="{2D643347-BB22-43A8-9402-4F3F071E8A85}">
      <dgm:prSet/>
      <dgm:spPr/>
      <dgm:t>
        <a:bodyPr/>
        <a:lstStyle/>
        <a:p>
          <a:endParaRPr lang="pt-BR"/>
        </a:p>
      </dgm:t>
    </dgm:pt>
    <dgm:pt modelId="{7F9FB76A-641E-43D2-8253-0A274FA21B94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Faço um Orçamento de venda por telefone</a:t>
          </a:r>
        </a:p>
        <a:p>
          <a:endParaRPr lang="pt-BR" dirty="0"/>
        </a:p>
      </dgm:t>
    </dgm:pt>
    <dgm:pt modelId="{34BD9453-2289-4D2E-AA7E-4C64D1662B26}" type="parTrans" cxnId="{D6824A0A-AEBF-4E6A-9B8C-16C53B80AAAB}">
      <dgm:prSet/>
      <dgm:spPr/>
      <dgm:t>
        <a:bodyPr/>
        <a:lstStyle/>
        <a:p>
          <a:endParaRPr lang="pt-BR"/>
        </a:p>
      </dgm:t>
    </dgm:pt>
    <dgm:pt modelId="{E768DC88-9AC5-4CCB-B204-185DA098505E}" type="sibTrans" cxnId="{D6824A0A-AEBF-4E6A-9B8C-16C53B80AAAB}">
      <dgm:prSet/>
      <dgm:spPr/>
      <dgm:t>
        <a:bodyPr/>
        <a:lstStyle/>
        <a:p>
          <a:endParaRPr lang="pt-BR"/>
        </a:p>
      </dgm:t>
    </dgm:pt>
    <dgm:pt modelId="{AC1A9975-74F1-49F5-A703-47F03F7ECCE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Almoço</a:t>
          </a:r>
        </a:p>
        <a:p>
          <a:endParaRPr lang="pt-BR" dirty="0"/>
        </a:p>
      </dgm:t>
    </dgm:pt>
    <dgm:pt modelId="{4F2FEC8A-B904-43A2-BB9E-111BDA92B9B7}" type="parTrans" cxnId="{9840B82D-5F78-4243-B829-0B554E83BCC1}">
      <dgm:prSet/>
      <dgm:spPr/>
      <dgm:t>
        <a:bodyPr/>
        <a:lstStyle/>
        <a:p>
          <a:endParaRPr lang="pt-BR"/>
        </a:p>
      </dgm:t>
    </dgm:pt>
    <dgm:pt modelId="{43A6CA80-CB0A-49E9-898F-AC75180B1035}" type="sibTrans" cxnId="{9840B82D-5F78-4243-B829-0B554E83BCC1}">
      <dgm:prSet/>
      <dgm:spPr/>
      <dgm:t>
        <a:bodyPr/>
        <a:lstStyle/>
        <a:p>
          <a:endParaRPr lang="pt-BR"/>
        </a:p>
      </dgm:t>
    </dgm:pt>
    <dgm:pt modelId="{989C2C9A-63CE-4EBB-BC31-F2104EEF1BF3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Incluo um cliente no Sistema</a:t>
          </a:r>
        </a:p>
        <a:p>
          <a:endParaRPr lang="pt-BR" dirty="0"/>
        </a:p>
      </dgm:t>
    </dgm:pt>
    <dgm:pt modelId="{D58C8F48-631C-49D9-BFAF-D03E09ABB256}" type="parTrans" cxnId="{55293161-BA5E-4A7A-94D5-C761832CDF50}">
      <dgm:prSet/>
      <dgm:spPr/>
      <dgm:t>
        <a:bodyPr/>
        <a:lstStyle/>
        <a:p>
          <a:endParaRPr lang="pt-BR"/>
        </a:p>
      </dgm:t>
    </dgm:pt>
    <dgm:pt modelId="{CB994309-3BF6-43CD-A9E2-F6447C86178F}" type="sibTrans" cxnId="{55293161-BA5E-4A7A-94D5-C761832CDF50}">
      <dgm:prSet/>
      <dgm:spPr/>
      <dgm:t>
        <a:bodyPr/>
        <a:lstStyle/>
        <a:p>
          <a:endParaRPr lang="pt-BR"/>
        </a:p>
      </dgm:t>
    </dgm:pt>
    <dgm:pt modelId="{19CBC307-31A6-4DA9-B0EA-18C9DE2563A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Incluo um Veículo no Sistema </a:t>
          </a:r>
        </a:p>
        <a:p>
          <a:endParaRPr lang="pt-BR" dirty="0"/>
        </a:p>
      </dgm:t>
    </dgm:pt>
    <dgm:pt modelId="{86D7E2EF-2606-404D-978C-EDFA80D50E1C}" type="parTrans" cxnId="{E12548DD-61FD-4F20-AD16-3E7CFBCCF6E2}">
      <dgm:prSet/>
      <dgm:spPr/>
      <dgm:t>
        <a:bodyPr/>
        <a:lstStyle/>
        <a:p>
          <a:endParaRPr lang="pt-BR"/>
        </a:p>
      </dgm:t>
    </dgm:pt>
    <dgm:pt modelId="{A906CC79-BE76-4087-93DD-A1CEE7FA1566}" type="sibTrans" cxnId="{E12548DD-61FD-4F20-AD16-3E7CFBCCF6E2}">
      <dgm:prSet/>
      <dgm:spPr/>
      <dgm:t>
        <a:bodyPr/>
        <a:lstStyle/>
        <a:p>
          <a:endParaRPr lang="pt-BR"/>
        </a:p>
      </dgm:t>
    </dgm:pt>
    <dgm:pt modelId="{D5341EDB-AF9C-45EA-8595-C172EAFD3C4B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Realizo uma venda Orçada</a:t>
          </a:r>
        </a:p>
        <a:p>
          <a:endParaRPr lang="pt-BR" dirty="0"/>
        </a:p>
      </dgm:t>
    </dgm:pt>
    <dgm:pt modelId="{FE311996-4D4E-4B29-AA5F-DE08A7140EC0}" type="parTrans" cxnId="{15C1054D-4981-4593-A481-425AE928E563}">
      <dgm:prSet/>
      <dgm:spPr/>
      <dgm:t>
        <a:bodyPr/>
        <a:lstStyle/>
        <a:p>
          <a:endParaRPr lang="pt-BR"/>
        </a:p>
      </dgm:t>
    </dgm:pt>
    <dgm:pt modelId="{4380638C-623B-4F33-8F66-DEEE4D592270}" type="sibTrans" cxnId="{15C1054D-4981-4593-A481-425AE928E563}">
      <dgm:prSet/>
      <dgm:spPr/>
      <dgm:t>
        <a:bodyPr/>
        <a:lstStyle/>
        <a:p>
          <a:endParaRPr lang="pt-BR"/>
        </a:p>
      </dgm:t>
    </dgm:pt>
    <dgm:pt modelId="{B7512C69-07F2-41AE-BC51-9C0ECEEBD1E4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Informo à direção o total da vendas diária de um produto até o momento</a:t>
          </a:r>
        </a:p>
        <a:p>
          <a:endParaRPr lang="pt-BR" dirty="0"/>
        </a:p>
      </dgm:t>
    </dgm:pt>
    <dgm:pt modelId="{3DA804CA-93B0-48BB-93EB-979728040274}" type="parTrans" cxnId="{C6480710-27AF-47E9-B746-0A3FBAE3D44B}">
      <dgm:prSet/>
      <dgm:spPr/>
      <dgm:t>
        <a:bodyPr/>
        <a:lstStyle/>
        <a:p>
          <a:endParaRPr lang="pt-BR"/>
        </a:p>
      </dgm:t>
    </dgm:pt>
    <dgm:pt modelId="{D6E288CE-FA2C-4386-A6CC-30AC152660F3}" type="sibTrans" cxnId="{C6480710-27AF-47E9-B746-0A3FBAE3D44B}">
      <dgm:prSet/>
      <dgm:spPr/>
      <dgm:t>
        <a:bodyPr/>
        <a:lstStyle/>
        <a:p>
          <a:endParaRPr lang="pt-BR"/>
        </a:p>
      </dgm:t>
    </dgm:pt>
    <dgm:pt modelId="{7F152A37-9D9D-473C-B37A-674ED5FF893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Confiro a volumetria de carga de um veículo</a:t>
          </a:r>
        </a:p>
        <a:p>
          <a:endParaRPr lang="pt-BR" dirty="0"/>
        </a:p>
      </dgm:t>
    </dgm:pt>
    <dgm:pt modelId="{DF813A69-06F5-4172-9453-2EABE2CA3A4D}" type="parTrans" cxnId="{6BB67CA5-1339-41D1-BC11-AA14C6DFCC28}">
      <dgm:prSet/>
      <dgm:spPr/>
      <dgm:t>
        <a:bodyPr/>
        <a:lstStyle/>
        <a:p>
          <a:endParaRPr lang="pt-BR"/>
        </a:p>
      </dgm:t>
    </dgm:pt>
    <dgm:pt modelId="{0A95775E-DE6A-44D9-B120-6B02E4635AEF}" type="sibTrans" cxnId="{6BB67CA5-1339-41D1-BC11-AA14C6DFCC28}">
      <dgm:prSet/>
      <dgm:spPr/>
      <dgm:t>
        <a:bodyPr/>
        <a:lstStyle/>
        <a:p>
          <a:endParaRPr lang="pt-BR"/>
        </a:p>
      </dgm:t>
    </dgm:pt>
    <dgm:pt modelId="{1F0E9121-8432-4EF7-8A95-ABC0B0CE3B43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Imprimo o relatório do dia</a:t>
          </a:r>
          <a:endParaRPr lang="pt-BR" dirty="0"/>
        </a:p>
      </dgm:t>
    </dgm:pt>
    <dgm:pt modelId="{3685C897-76DD-4CA1-BD6F-14CA2260C725}" type="parTrans" cxnId="{60E50B04-C199-4189-A1B9-D9934C97E9C8}">
      <dgm:prSet/>
      <dgm:spPr/>
      <dgm:t>
        <a:bodyPr/>
        <a:lstStyle/>
        <a:p>
          <a:endParaRPr lang="pt-BR"/>
        </a:p>
      </dgm:t>
    </dgm:pt>
    <dgm:pt modelId="{1EF2F541-2F2E-40AC-90AB-A538088C22D9}" type="sibTrans" cxnId="{60E50B04-C199-4189-A1B9-D9934C97E9C8}">
      <dgm:prSet/>
      <dgm:spPr/>
      <dgm:t>
        <a:bodyPr/>
        <a:lstStyle/>
        <a:p>
          <a:endParaRPr lang="pt-BR"/>
        </a:p>
      </dgm:t>
    </dgm:pt>
    <dgm:pt modelId="{A6A17739-9C5C-4538-B177-879D9B0DA32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Encerro o Expediente às 17h</a:t>
          </a:r>
          <a:endParaRPr lang="pt-BR" dirty="0"/>
        </a:p>
      </dgm:t>
    </dgm:pt>
    <dgm:pt modelId="{37DE0EB5-170E-4645-80CA-DF9EF59275BD}" type="parTrans" cxnId="{93E06FF6-2B01-464D-82D5-7CAE33B5755A}">
      <dgm:prSet/>
      <dgm:spPr/>
      <dgm:t>
        <a:bodyPr/>
        <a:lstStyle/>
        <a:p>
          <a:endParaRPr lang="pt-BR"/>
        </a:p>
      </dgm:t>
    </dgm:pt>
    <dgm:pt modelId="{F97C0C9C-CE78-4ADA-8192-893276F8D9F5}" type="sibTrans" cxnId="{93E06FF6-2B01-464D-82D5-7CAE33B5755A}">
      <dgm:prSet/>
      <dgm:spPr/>
      <dgm:t>
        <a:bodyPr/>
        <a:lstStyle/>
        <a:p>
          <a:endParaRPr lang="pt-BR"/>
        </a:p>
      </dgm:t>
    </dgm:pt>
    <dgm:pt modelId="{46595564-8F0C-4C46-A613-D93023BD303E}" type="pres">
      <dgm:prSet presAssocID="{E3C35103-A3CC-4917-A166-4C5C06243EC5}" presName="diagram" presStyleCnt="0">
        <dgm:presLayoutVars>
          <dgm:dir/>
          <dgm:resizeHandles val="exact"/>
        </dgm:presLayoutVars>
      </dgm:prSet>
      <dgm:spPr/>
    </dgm:pt>
    <dgm:pt modelId="{097B57DA-6A37-4DB9-8579-EFB847ED6105}" type="pres">
      <dgm:prSet presAssocID="{5708EF42-D200-4289-BCAF-C977B28EBBDE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8E9BE-71F7-4983-9C90-495F5BA15D78}" type="pres">
      <dgm:prSet presAssocID="{8820C8B8-B29D-46C8-BB06-9E6E6B115141}" presName="sibTrans" presStyleLbl="sibTrans2D1" presStyleIdx="0" presStyleCnt="12"/>
      <dgm:spPr/>
    </dgm:pt>
    <dgm:pt modelId="{DB1D0919-750E-4824-87C4-6227CC072C04}" type="pres">
      <dgm:prSet presAssocID="{8820C8B8-B29D-46C8-BB06-9E6E6B115141}" presName="connectorText" presStyleLbl="sibTrans2D1" presStyleIdx="0" presStyleCnt="12"/>
      <dgm:spPr/>
    </dgm:pt>
    <dgm:pt modelId="{D92F4426-2541-47D7-8D15-154DAA613CF7}" type="pres">
      <dgm:prSet presAssocID="{9F531E52-4AC0-423F-BBA3-55AE0CBAFC16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8BCB9-193C-4193-9BDD-AC92A2699ADA}" type="pres">
      <dgm:prSet presAssocID="{B8A93CF5-EEF8-4E01-8303-CED9BDD9DADE}" presName="sibTrans" presStyleLbl="sibTrans2D1" presStyleIdx="1" presStyleCnt="12"/>
      <dgm:spPr/>
    </dgm:pt>
    <dgm:pt modelId="{F96F6A19-D5C4-4B92-8895-895AB63BB7BC}" type="pres">
      <dgm:prSet presAssocID="{B8A93CF5-EEF8-4E01-8303-CED9BDD9DADE}" presName="connectorText" presStyleLbl="sibTrans2D1" presStyleIdx="1" presStyleCnt="12"/>
      <dgm:spPr/>
    </dgm:pt>
    <dgm:pt modelId="{A4425F1B-68E9-4584-810D-6E62528AD7CA}" type="pres">
      <dgm:prSet presAssocID="{F0BF63E4-4796-48E5-AFD8-960299A371CD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956CB-5AAC-44C4-B622-51FB539142E4}" type="pres">
      <dgm:prSet presAssocID="{B8C3332D-CC10-4503-81EA-8F6636196DF0}" presName="sibTrans" presStyleLbl="sibTrans2D1" presStyleIdx="2" presStyleCnt="12"/>
      <dgm:spPr/>
    </dgm:pt>
    <dgm:pt modelId="{77200FDA-2AA4-42E7-95DD-A8EEACB7762D}" type="pres">
      <dgm:prSet presAssocID="{B8C3332D-CC10-4503-81EA-8F6636196DF0}" presName="connectorText" presStyleLbl="sibTrans2D1" presStyleIdx="2" presStyleCnt="12"/>
      <dgm:spPr/>
    </dgm:pt>
    <dgm:pt modelId="{2A0EF795-0B59-4EC9-A044-2AA91C37E23D}" type="pres">
      <dgm:prSet presAssocID="{ECBB40FA-5A79-45EA-B566-18273DBCF968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500E-307D-4333-B544-3E9B421D6FB6}" type="pres">
      <dgm:prSet presAssocID="{BBE852ED-B946-4165-B7D4-1D524F75001A}" presName="sibTrans" presStyleLbl="sibTrans2D1" presStyleIdx="3" presStyleCnt="12"/>
      <dgm:spPr/>
    </dgm:pt>
    <dgm:pt modelId="{BDCD517C-DA9F-4671-8E98-0030D13CE5B3}" type="pres">
      <dgm:prSet presAssocID="{BBE852ED-B946-4165-B7D4-1D524F75001A}" presName="connectorText" presStyleLbl="sibTrans2D1" presStyleIdx="3" presStyleCnt="12"/>
      <dgm:spPr/>
    </dgm:pt>
    <dgm:pt modelId="{92581E9B-619D-465D-8695-EF23CC039FC2}" type="pres">
      <dgm:prSet presAssocID="{7F9FB76A-641E-43D2-8253-0A274FA21B94}" presName="node" presStyleLbl="node1" presStyleIdx="4" presStyleCnt="13">
        <dgm:presLayoutVars>
          <dgm:bulletEnabled val="1"/>
        </dgm:presLayoutVars>
      </dgm:prSet>
      <dgm:spPr/>
    </dgm:pt>
    <dgm:pt modelId="{6F87D935-B783-4C6B-B210-5E9BB6E928AB}" type="pres">
      <dgm:prSet presAssocID="{E768DC88-9AC5-4CCB-B204-185DA098505E}" presName="sibTrans" presStyleLbl="sibTrans2D1" presStyleIdx="4" presStyleCnt="12"/>
      <dgm:spPr/>
    </dgm:pt>
    <dgm:pt modelId="{9AE49769-42E0-44BF-9A0B-54FF538787DA}" type="pres">
      <dgm:prSet presAssocID="{E768DC88-9AC5-4CCB-B204-185DA098505E}" presName="connectorText" presStyleLbl="sibTrans2D1" presStyleIdx="4" presStyleCnt="12"/>
      <dgm:spPr/>
    </dgm:pt>
    <dgm:pt modelId="{BE59BB1F-7759-4C6B-92C9-6C8D892D0D48}" type="pres">
      <dgm:prSet presAssocID="{AC1A9975-74F1-49F5-A703-47F03F7ECCE1}" presName="node" presStyleLbl="node1" presStyleIdx="5" presStyleCnt="13">
        <dgm:presLayoutVars>
          <dgm:bulletEnabled val="1"/>
        </dgm:presLayoutVars>
      </dgm:prSet>
      <dgm:spPr/>
    </dgm:pt>
    <dgm:pt modelId="{21C05EF1-BF92-4626-9804-29B556365C10}" type="pres">
      <dgm:prSet presAssocID="{43A6CA80-CB0A-49E9-898F-AC75180B1035}" presName="sibTrans" presStyleLbl="sibTrans2D1" presStyleIdx="5" presStyleCnt="12"/>
      <dgm:spPr/>
    </dgm:pt>
    <dgm:pt modelId="{AE324D73-ECFF-44D5-8357-CEED23170F41}" type="pres">
      <dgm:prSet presAssocID="{43A6CA80-CB0A-49E9-898F-AC75180B1035}" presName="connectorText" presStyleLbl="sibTrans2D1" presStyleIdx="5" presStyleCnt="12"/>
      <dgm:spPr/>
    </dgm:pt>
    <dgm:pt modelId="{B5F3952C-9AB6-4321-A460-A2CA03FECD1B}" type="pres">
      <dgm:prSet presAssocID="{989C2C9A-63CE-4EBB-BC31-F2104EEF1BF3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5FB6BB-FCC5-4DDA-A8D1-1C641D38BB37}" type="pres">
      <dgm:prSet presAssocID="{CB994309-3BF6-43CD-A9E2-F6447C86178F}" presName="sibTrans" presStyleLbl="sibTrans2D1" presStyleIdx="6" presStyleCnt="12"/>
      <dgm:spPr/>
    </dgm:pt>
    <dgm:pt modelId="{B92594D5-DA10-4A9A-B981-C8575BF5CB25}" type="pres">
      <dgm:prSet presAssocID="{CB994309-3BF6-43CD-A9E2-F6447C86178F}" presName="connectorText" presStyleLbl="sibTrans2D1" presStyleIdx="6" presStyleCnt="12"/>
      <dgm:spPr/>
    </dgm:pt>
    <dgm:pt modelId="{03579CF5-D467-4174-AD79-0278F2F6F628}" type="pres">
      <dgm:prSet presAssocID="{19CBC307-31A6-4DA9-B0EA-18C9DE2563AE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4F91A4-E6F1-45E7-9819-B1B3FAE1CFE2}" type="pres">
      <dgm:prSet presAssocID="{A906CC79-BE76-4087-93DD-A1CEE7FA1566}" presName="sibTrans" presStyleLbl="sibTrans2D1" presStyleIdx="7" presStyleCnt="12"/>
      <dgm:spPr/>
    </dgm:pt>
    <dgm:pt modelId="{090F9F98-0B44-4DF6-88B8-94AA2F0BD1AB}" type="pres">
      <dgm:prSet presAssocID="{A906CC79-BE76-4087-93DD-A1CEE7FA1566}" presName="connectorText" presStyleLbl="sibTrans2D1" presStyleIdx="7" presStyleCnt="12"/>
      <dgm:spPr/>
    </dgm:pt>
    <dgm:pt modelId="{A49CF95C-6927-4ACF-BC46-FB4BC25AC468}" type="pres">
      <dgm:prSet presAssocID="{D5341EDB-AF9C-45EA-8595-C172EAFD3C4B}" presName="node" presStyleLbl="node1" presStyleIdx="8" presStyleCnt="13">
        <dgm:presLayoutVars>
          <dgm:bulletEnabled val="1"/>
        </dgm:presLayoutVars>
      </dgm:prSet>
      <dgm:spPr/>
    </dgm:pt>
    <dgm:pt modelId="{A49EBAEE-F62C-4FDB-930F-D72A759FD75E}" type="pres">
      <dgm:prSet presAssocID="{4380638C-623B-4F33-8F66-DEEE4D592270}" presName="sibTrans" presStyleLbl="sibTrans2D1" presStyleIdx="8" presStyleCnt="12"/>
      <dgm:spPr/>
    </dgm:pt>
    <dgm:pt modelId="{49C7DA9A-2C44-457A-BFC4-E96C22D1ED68}" type="pres">
      <dgm:prSet presAssocID="{4380638C-623B-4F33-8F66-DEEE4D592270}" presName="connectorText" presStyleLbl="sibTrans2D1" presStyleIdx="8" presStyleCnt="12"/>
      <dgm:spPr/>
    </dgm:pt>
    <dgm:pt modelId="{D30AE3D2-BF51-4DD4-8410-ABF15452FE0C}" type="pres">
      <dgm:prSet presAssocID="{B7512C69-07F2-41AE-BC51-9C0ECEEBD1E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B9363B-F86E-4B7B-A4FA-BB2107AF7FE2}" type="pres">
      <dgm:prSet presAssocID="{D6E288CE-FA2C-4386-A6CC-30AC152660F3}" presName="sibTrans" presStyleLbl="sibTrans2D1" presStyleIdx="9" presStyleCnt="12"/>
      <dgm:spPr/>
    </dgm:pt>
    <dgm:pt modelId="{4ECF144C-58F2-427E-8CD5-7116A50DD36C}" type="pres">
      <dgm:prSet presAssocID="{D6E288CE-FA2C-4386-A6CC-30AC152660F3}" presName="connectorText" presStyleLbl="sibTrans2D1" presStyleIdx="9" presStyleCnt="12"/>
      <dgm:spPr/>
    </dgm:pt>
    <dgm:pt modelId="{C773A493-E67A-45AF-B977-BBA873B30973}" type="pres">
      <dgm:prSet presAssocID="{7F152A37-9D9D-473C-B37A-674ED5FF8937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C53E2B-397A-473E-86B5-917DD6297F91}" type="pres">
      <dgm:prSet presAssocID="{0A95775E-DE6A-44D9-B120-6B02E4635AEF}" presName="sibTrans" presStyleLbl="sibTrans2D1" presStyleIdx="10" presStyleCnt="12"/>
      <dgm:spPr/>
    </dgm:pt>
    <dgm:pt modelId="{DB6A2023-F5AD-43BD-BC25-C1DBDBC8F646}" type="pres">
      <dgm:prSet presAssocID="{0A95775E-DE6A-44D9-B120-6B02E4635AEF}" presName="connectorText" presStyleLbl="sibTrans2D1" presStyleIdx="10" presStyleCnt="12"/>
      <dgm:spPr/>
    </dgm:pt>
    <dgm:pt modelId="{EF9CFFC6-D7D4-45DC-B6DB-C6BDC11F453B}" type="pres">
      <dgm:prSet presAssocID="{1F0E9121-8432-4EF7-8A95-ABC0B0CE3B43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ABF348-18E4-4E3A-86B6-FEED377EB1A7}" type="pres">
      <dgm:prSet presAssocID="{1EF2F541-2F2E-40AC-90AB-A538088C22D9}" presName="sibTrans" presStyleLbl="sibTrans2D1" presStyleIdx="11" presStyleCnt="12"/>
      <dgm:spPr/>
    </dgm:pt>
    <dgm:pt modelId="{85A8B772-5C4B-46F8-B823-34905C5AC8C9}" type="pres">
      <dgm:prSet presAssocID="{1EF2F541-2F2E-40AC-90AB-A538088C22D9}" presName="connectorText" presStyleLbl="sibTrans2D1" presStyleIdx="11" presStyleCnt="12"/>
      <dgm:spPr/>
    </dgm:pt>
    <dgm:pt modelId="{48D5340F-0572-488F-9168-142233D8C5C5}" type="pres">
      <dgm:prSet presAssocID="{A6A17739-9C5C-4538-B177-879D9B0DA321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380BF3-5794-4FD9-A4B4-FA456DD90842}" type="presOf" srcId="{E768DC88-9AC5-4CCB-B204-185DA098505E}" destId="{9AE49769-42E0-44BF-9A0B-54FF538787DA}" srcOrd="1" destOrd="0" presId="urn:microsoft.com/office/officeart/2005/8/layout/process5"/>
    <dgm:cxn modelId="{E672BE30-1599-42CE-A502-A7E0CAB3644F}" type="presOf" srcId="{8820C8B8-B29D-46C8-BB06-9E6E6B115141}" destId="{1268E9BE-71F7-4983-9C90-495F5BA15D78}" srcOrd="0" destOrd="0" presId="urn:microsoft.com/office/officeart/2005/8/layout/process5"/>
    <dgm:cxn modelId="{55293161-BA5E-4A7A-94D5-C761832CDF50}" srcId="{E3C35103-A3CC-4917-A166-4C5C06243EC5}" destId="{989C2C9A-63CE-4EBB-BC31-F2104EEF1BF3}" srcOrd="6" destOrd="0" parTransId="{D58C8F48-631C-49D9-BFAF-D03E09ABB256}" sibTransId="{CB994309-3BF6-43CD-A9E2-F6447C86178F}"/>
    <dgm:cxn modelId="{9CFAFDDF-2249-4478-9B17-6A057A0BB701}" type="presOf" srcId="{1F0E9121-8432-4EF7-8A95-ABC0B0CE3B43}" destId="{EF9CFFC6-D7D4-45DC-B6DB-C6BDC11F453B}" srcOrd="0" destOrd="0" presId="urn:microsoft.com/office/officeart/2005/8/layout/process5"/>
    <dgm:cxn modelId="{10D6894B-7801-497B-9B30-4D5B3DF6867F}" type="presOf" srcId="{B7512C69-07F2-41AE-BC51-9C0ECEEBD1E4}" destId="{D30AE3D2-BF51-4DD4-8410-ABF15452FE0C}" srcOrd="0" destOrd="0" presId="urn:microsoft.com/office/officeart/2005/8/layout/process5"/>
    <dgm:cxn modelId="{AE8988A7-B414-4413-A088-C61FF682C726}" type="presOf" srcId="{5708EF42-D200-4289-BCAF-C977B28EBBDE}" destId="{097B57DA-6A37-4DB9-8579-EFB847ED6105}" srcOrd="0" destOrd="0" presId="urn:microsoft.com/office/officeart/2005/8/layout/process5"/>
    <dgm:cxn modelId="{15C1054D-4981-4593-A481-425AE928E563}" srcId="{E3C35103-A3CC-4917-A166-4C5C06243EC5}" destId="{D5341EDB-AF9C-45EA-8595-C172EAFD3C4B}" srcOrd="8" destOrd="0" parTransId="{FE311996-4D4E-4B29-AA5F-DE08A7140EC0}" sibTransId="{4380638C-623B-4F33-8F66-DEEE4D592270}"/>
    <dgm:cxn modelId="{37671802-CC63-46BB-8A41-0C4845D6460A}" type="presOf" srcId="{B8A93CF5-EEF8-4E01-8303-CED9BDD9DADE}" destId="{F96F6A19-D5C4-4B92-8895-895AB63BB7BC}" srcOrd="1" destOrd="0" presId="urn:microsoft.com/office/officeart/2005/8/layout/process5"/>
    <dgm:cxn modelId="{8BFE63B1-7ACC-4D79-A3B4-35FAA89E174B}" type="presOf" srcId="{43A6CA80-CB0A-49E9-898F-AC75180B1035}" destId="{21C05EF1-BF92-4626-9804-29B556365C10}" srcOrd="0" destOrd="0" presId="urn:microsoft.com/office/officeart/2005/8/layout/process5"/>
    <dgm:cxn modelId="{488DC9DF-493D-462F-A096-1238DFBE9958}" type="presOf" srcId="{A906CC79-BE76-4087-93DD-A1CEE7FA1566}" destId="{CA4F91A4-E6F1-45E7-9819-B1B3FAE1CFE2}" srcOrd="0" destOrd="0" presId="urn:microsoft.com/office/officeart/2005/8/layout/process5"/>
    <dgm:cxn modelId="{0C61210A-54A5-4EA4-B3D3-7017C84845CC}" type="presOf" srcId="{D5341EDB-AF9C-45EA-8595-C172EAFD3C4B}" destId="{A49CF95C-6927-4ACF-BC46-FB4BC25AC468}" srcOrd="0" destOrd="0" presId="urn:microsoft.com/office/officeart/2005/8/layout/process5"/>
    <dgm:cxn modelId="{60E50B04-C199-4189-A1B9-D9934C97E9C8}" srcId="{E3C35103-A3CC-4917-A166-4C5C06243EC5}" destId="{1F0E9121-8432-4EF7-8A95-ABC0B0CE3B43}" srcOrd="11" destOrd="0" parTransId="{3685C897-76DD-4CA1-BD6F-14CA2260C725}" sibTransId="{1EF2F541-2F2E-40AC-90AB-A538088C22D9}"/>
    <dgm:cxn modelId="{69B45CFD-DB37-4078-B96D-045ED369D7F8}" type="presOf" srcId="{B8A93CF5-EEF8-4E01-8303-CED9BDD9DADE}" destId="{D1B8BCB9-193C-4193-9BDD-AC92A2699ADA}" srcOrd="0" destOrd="0" presId="urn:microsoft.com/office/officeart/2005/8/layout/process5"/>
    <dgm:cxn modelId="{45B7A78A-F950-4D21-B8ED-4A520F7C17CF}" type="presOf" srcId="{B8C3332D-CC10-4503-81EA-8F6636196DF0}" destId="{828956CB-5AAC-44C4-B622-51FB539142E4}" srcOrd="0" destOrd="0" presId="urn:microsoft.com/office/officeart/2005/8/layout/process5"/>
    <dgm:cxn modelId="{CADFD8CE-4010-47DE-88E8-68E76BF58B01}" type="presOf" srcId="{D6E288CE-FA2C-4386-A6CC-30AC152660F3}" destId="{A8B9363B-F86E-4B7B-A4FA-BB2107AF7FE2}" srcOrd="0" destOrd="0" presId="urn:microsoft.com/office/officeart/2005/8/layout/process5"/>
    <dgm:cxn modelId="{902748B9-145A-4F19-82E4-954DDD477CCF}" type="presOf" srcId="{CB994309-3BF6-43CD-A9E2-F6447C86178F}" destId="{AE5FB6BB-FCC5-4DDA-A8D1-1C641D38BB37}" srcOrd="0" destOrd="0" presId="urn:microsoft.com/office/officeart/2005/8/layout/process5"/>
    <dgm:cxn modelId="{15433D6E-0F85-48A6-913D-BA2183A15E47}" type="presOf" srcId="{43A6CA80-CB0A-49E9-898F-AC75180B1035}" destId="{AE324D73-ECFF-44D5-8357-CEED23170F41}" srcOrd="1" destOrd="0" presId="urn:microsoft.com/office/officeart/2005/8/layout/process5"/>
    <dgm:cxn modelId="{93E06FF6-2B01-464D-82D5-7CAE33B5755A}" srcId="{E3C35103-A3CC-4917-A166-4C5C06243EC5}" destId="{A6A17739-9C5C-4538-B177-879D9B0DA321}" srcOrd="12" destOrd="0" parTransId="{37DE0EB5-170E-4645-80CA-DF9EF59275BD}" sibTransId="{F97C0C9C-CE78-4ADA-8192-893276F8D9F5}"/>
    <dgm:cxn modelId="{5D5343F6-3EC7-4AC0-B599-D3278FE71DAE}" type="presOf" srcId="{B8C3332D-CC10-4503-81EA-8F6636196DF0}" destId="{77200FDA-2AA4-42E7-95DD-A8EEACB7762D}" srcOrd="1" destOrd="0" presId="urn:microsoft.com/office/officeart/2005/8/layout/process5"/>
    <dgm:cxn modelId="{9ABC7619-973C-4DF0-9FAF-4E9DDE67297E}" type="presOf" srcId="{4380638C-623B-4F33-8F66-DEEE4D592270}" destId="{A49EBAEE-F62C-4FDB-930F-D72A759FD75E}" srcOrd="0" destOrd="0" presId="urn:microsoft.com/office/officeart/2005/8/layout/process5"/>
    <dgm:cxn modelId="{9840B82D-5F78-4243-B829-0B554E83BCC1}" srcId="{E3C35103-A3CC-4917-A166-4C5C06243EC5}" destId="{AC1A9975-74F1-49F5-A703-47F03F7ECCE1}" srcOrd="5" destOrd="0" parTransId="{4F2FEC8A-B904-43A2-BB9E-111BDA92B9B7}" sibTransId="{43A6CA80-CB0A-49E9-898F-AC75180B1035}"/>
    <dgm:cxn modelId="{7010F735-6D7A-4C00-8382-32FDEF110259}" type="presOf" srcId="{AC1A9975-74F1-49F5-A703-47F03F7ECCE1}" destId="{BE59BB1F-7759-4C6B-92C9-6C8D892D0D48}" srcOrd="0" destOrd="0" presId="urn:microsoft.com/office/officeart/2005/8/layout/process5"/>
    <dgm:cxn modelId="{C6480710-27AF-47E9-B746-0A3FBAE3D44B}" srcId="{E3C35103-A3CC-4917-A166-4C5C06243EC5}" destId="{B7512C69-07F2-41AE-BC51-9C0ECEEBD1E4}" srcOrd="9" destOrd="0" parTransId="{3DA804CA-93B0-48BB-93EB-979728040274}" sibTransId="{D6E288CE-FA2C-4386-A6CC-30AC152660F3}"/>
    <dgm:cxn modelId="{D6824A0A-AEBF-4E6A-9B8C-16C53B80AAAB}" srcId="{E3C35103-A3CC-4917-A166-4C5C06243EC5}" destId="{7F9FB76A-641E-43D2-8253-0A274FA21B94}" srcOrd="4" destOrd="0" parTransId="{34BD9453-2289-4D2E-AA7E-4C64D1662B26}" sibTransId="{E768DC88-9AC5-4CCB-B204-185DA098505E}"/>
    <dgm:cxn modelId="{8AF48DB0-92CE-497A-B51C-783EAAB4CDDB}" type="presOf" srcId="{0A95775E-DE6A-44D9-B120-6B02E4635AEF}" destId="{7CC53E2B-397A-473E-86B5-917DD6297F91}" srcOrd="0" destOrd="0" presId="urn:microsoft.com/office/officeart/2005/8/layout/process5"/>
    <dgm:cxn modelId="{2773D3A8-46B6-4E7B-A9A7-5330CDFD0D7A}" type="presOf" srcId="{4380638C-623B-4F33-8F66-DEEE4D592270}" destId="{49C7DA9A-2C44-457A-BFC4-E96C22D1ED68}" srcOrd="1" destOrd="0" presId="urn:microsoft.com/office/officeart/2005/8/layout/process5"/>
    <dgm:cxn modelId="{35E6BAC1-3E32-4804-93F2-1039D8FEF00C}" type="presOf" srcId="{A6A17739-9C5C-4538-B177-879D9B0DA321}" destId="{48D5340F-0572-488F-9168-142233D8C5C5}" srcOrd="0" destOrd="0" presId="urn:microsoft.com/office/officeart/2005/8/layout/process5"/>
    <dgm:cxn modelId="{69447BCB-DA48-4BA8-86E3-2E0A27BDEA0E}" type="presOf" srcId="{8820C8B8-B29D-46C8-BB06-9E6E6B115141}" destId="{DB1D0919-750E-4824-87C4-6227CC072C04}" srcOrd="1" destOrd="0" presId="urn:microsoft.com/office/officeart/2005/8/layout/process5"/>
    <dgm:cxn modelId="{585E05AC-027E-400C-A2C1-46B1E169060E}" type="presOf" srcId="{1EF2F541-2F2E-40AC-90AB-A538088C22D9}" destId="{85A8B772-5C4B-46F8-B823-34905C5AC8C9}" srcOrd="1" destOrd="0" presId="urn:microsoft.com/office/officeart/2005/8/layout/process5"/>
    <dgm:cxn modelId="{9143FC90-69FF-4809-ADAD-03D8A8DD39BD}" srcId="{E3C35103-A3CC-4917-A166-4C5C06243EC5}" destId="{9F531E52-4AC0-423F-BBA3-55AE0CBAFC16}" srcOrd="1" destOrd="0" parTransId="{D788D766-7BA6-472B-A19B-73EF67B258F0}" sibTransId="{B8A93CF5-EEF8-4E01-8303-CED9BDD9DADE}"/>
    <dgm:cxn modelId="{F9307631-F431-428C-A4D5-04D4A6340411}" type="presOf" srcId="{A906CC79-BE76-4087-93DD-A1CEE7FA1566}" destId="{090F9F98-0B44-4DF6-88B8-94AA2F0BD1AB}" srcOrd="1" destOrd="0" presId="urn:microsoft.com/office/officeart/2005/8/layout/process5"/>
    <dgm:cxn modelId="{9361E35C-7630-4BC0-A54A-ED9E9EE558A1}" type="presOf" srcId="{CB994309-3BF6-43CD-A9E2-F6447C86178F}" destId="{B92594D5-DA10-4A9A-B981-C8575BF5CB25}" srcOrd="1" destOrd="0" presId="urn:microsoft.com/office/officeart/2005/8/layout/process5"/>
    <dgm:cxn modelId="{CEB5A6BA-EFB0-4981-8A5E-1892B03A92CA}" type="presOf" srcId="{1EF2F541-2F2E-40AC-90AB-A538088C22D9}" destId="{C1ABF348-18E4-4E3A-86B6-FEED377EB1A7}" srcOrd="0" destOrd="0" presId="urn:microsoft.com/office/officeart/2005/8/layout/process5"/>
    <dgm:cxn modelId="{CD1A6E9E-5371-4A0A-ABA6-A5C152292C47}" type="presOf" srcId="{BBE852ED-B946-4165-B7D4-1D524F75001A}" destId="{4E99500E-307D-4333-B544-3E9B421D6FB6}" srcOrd="0" destOrd="0" presId="urn:microsoft.com/office/officeart/2005/8/layout/process5"/>
    <dgm:cxn modelId="{04A4ED18-451E-47B5-8190-67B6A51DC03A}" type="presOf" srcId="{BBE852ED-B946-4165-B7D4-1D524F75001A}" destId="{BDCD517C-DA9F-4671-8E98-0030D13CE5B3}" srcOrd="1" destOrd="0" presId="urn:microsoft.com/office/officeart/2005/8/layout/process5"/>
    <dgm:cxn modelId="{8507703D-198F-4822-8AF3-DC6013F31BA0}" type="presOf" srcId="{ECBB40FA-5A79-45EA-B566-18273DBCF968}" destId="{2A0EF795-0B59-4EC9-A044-2AA91C37E23D}" srcOrd="0" destOrd="0" presId="urn:microsoft.com/office/officeart/2005/8/layout/process5"/>
    <dgm:cxn modelId="{6BB67CA5-1339-41D1-BC11-AA14C6DFCC28}" srcId="{E3C35103-A3CC-4917-A166-4C5C06243EC5}" destId="{7F152A37-9D9D-473C-B37A-674ED5FF8937}" srcOrd="10" destOrd="0" parTransId="{DF813A69-06F5-4172-9453-2EABE2CA3A4D}" sibTransId="{0A95775E-DE6A-44D9-B120-6B02E4635AEF}"/>
    <dgm:cxn modelId="{18A787B5-153D-4EDD-971F-D141C9E43659}" type="presOf" srcId="{989C2C9A-63CE-4EBB-BC31-F2104EEF1BF3}" destId="{B5F3952C-9AB6-4321-A460-A2CA03FECD1B}" srcOrd="0" destOrd="0" presId="urn:microsoft.com/office/officeart/2005/8/layout/process5"/>
    <dgm:cxn modelId="{95CD0B36-0225-4F2D-8333-C6BE80A0813A}" type="presOf" srcId="{D6E288CE-FA2C-4386-A6CC-30AC152660F3}" destId="{4ECF144C-58F2-427E-8CD5-7116A50DD36C}" srcOrd="1" destOrd="0" presId="urn:microsoft.com/office/officeart/2005/8/layout/process5"/>
    <dgm:cxn modelId="{DD387F55-9124-4441-B529-E640911EB3C3}" type="presOf" srcId="{7F152A37-9D9D-473C-B37A-674ED5FF8937}" destId="{C773A493-E67A-45AF-B977-BBA873B30973}" srcOrd="0" destOrd="0" presId="urn:microsoft.com/office/officeart/2005/8/layout/process5"/>
    <dgm:cxn modelId="{FA09692A-31C3-4347-A835-79642527AC06}" srcId="{E3C35103-A3CC-4917-A166-4C5C06243EC5}" destId="{F0BF63E4-4796-48E5-AFD8-960299A371CD}" srcOrd="2" destOrd="0" parTransId="{E4568112-E587-46F8-8435-5B4B37723E71}" sibTransId="{B8C3332D-CC10-4503-81EA-8F6636196DF0}"/>
    <dgm:cxn modelId="{2D643347-BB22-43A8-9402-4F3F071E8A85}" srcId="{E3C35103-A3CC-4917-A166-4C5C06243EC5}" destId="{ECBB40FA-5A79-45EA-B566-18273DBCF968}" srcOrd="3" destOrd="0" parTransId="{BD31AB3A-76C6-4875-BD0B-38C71E27D839}" sibTransId="{BBE852ED-B946-4165-B7D4-1D524F75001A}"/>
    <dgm:cxn modelId="{B7C353EE-0880-4DD3-AFB9-E1CB00B72E52}" type="presOf" srcId="{19CBC307-31A6-4DA9-B0EA-18C9DE2563AE}" destId="{03579CF5-D467-4174-AD79-0278F2F6F628}" srcOrd="0" destOrd="0" presId="urn:microsoft.com/office/officeart/2005/8/layout/process5"/>
    <dgm:cxn modelId="{F979312A-7E14-4163-B7CA-BEB3AA546927}" type="presOf" srcId="{7F9FB76A-641E-43D2-8253-0A274FA21B94}" destId="{92581E9B-619D-465D-8695-EF23CC039FC2}" srcOrd="0" destOrd="0" presId="urn:microsoft.com/office/officeart/2005/8/layout/process5"/>
    <dgm:cxn modelId="{E12548DD-61FD-4F20-AD16-3E7CFBCCF6E2}" srcId="{E3C35103-A3CC-4917-A166-4C5C06243EC5}" destId="{19CBC307-31A6-4DA9-B0EA-18C9DE2563AE}" srcOrd="7" destOrd="0" parTransId="{86D7E2EF-2606-404D-978C-EDFA80D50E1C}" sibTransId="{A906CC79-BE76-4087-93DD-A1CEE7FA1566}"/>
    <dgm:cxn modelId="{F419F86B-CB92-4114-8726-F1F76ECA339D}" type="presOf" srcId="{0A95775E-DE6A-44D9-B120-6B02E4635AEF}" destId="{DB6A2023-F5AD-43BD-BC25-C1DBDBC8F646}" srcOrd="1" destOrd="0" presId="urn:microsoft.com/office/officeart/2005/8/layout/process5"/>
    <dgm:cxn modelId="{C0A08136-E97F-4C90-A113-876AEE57F2FA}" type="presOf" srcId="{F0BF63E4-4796-48E5-AFD8-960299A371CD}" destId="{A4425F1B-68E9-4584-810D-6E62528AD7CA}" srcOrd="0" destOrd="0" presId="urn:microsoft.com/office/officeart/2005/8/layout/process5"/>
    <dgm:cxn modelId="{D4660515-8C89-4DE9-AB06-9E373B338942}" type="presOf" srcId="{E768DC88-9AC5-4CCB-B204-185DA098505E}" destId="{6F87D935-B783-4C6B-B210-5E9BB6E928AB}" srcOrd="0" destOrd="0" presId="urn:microsoft.com/office/officeart/2005/8/layout/process5"/>
    <dgm:cxn modelId="{6AC92A11-3A36-4808-A45A-2A7B1F056323}" type="presOf" srcId="{E3C35103-A3CC-4917-A166-4C5C06243EC5}" destId="{46595564-8F0C-4C46-A613-D93023BD303E}" srcOrd="0" destOrd="0" presId="urn:microsoft.com/office/officeart/2005/8/layout/process5"/>
    <dgm:cxn modelId="{5F293076-DB04-4251-BED2-65A65DA938F6}" srcId="{E3C35103-A3CC-4917-A166-4C5C06243EC5}" destId="{5708EF42-D200-4289-BCAF-C977B28EBBDE}" srcOrd="0" destOrd="0" parTransId="{E5FD1A04-F62D-4825-B1DF-91CFA8D3E869}" sibTransId="{8820C8B8-B29D-46C8-BB06-9E6E6B115141}"/>
    <dgm:cxn modelId="{F9128618-FA43-49FC-8FA1-B04328F2F81B}" type="presOf" srcId="{9F531E52-4AC0-423F-BBA3-55AE0CBAFC16}" destId="{D92F4426-2541-47D7-8D15-154DAA613CF7}" srcOrd="0" destOrd="0" presId="urn:microsoft.com/office/officeart/2005/8/layout/process5"/>
    <dgm:cxn modelId="{1977AE6A-4D72-45A6-AAFB-580D6D73B5E6}" type="presParOf" srcId="{46595564-8F0C-4C46-A613-D93023BD303E}" destId="{097B57DA-6A37-4DB9-8579-EFB847ED6105}" srcOrd="0" destOrd="0" presId="urn:microsoft.com/office/officeart/2005/8/layout/process5"/>
    <dgm:cxn modelId="{3EE7125F-48DD-4FC5-9047-9418D62437D1}" type="presParOf" srcId="{46595564-8F0C-4C46-A613-D93023BD303E}" destId="{1268E9BE-71F7-4983-9C90-495F5BA15D78}" srcOrd="1" destOrd="0" presId="urn:microsoft.com/office/officeart/2005/8/layout/process5"/>
    <dgm:cxn modelId="{C273CC2B-E2D6-46DB-BA4E-431230D6808C}" type="presParOf" srcId="{1268E9BE-71F7-4983-9C90-495F5BA15D78}" destId="{DB1D0919-750E-4824-87C4-6227CC072C04}" srcOrd="0" destOrd="0" presId="urn:microsoft.com/office/officeart/2005/8/layout/process5"/>
    <dgm:cxn modelId="{371E323D-A149-4A22-BCE1-B4BCA673BC7C}" type="presParOf" srcId="{46595564-8F0C-4C46-A613-D93023BD303E}" destId="{D92F4426-2541-47D7-8D15-154DAA613CF7}" srcOrd="2" destOrd="0" presId="urn:microsoft.com/office/officeart/2005/8/layout/process5"/>
    <dgm:cxn modelId="{950C98A9-9A61-4E90-8028-795F6E9C2FD8}" type="presParOf" srcId="{46595564-8F0C-4C46-A613-D93023BD303E}" destId="{D1B8BCB9-193C-4193-9BDD-AC92A2699ADA}" srcOrd="3" destOrd="0" presId="urn:microsoft.com/office/officeart/2005/8/layout/process5"/>
    <dgm:cxn modelId="{5A8E2C4C-D2EB-4A49-B109-7E7F245E8D50}" type="presParOf" srcId="{D1B8BCB9-193C-4193-9BDD-AC92A2699ADA}" destId="{F96F6A19-D5C4-4B92-8895-895AB63BB7BC}" srcOrd="0" destOrd="0" presId="urn:microsoft.com/office/officeart/2005/8/layout/process5"/>
    <dgm:cxn modelId="{139553B3-DEF6-477D-9CD3-345612F9D0BB}" type="presParOf" srcId="{46595564-8F0C-4C46-A613-D93023BD303E}" destId="{A4425F1B-68E9-4584-810D-6E62528AD7CA}" srcOrd="4" destOrd="0" presId="urn:microsoft.com/office/officeart/2005/8/layout/process5"/>
    <dgm:cxn modelId="{81D2FF91-A1F5-4140-BA91-87E691F6E33B}" type="presParOf" srcId="{46595564-8F0C-4C46-A613-D93023BD303E}" destId="{828956CB-5AAC-44C4-B622-51FB539142E4}" srcOrd="5" destOrd="0" presId="urn:microsoft.com/office/officeart/2005/8/layout/process5"/>
    <dgm:cxn modelId="{4D53271D-047C-45D9-B64E-3A4BAA174BE3}" type="presParOf" srcId="{828956CB-5AAC-44C4-B622-51FB539142E4}" destId="{77200FDA-2AA4-42E7-95DD-A8EEACB7762D}" srcOrd="0" destOrd="0" presId="urn:microsoft.com/office/officeart/2005/8/layout/process5"/>
    <dgm:cxn modelId="{394C00A2-783C-403D-BF95-72F679BDA29B}" type="presParOf" srcId="{46595564-8F0C-4C46-A613-D93023BD303E}" destId="{2A0EF795-0B59-4EC9-A044-2AA91C37E23D}" srcOrd="6" destOrd="0" presId="urn:microsoft.com/office/officeart/2005/8/layout/process5"/>
    <dgm:cxn modelId="{E48A72D1-1988-4138-8CB3-F3C047380445}" type="presParOf" srcId="{46595564-8F0C-4C46-A613-D93023BD303E}" destId="{4E99500E-307D-4333-B544-3E9B421D6FB6}" srcOrd="7" destOrd="0" presId="urn:microsoft.com/office/officeart/2005/8/layout/process5"/>
    <dgm:cxn modelId="{304FEC17-E6D6-4A31-A328-240B7560EE34}" type="presParOf" srcId="{4E99500E-307D-4333-B544-3E9B421D6FB6}" destId="{BDCD517C-DA9F-4671-8E98-0030D13CE5B3}" srcOrd="0" destOrd="0" presId="urn:microsoft.com/office/officeart/2005/8/layout/process5"/>
    <dgm:cxn modelId="{BB1752D7-D1BF-48DE-BC90-0C6596CF38CC}" type="presParOf" srcId="{46595564-8F0C-4C46-A613-D93023BD303E}" destId="{92581E9B-619D-465D-8695-EF23CC039FC2}" srcOrd="8" destOrd="0" presId="urn:microsoft.com/office/officeart/2005/8/layout/process5"/>
    <dgm:cxn modelId="{96FA28B0-BBE4-41EB-BFC7-BC4E0D38D350}" type="presParOf" srcId="{46595564-8F0C-4C46-A613-D93023BD303E}" destId="{6F87D935-B783-4C6B-B210-5E9BB6E928AB}" srcOrd="9" destOrd="0" presId="urn:microsoft.com/office/officeart/2005/8/layout/process5"/>
    <dgm:cxn modelId="{A9D39209-D22D-418B-994D-79A332E5FC55}" type="presParOf" srcId="{6F87D935-B783-4C6B-B210-5E9BB6E928AB}" destId="{9AE49769-42E0-44BF-9A0B-54FF538787DA}" srcOrd="0" destOrd="0" presId="urn:microsoft.com/office/officeart/2005/8/layout/process5"/>
    <dgm:cxn modelId="{FB16E49F-E685-462E-BDFB-961DD8C4EDBB}" type="presParOf" srcId="{46595564-8F0C-4C46-A613-D93023BD303E}" destId="{BE59BB1F-7759-4C6B-92C9-6C8D892D0D48}" srcOrd="10" destOrd="0" presId="urn:microsoft.com/office/officeart/2005/8/layout/process5"/>
    <dgm:cxn modelId="{D94783B1-998D-4DF6-A22F-3671E4FCAC3A}" type="presParOf" srcId="{46595564-8F0C-4C46-A613-D93023BD303E}" destId="{21C05EF1-BF92-4626-9804-29B556365C10}" srcOrd="11" destOrd="0" presId="urn:microsoft.com/office/officeart/2005/8/layout/process5"/>
    <dgm:cxn modelId="{1265AB3A-AEAE-425C-999B-8A5FE1EB4E14}" type="presParOf" srcId="{21C05EF1-BF92-4626-9804-29B556365C10}" destId="{AE324D73-ECFF-44D5-8357-CEED23170F41}" srcOrd="0" destOrd="0" presId="urn:microsoft.com/office/officeart/2005/8/layout/process5"/>
    <dgm:cxn modelId="{A2C846BA-C75B-4D3C-A768-B6EB3678BD08}" type="presParOf" srcId="{46595564-8F0C-4C46-A613-D93023BD303E}" destId="{B5F3952C-9AB6-4321-A460-A2CA03FECD1B}" srcOrd="12" destOrd="0" presId="urn:microsoft.com/office/officeart/2005/8/layout/process5"/>
    <dgm:cxn modelId="{2EA7E41F-3DE0-4153-820E-D631FD5BA8DE}" type="presParOf" srcId="{46595564-8F0C-4C46-A613-D93023BD303E}" destId="{AE5FB6BB-FCC5-4DDA-A8D1-1C641D38BB37}" srcOrd="13" destOrd="0" presId="urn:microsoft.com/office/officeart/2005/8/layout/process5"/>
    <dgm:cxn modelId="{3D18EFAB-1005-4C51-9002-6DFEDF723B44}" type="presParOf" srcId="{AE5FB6BB-FCC5-4DDA-A8D1-1C641D38BB37}" destId="{B92594D5-DA10-4A9A-B981-C8575BF5CB25}" srcOrd="0" destOrd="0" presId="urn:microsoft.com/office/officeart/2005/8/layout/process5"/>
    <dgm:cxn modelId="{897C3F1F-DBF2-44D6-AD16-8E8B62A5BD52}" type="presParOf" srcId="{46595564-8F0C-4C46-A613-D93023BD303E}" destId="{03579CF5-D467-4174-AD79-0278F2F6F628}" srcOrd="14" destOrd="0" presId="urn:microsoft.com/office/officeart/2005/8/layout/process5"/>
    <dgm:cxn modelId="{EEA87727-3752-40A8-92E3-D02C81EF5255}" type="presParOf" srcId="{46595564-8F0C-4C46-A613-D93023BD303E}" destId="{CA4F91A4-E6F1-45E7-9819-B1B3FAE1CFE2}" srcOrd="15" destOrd="0" presId="urn:microsoft.com/office/officeart/2005/8/layout/process5"/>
    <dgm:cxn modelId="{C4322B0F-2A04-4809-9B2A-AC1EFD39BB00}" type="presParOf" srcId="{CA4F91A4-E6F1-45E7-9819-B1B3FAE1CFE2}" destId="{090F9F98-0B44-4DF6-88B8-94AA2F0BD1AB}" srcOrd="0" destOrd="0" presId="urn:microsoft.com/office/officeart/2005/8/layout/process5"/>
    <dgm:cxn modelId="{0E35FF2D-8080-4E12-9DF0-E4D47AF5DD12}" type="presParOf" srcId="{46595564-8F0C-4C46-A613-D93023BD303E}" destId="{A49CF95C-6927-4ACF-BC46-FB4BC25AC468}" srcOrd="16" destOrd="0" presId="urn:microsoft.com/office/officeart/2005/8/layout/process5"/>
    <dgm:cxn modelId="{CA2FF8FB-2789-4B8A-9997-3E0AA68CABD1}" type="presParOf" srcId="{46595564-8F0C-4C46-A613-D93023BD303E}" destId="{A49EBAEE-F62C-4FDB-930F-D72A759FD75E}" srcOrd="17" destOrd="0" presId="urn:microsoft.com/office/officeart/2005/8/layout/process5"/>
    <dgm:cxn modelId="{6FEEE99E-417C-4A13-9701-8C5F634FC21E}" type="presParOf" srcId="{A49EBAEE-F62C-4FDB-930F-D72A759FD75E}" destId="{49C7DA9A-2C44-457A-BFC4-E96C22D1ED68}" srcOrd="0" destOrd="0" presId="urn:microsoft.com/office/officeart/2005/8/layout/process5"/>
    <dgm:cxn modelId="{027FE4E5-3C05-4562-8469-5B9105CE61E7}" type="presParOf" srcId="{46595564-8F0C-4C46-A613-D93023BD303E}" destId="{D30AE3D2-BF51-4DD4-8410-ABF15452FE0C}" srcOrd="18" destOrd="0" presId="urn:microsoft.com/office/officeart/2005/8/layout/process5"/>
    <dgm:cxn modelId="{41B68C1F-E17B-4313-AD8D-21CEBCCEBC52}" type="presParOf" srcId="{46595564-8F0C-4C46-A613-D93023BD303E}" destId="{A8B9363B-F86E-4B7B-A4FA-BB2107AF7FE2}" srcOrd="19" destOrd="0" presId="urn:microsoft.com/office/officeart/2005/8/layout/process5"/>
    <dgm:cxn modelId="{27282CAF-7CBA-42F5-AF50-CE3BFFF90D93}" type="presParOf" srcId="{A8B9363B-F86E-4B7B-A4FA-BB2107AF7FE2}" destId="{4ECF144C-58F2-427E-8CD5-7116A50DD36C}" srcOrd="0" destOrd="0" presId="urn:microsoft.com/office/officeart/2005/8/layout/process5"/>
    <dgm:cxn modelId="{84B39EE8-3378-4458-92D4-4C1B139B844D}" type="presParOf" srcId="{46595564-8F0C-4C46-A613-D93023BD303E}" destId="{C773A493-E67A-45AF-B977-BBA873B30973}" srcOrd="20" destOrd="0" presId="urn:microsoft.com/office/officeart/2005/8/layout/process5"/>
    <dgm:cxn modelId="{3DEFA5D7-FDAC-4B98-9605-1C256C07268B}" type="presParOf" srcId="{46595564-8F0C-4C46-A613-D93023BD303E}" destId="{7CC53E2B-397A-473E-86B5-917DD6297F91}" srcOrd="21" destOrd="0" presId="urn:microsoft.com/office/officeart/2005/8/layout/process5"/>
    <dgm:cxn modelId="{E28E0C53-1787-4F58-B3AF-0986D05E8059}" type="presParOf" srcId="{7CC53E2B-397A-473E-86B5-917DD6297F91}" destId="{DB6A2023-F5AD-43BD-BC25-C1DBDBC8F646}" srcOrd="0" destOrd="0" presId="urn:microsoft.com/office/officeart/2005/8/layout/process5"/>
    <dgm:cxn modelId="{9953EE05-708B-46A9-BC3E-06E98E7986BE}" type="presParOf" srcId="{46595564-8F0C-4C46-A613-D93023BD303E}" destId="{EF9CFFC6-D7D4-45DC-B6DB-C6BDC11F453B}" srcOrd="22" destOrd="0" presId="urn:microsoft.com/office/officeart/2005/8/layout/process5"/>
    <dgm:cxn modelId="{A475A796-B517-419F-B52E-9F54044EAB6A}" type="presParOf" srcId="{46595564-8F0C-4C46-A613-D93023BD303E}" destId="{C1ABF348-18E4-4E3A-86B6-FEED377EB1A7}" srcOrd="23" destOrd="0" presId="urn:microsoft.com/office/officeart/2005/8/layout/process5"/>
    <dgm:cxn modelId="{B3C87E48-EC48-47A6-8BD8-8927E3A79791}" type="presParOf" srcId="{C1ABF348-18E4-4E3A-86B6-FEED377EB1A7}" destId="{85A8B772-5C4B-46F8-B823-34905C5AC8C9}" srcOrd="0" destOrd="0" presId="urn:microsoft.com/office/officeart/2005/8/layout/process5"/>
    <dgm:cxn modelId="{9698A567-4D74-4DB3-88F4-B9DDBA307A0A}" type="presParOf" srcId="{46595564-8F0C-4C46-A613-D93023BD303E}" destId="{48D5340F-0572-488F-9168-142233D8C5C5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35103-A3CC-4917-A166-4C5C06243EC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08EF42-D200-4289-BCAF-C977B28EBBDE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Inicia a jornada de trabalho às 7h</a:t>
          </a:r>
          <a:endParaRPr lang="pt-BR" dirty="0"/>
        </a:p>
      </dgm:t>
    </dgm:pt>
    <dgm:pt modelId="{E5FD1A04-F62D-4825-B1DF-91CFA8D3E869}" type="parTrans" cxnId="{5F293076-DB04-4251-BED2-65A65DA938F6}">
      <dgm:prSet/>
      <dgm:spPr/>
      <dgm:t>
        <a:bodyPr/>
        <a:lstStyle/>
        <a:p>
          <a:endParaRPr lang="pt-BR"/>
        </a:p>
      </dgm:t>
    </dgm:pt>
    <dgm:pt modelId="{8820C8B8-B29D-46C8-BB06-9E6E6B115141}" type="sibTrans" cxnId="{5F293076-DB04-4251-BED2-65A65DA938F6}">
      <dgm:prSet/>
      <dgm:spPr/>
      <dgm:t>
        <a:bodyPr/>
        <a:lstStyle/>
        <a:p>
          <a:endParaRPr lang="pt-BR"/>
        </a:p>
      </dgm:t>
    </dgm:pt>
    <dgm:pt modelId="{9F531E52-4AC0-423F-BBA3-55AE0CBAFC1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Analiso relatório de Vendas do dia anterior</a:t>
          </a:r>
          <a:endParaRPr lang="pt-BR" dirty="0"/>
        </a:p>
      </dgm:t>
    </dgm:pt>
    <dgm:pt modelId="{D788D766-7BA6-472B-A19B-73EF67B258F0}" type="parTrans" cxnId="{9143FC90-69FF-4809-ADAD-03D8A8DD39BD}">
      <dgm:prSet/>
      <dgm:spPr/>
      <dgm:t>
        <a:bodyPr/>
        <a:lstStyle/>
        <a:p>
          <a:endParaRPr lang="pt-BR"/>
        </a:p>
      </dgm:t>
    </dgm:pt>
    <dgm:pt modelId="{B8A93CF5-EEF8-4E01-8303-CED9BDD9DADE}" type="sibTrans" cxnId="{9143FC90-69FF-4809-ADAD-03D8A8DD39BD}">
      <dgm:prSet/>
      <dgm:spPr/>
      <dgm:t>
        <a:bodyPr/>
        <a:lstStyle/>
        <a:p>
          <a:endParaRPr lang="pt-BR"/>
        </a:p>
      </dgm:t>
    </dgm:pt>
    <dgm:pt modelId="{ECBB40FA-5A79-45EA-B566-18273DBCF968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Negocio um contrato por telefone</a:t>
          </a:r>
        </a:p>
        <a:p>
          <a:endParaRPr lang="pt-BR" dirty="0"/>
        </a:p>
      </dgm:t>
    </dgm:pt>
    <dgm:pt modelId="{BD31AB3A-76C6-4875-BD0B-38C71E27D839}" type="parTrans" cxnId="{2D643347-BB22-43A8-9402-4F3F071E8A85}">
      <dgm:prSet/>
      <dgm:spPr/>
      <dgm:t>
        <a:bodyPr/>
        <a:lstStyle/>
        <a:p>
          <a:endParaRPr lang="pt-BR"/>
        </a:p>
      </dgm:t>
    </dgm:pt>
    <dgm:pt modelId="{BBE852ED-B946-4165-B7D4-1D524F75001A}" type="sibTrans" cxnId="{2D643347-BB22-43A8-9402-4F3F071E8A85}">
      <dgm:prSet/>
      <dgm:spPr/>
      <dgm:t>
        <a:bodyPr/>
        <a:lstStyle/>
        <a:p>
          <a:endParaRPr lang="pt-BR"/>
        </a:p>
      </dgm:t>
    </dgm:pt>
    <dgm:pt modelId="{7F9FB76A-641E-43D2-8253-0A274FA21B94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Faço um Orçamento de venda por telefone</a:t>
          </a:r>
        </a:p>
        <a:p>
          <a:endParaRPr lang="pt-BR" dirty="0"/>
        </a:p>
      </dgm:t>
    </dgm:pt>
    <dgm:pt modelId="{34BD9453-2289-4D2E-AA7E-4C64D1662B26}" type="parTrans" cxnId="{D6824A0A-AEBF-4E6A-9B8C-16C53B80AAAB}">
      <dgm:prSet/>
      <dgm:spPr/>
      <dgm:t>
        <a:bodyPr/>
        <a:lstStyle/>
        <a:p>
          <a:endParaRPr lang="pt-BR"/>
        </a:p>
      </dgm:t>
    </dgm:pt>
    <dgm:pt modelId="{E768DC88-9AC5-4CCB-B204-185DA098505E}" type="sibTrans" cxnId="{D6824A0A-AEBF-4E6A-9B8C-16C53B80AAAB}">
      <dgm:prSet/>
      <dgm:spPr/>
      <dgm:t>
        <a:bodyPr/>
        <a:lstStyle/>
        <a:p>
          <a:endParaRPr lang="pt-BR"/>
        </a:p>
      </dgm:t>
    </dgm:pt>
    <dgm:pt modelId="{AC1A9975-74F1-49F5-A703-47F03F7ECCE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Almoço</a:t>
          </a:r>
        </a:p>
        <a:p>
          <a:endParaRPr lang="pt-BR" dirty="0"/>
        </a:p>
      </dgm:t>
    </dgm:pt>
    <dgm:pt modelId="{4F2FEC8A-B904-43A2-BB9E-111BDA92B9B7}" type="parTrans" cxnId="{9840B82D-5F78-4243-B829-0B554E83BCC1}">
      <dgm:prSet/>
      <dgm:spPr/>
      <dgm:t>
        <a:bodyPr/>
        <a:lstStyle/>
        <a:p>
          <a:endParaRPr lang="pt-BR"/>
        </a:p>
      </dgm:t>
    </dgm:pt>
    <dgm:pt modelId="{43A6CA80-CB0A-49E9-898F-AC75180B1035}" type="sibTrans" cxnId="{9840B82D-5F78-4243-B829-0B554E83BCC1}">
      <dgm:prSet/>
      <dgm:spPr/>
      <dgm:t>
        <a:bodyPr/>
        <a:lstStyle/>
        <a:p>
          <a:endParaRPr lang="pt-BR"/>
        </a:p>
      </dgm:t>
    </dgm:pt>
    <dgm:pt modelId="{7F152A37-9D9D-473C-B37A-674ED5FF893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Confiro a volumetria de carga de um veículo</a:t>
          </a:r>
        </a:p>
        <a:p>
          <a:endParaRPr lang="pt-BR" dirty="0"/>
        </a:p>
      </dgm:t>
    </dgm:pt>
    <dgm:pt modelId="{DF813A69-06F5-4172-9453-2EABE2CA3A4D}" type="parTrans" cxnId="{6BB67CA5-1339-41D1-BC11-AA14C6DFCC28}">
      <dgm:prSet/>
      <dgm:spPr/>
      <dgm:t>
        <a:bodyPr/>
        <a:lstStyle/>
        <a:p>
          <a:endParaRPr lang="pt-BR"/>
        </a:p>
      </dgm:t>
    </dgm:pt>
    <dgm:pt modelId="{0A95775E-DE6A-44D9-B120-6B02E4635AEF}" type="sibTrans" cxnId="{6BB67CA5-1339-41D1-BC11-AA14C6DFCC28}">
      <dgm:prSet/>
      <dgm:spPr/>
      <dgm:t>
        <a:bodyPr/>
        <a:lstStyle/>
        <a:p>
          <a:endParaRPr lang="pt-BR"/>
        </a:p>
      </dgm:t>
    </dgm:pt>
    <dgm:pt modelId="{A6A17739-9C5C-4538-B177-879D9B0DA32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Encerro o Expediente às 14h</a:t>
          </a:r>
          <a:endParaRPr lang="pt-BR" dirty="0"/>
        </a:p>
      </dgm:t>
    </dgm:pt>
    <dgm:pt modelId="{37DE0EB5-170E-4645-80CA-DF9EF59275BD}" type="parTrans" cxnId="{93E06FF6-2B01-464D-82D5-7CAE33B5755A}">
      <dgm:prSet/>
      <dgm:spPr/>
      <dgm:t>
        <a:bodyPr/>
        <a:lstStyle/>
        <a:p>
          <a:endParaRPr lang="pt-BR"/>
        </a:p>
      </dgm:t>
    </dgm:pt>
    <dgm:pt modelId="{F97C0C9C-CE78-4ADA-8192-893276F8D9F5}" type="sibTrans" cxnId="{93E06FF6-2B01-464D-82D5-7CAE33B5755A}">
      <dgm:prSet/>
      <dgm:spPr/>
      <dgm:t>
        <a:bodyPr/>
        <a:lstStyle/>
        <a:p>
          <a:endParaRPr lang="pt-BR"/>
        </a:p>
      </dgm:t>
    </dgm:pt>
    <dgm:pt modelId="{D4AE4667-1A9F-4F61-B4FC-3B47658634AA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Vou para minha casa</a:t>
          </a:r>
          <a:endParaRPr lang="pt-BR" dirty="0"/>
        </a:p>
      </dgm:t>
    </dgm:pt>
    <dgm:pt modelId="{0EF7C125-A55D-48DB-B985-B7F2D10CCB5C}" type="parTrans" cxnId="{64175E6B-C623-4F49-8B17-CB03F64F7126}">
      <dgm:prSet/>
      <dgm:spPr/>
      <dgm:t>
        <a:bodyPr/>
        <a:lstStyle/>
        <a:p>
          <a:endParaRPr lang="pt-BR"/>
        </a:p>
      </dgm:t>
    </dgm:pt>
    <dgm:pt modelId="{8002F32A-2D83-47E6-B414-CAEC25A999E0}" type="sibTrans" cxnId="{64175E6B-C623-4F49-8B17-CB03F64F7126}">
      <dgm:prSet/>
      <dgm:spPr/>
      <dgm:t>
        <a:bodyPr/>
        <a:lstStyle/>
        <a:p>
          <a:endParaRPr lang="pt-BR"/>
        </a:p>
      </dgm:t>
    </dgm:pt>
    <dgm:pt modelId="{976FF592-5EE5-4E39-980D-8FD1ED49A67D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Analiso as vendas do dia</a:t>
          </a:r>
          <a:endParaRPr lang="pt-BR" dirty="0"/>
        </a:p>
      </dgm:t>
    </dgm:pt>
    <dgm:pt modelId="{E3790629-3C79-4433-AA02-77F552448A5E}" type="parTrans" cxnId="{11CEDA0F-A6CD-434F-819C-5328F5EA8679}">
      <dgm:prSet/>
      <dgm:spPr/>
      <dgm:t>
        <a:bodyPr/>
        <a:lstStyle/>
        <a:p>
          <a:endParaRPr lang="pt-BR"/>
        </a:p>
      </dgm:t>
    </dgm:pt>
    <dgm:pt modelId="{7DC867F5-7D19-4A4B-AF6E-D25F1403A05D}" type="sibTrans" cxnId="{11CEDA0F-A6CD-434F-819C-5328F5EA8679}">
      <dgm:prSet/>
      <dgm:spPr/>
      <dgm:t>
        <a:bodyPr/>
        <a:lstStyle/>
        <a:p>
          <a:endParaRPr lang="pt-BR"/>
        </a:p>
      </dgm:t>
    </dgm:pt>
    <dgm:pt modelId="{46595564-8F0C-4C46-A613-D93023BD303E}" type="pres">
      <dgm:prSet presAssocID="{E3C35103-A3CC-4917-A166-4C5C06243EC5}" presName="diagram" presStyleCnt="0">
        <dgm:presLayoutVars>
          <dgm:dir/>
          <dgm:resizeHandles val="exact"/>
        </dgm:presLayoutVars>
      </dgm:prSet>
      <dgm:spPr/>
    </dgm:pt>
    <dgm:pt modelId="{097B57DA-6A37-4DB9-8579-EFB847ED6105}" type="pres">
      <dgm:prSet presAssocID="{5708EF42-D200-4289-BCAF-C977B28EBBD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8E9BE-71F7-4983-9C90-495F5BA15D78}" type="pres">
      <dgm:prSet presAssocID="{8820C8B8-B29D-46C8-BB06-9E6E6B115141}" presName="sibTrans" presStyleLbl="sibTrans2D1" presStyleIdx="0" presStyleCnt="8"/>
      <dgm:spPr/>
    </dgm:pt>
    <dgm:pt modelId="{DB1D0919-750E-4824-87C4-6227CC072C04}" type="pres">
      <dgm:prSet presAssocID="{8820C8B8-B29D-46C8-BB06-9E6E6B115141}" presName="connectorText" presStyleLbl="sibTrans2D1" presStyleIdx="0" presStyleCnt="8"/>
      <dgm:spPr/>
    </dgm:pt>
    <dgm:pt modelId="{D92F4426-2541-47D7-8D15-154DAA613CF7}" type="pres">
      <dgm:prSet presAssocID="{9F531E52-4AC0-423F-BBA3-55AE0CBAFC1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8BCB9-193C-4193-9BDD-AC92A2699ADA}" type="pres">
      <dgm:prSet presAssocID="{B8A93CF5-EEF8-4E01-8303-CED9BDD9DADE}" presName="sibTrans" presStyleLbl="sibTrans2D1" presStyleIdx="1" presStyleCnt="8"/>
      <dgm:spPr/>
    </dgm:pt>
    <dgm:pt modelId="{F96F6A19-D5C4-4B92-8895-895AB63BB7BC}" type="pres">
      <dgm:prSet presAssocID="{B8A93CF5-EEF8-4E01-8303-CED9BDD9DADE}" presName="connectorText" presStyleLbl="sibTrans2D1" presStyleIdx="1" presStyleCnt="8"/>
      <dgm:spPr/>
    </dgm:pt>
    <dgm:pt modelId="{2A0EF795-0B59-4EC9-A044-2AA91C37E23D}" type="pres">
      <dgm:prSet presAssocID="{ECBB40FA-5A79-45EA-B566-18273DBCF96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500E-307D-4333-B544-3E9B421D6FB6}" type="pres">
      <dgm:prSet presAssocID="{BBE852ED-B946-4165-B7D4-1D524F75001A}" presName="sibTrans" presStyleLbl="sibTrans2D1" presStyleIdx="2" presStyleCnt="8"/>
      <dgm:spPr/>
    </dgm:pt>
    <dgm:pt modelId="{BDCD517C-DA9F-4671-8E98-0030D13CE5B3}" type="pres">
      <dgm:prSet presAssocID="{BBE852ED-B946-4165-B7D4-1D524F75001A}" presName="connectorText" presStyleLbl="sibTrans2D1" presStyleIdx="2" presStyleCnt="8"/>
      <dgm:spPr/>
    </dgm:pt>
    <dgm:pt modelId="{92581E9B-619D-465D-8695-EF23CC039FC2}" type="pres">
      <dgm:prSet presAssocID="{7F9FB76A-641E-43D2-8253-0A274FA21B94}" presName="node" presStyleLbl="node1" presStyleIdx="3" presStyleCnt="9">
        <dgm:presLayoutVars>
          <dgm:bulletEnabled val="1"/>
        </dgm:presLayoutVars>
      </dgm:prSet>
      <dgm:spPr/>
    </dgm:pt>
    <dgm:pt modelId="{6F87D935-B783-4C6B-B210-5E9BB6E928AB}" type="pres">
      <dgm:prSet presAssocID="{E768DC88-9AC5-4CCB-B204-185DA098505E}" presName="sibTrans" presStyleLbl="sibTrans2D1" presStyleIdx="3" presStyleCnt="8"/>
      <dgm:spPr/>
    </dgm:pt>
    <dgm:pt modelId="{9AE49769-42E0-44BF-9A0B-54FF538787DA}" type="pres">
      <dgm:prSet presAssocID="{E768DC88-9AC5-4CCB-B204-185DA098505E}" presName="connectorText" presStyleLbl="sibTrans2D1" presStyleIdx="3" presStyleCnt="8"/>
      <dgm:spPr/>
    </dgm:pt>
    <dgm:pt modelId="{BE59BB1F-7759-4C6B-92C9-6C8D892D0D48}" type="pres">
      <dgm:prSet presAssocID="{AC1A9975-74F1-49F5-A703-47F03F7ECCE1}" presName="node" presStyleLbl="node1" presStyleIdx="4" presStyleCnt="9">
        <dgm:presLayoutVars>
          <dgm:bulletEnabled val="1"/>
        </dgm:presLayoutVars>
      </dgm:prSet>
      <dgm:spPr/>
    </dgm:pt>
    <dgm:pt modelId="{21C05EF1-BF92-4626-9804-29B556365C10}" type="pres">
      <dgm:prSet presAssocID="{43A6CA80-CB0A-49E9-898F-AC75180B1035}" presName="sibTrans" presStyleLbl="sibTrans2D1" presStyleIdx="4" presStyleCnt="8"/>
      <dgm:spPr/>
    </dgm:pt>
    <dgm:pt modelId="{AE324D73-ECFF-44D5-8357-CEED23170F41}" type="pres">
      <dgm:prSet presAssocID="{43A6CA80-CB0A-49E9-898F-AC75180B1035}" presName="connectorText" presStyleLbl="sibTrans2D1" presStyleIdx="4" presStyleCnt="8"/>
      <dgm:spPr/>
    </dgm:pt>
    <dgm:pt modelId="{C773A493-E67A-45AF-B977-BBA873B30973}" type="pres">
      <dgm:prSet presAssocID="{7F152A37-9D9D-473C-B37A-674ED5FF893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C53E2B-397A-473E-86B5-917DD6297F91}" type="pres">
      <dgm:prSet presAssocID="{0A95775E-DE6A-44D9-B120-6B02E4635AEF}" presName="sibTrans" presStyleLbl="sibTrans2D1" presStyleIdx="5" presStyleCnt="8"/>
      <dgm:spPr/>
    </dgm:pt>
    <dgm:pt modelId="{DB6A2023-F5AD-43BD-BC25-C1DBDBC8F646}" type="pres">
      <dgm:prSet presAssocID="{0A95775E-DE6A-44D9-B120-6B02E4635AEF}" presName="connectorText" presStyleLbl="sibTrans2D1" presStyleIdx="5" presStyleCnt="8"/>
      <dgm:spPr/>
    </dgm:pt>
    <dgm:pt modelId="{48D5340F-0572-488F-9168-142233D8C5C5}" type="pres">
      <dgm:prSet presAssocID="{A6A17739-9C5C-4538-B177-879D9B0DA32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FA397B-5B92-468C-974B-9CC7C3FB13DC}" type="pres">
      <dgm:prSet presAssocID="{F97C0C9C-CE78-4ADA-8192-893276F8D9F5}" presName="sibTrans" presStyleLbl="sibTrans2D1" presStyleIdx="6" presStyleCnt="8"/>
      <dgm:spPr/>
    </dgm:pt>
    <dgm:pt modelId="{E7AAE00C-27F7-40E3-8234-9B446D5FF6E0}" type="pres">
      <dgm:prSet presAssocID="{F97C0C9C-CE78-4ADA-8192-893276F8D9F5}" presName="connectorText" presStyleLbl="sibTrans2D1" presStyleIdx="6" presStyleCnt="8"/>
      <dgm:spPr/>
    </dgm:pt>
    <dgm:pt modelId="{C3BB535A-36CA-43C6-8862-CD7765CBE8F4}" type="pres">
      <dgm:prSet presAssocID="{D4AE4667-1A9F-4F61-B4FC-3B47658634A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7ACF4D-9184-4987-A3EE-3E5527F56304}" type="pres">
      <dgm:prSet presAssocID="{8002F32A-2D83-47E6-B414-CAEC25A999E0}" presName="sibTrans" presStyleLbl="sibTrans2D1" presStyleIdx="7" presStyleCnt="8"/>
      <dgm:spPr/>
    </dgm:pt>
    <dgm:pt modelId="{1E84F5AC-7942-419F-A9DD-4FD7C8B11576}" type="pres">
      <dgm:prSet presAssocID="{8002F32A-2D83-47E6-B414-CAEC25A999E0}" presName="connectorText" presStyleLbl="sibTrans2D1" presStyleIdx="7" presStyleCnt="8"/>
      <dgm:spPr/>
    </dgm:pt>
    <dgm:pt modelId="{FD130C5E-0A71-499A-A6C7-353A7846F7E5}" type="pres">
      <dgm:prSet presAssocID="{976FF592-5EE5-4E39-980D-8FD1ED49A67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BB3BC2-BCF2-4799-88CE-FA1E8146CA46}" type="presOf" srcId="{F97C0C9C-CE78-4ADA-8192-893276F8D9F5}" destId="{E6FA397B-5B92-468C-974B-9CC7C3FB13DC}" srcOrd="0" destOrd="0" presId="urn:microsoft.com/office/officeart/2005/8/layout/process5"/>
    <dgm:cxn modelId="{93E06FF6-2B01-464D-82D5-7CAE33B5755A}" srcId="{E3C35103-A3CC-4917-A166-4C5C06243EC5}" destId="{A6A17739-9C5C-4538-B177-879D9B0DA321}" srcOrd="6" destOrd="0" parTransId="{37DE0EB5-170E-4645-80CA-DF9EF59275BD}" sibTransId="{F97C0C9C-CE78-4ADA-8192-893276F8D9F5}"/>
    <dgm:cxn modelId="{64175E6B-C623-4F49-8B17-CB03F64F7126}" srcId="{E3C35103-A3CC-4917-A166-4C5C06243EC5}" destId="{D4AE4667-1A9F-4F61-B4FC-3B47658634AA}" srcOrd="7" destOrd="0" parTransId="{0EF7C125-A55D-48DB-B985-B7F2D10CCB5C}" sibTransId="{8002F32A-2D83-47E6-B414-CAEC25A999E0}"/>
    <dgm:cxn modelId="{6BB67CA5-1339-41D1-BC11-AA14C6DFCC28}" srcId="{E3C35103-A3CC-4917-A166-4C5C06243EC5}" destId="{7F152A37-9D9D-473C-B37A-674ED5FF8937}" srcOrd="5" destOrd="0" parTransId="{DF813A69-06F5-4172-9453-2EABE2CA3A4D}" sibTransId="{0A95775E-DE6A-44D9-B120-6B02E4635AEF}"/>
    <dgm:cxn modelId="{F979312A-7E14-4163-B7CA-BEB3AA546927}" type="presOf" srcId="{7F9FB76A-641E-43D2-8253-0A274FA21B94}" destId="{92581E9B-619D-465D-8695-EF23CC039FC2}" srcOrd="0" destOrd="0" presId="urn:microsoft.com/office/officeart/2005/8/layout/process5"/>
    <dgm:cxn modelId="{DD387F55-9124-4441-B529-E640911EB3C3}" type="presOf" srcId="{7F152A37-9D9D-473C-B37A-674ED5FF8937}" destId="{C773A493-E67A-45AF-B977-BBA873B30973}" srcOrd="0" destOrd="0" presId="urn:microsoft.com/office/officeart/2005/8/layout/process5"/>
    <dgm:cxn modelId="{37671802-CC63-46BB-8A41-0C4845D6460A}" type="presOf" srcId="{B8A93CF5-EEF8-4E01-8303-CED9BDD9DADE}" destId="{F96F6A19-D5C4-4B92-8895-895AB63BB7BC}" srcOrd="1" destOrd="0" presId="urn:microsoft.com/office/officeart/2005/8/layout/process5"/>
    <dgm:cxn modelId="{2D643347-BB22-43A8-9402-4F3F071E8A85}" srcId="{E3C35103-A3CC-4917-A166-4C5C06243EC5}" destId="{ECBB40FA-5A79-45EA-B566-18273DBCF968}" srcOrd="2" destOrd="0" parTransId="{BD31AB3A-76C6-4875-BD0B-38C71E27D839}" sibTransId="{BBE852ED-B946-4165-B7D4-1D524F75001A}"/>
    <dgm:cxn modelId="{F9128618-FA43-49FC-8FA1-B04328F2F81B}" type="presOf" srcId="{9F531E52-4AC0-423F-BBA3-55AE0CBAFC16}" destId="{D92F4426-2541-47D7-8D15-154DAA613CF7}" srcOrd="0" destOrd="0" presId="urn:microsoft.com/office/officeart/2005/8/layout/process5"/>
    <dgm:cxn modelId="{5F293076-DB04-4251-BED2-65A65DA938F6}" srcId="{E3C35103-A3CC-4917-A166-4C5C06243EC5}" destId="{5708EF42-D200-4289-BCAF-C977B28EBBDE}" srcOrd="0" destOrd="0" parTransId="{E5FD1A04-F62D-4825-B1DF-91CFA8D3E869}" sibTransId="{8820C8B8-B29D-46C8-BB06-9E6E6B115141}"/>
    <dgm:cxn modelId="{0167B79E-63C9-4784-B704-1EB580607719}" type="presOf" srcId="{8002F32A-2D83-47E6-B414-CAEC25A999E0}" destId="{557ACF4D-9184-4987-A3EE-3E5527F56304}" srcOrd="0" destOrd="0" presId="urn:microsoft.com/office/officeart/2005/8/layout/process5"/>
    <dgm:cxn modelId="{F419F86B-CB92-4114-8726-F1F76ECA339D}" type="presOf" srcId="{0A95775E-DE6A-44D9-B120-6B02E4635AEF}" destId="{DB6A2023-F5AD-43BD-BC25-C1DBDBC8F646}" srcOrd="1" destOrd="0" presId="urn:microsoft.com/office/officeart/2005/8/layout/process5"/>
    <dgm:cxn modelId="{47380BF3-5794-4FD9-A4B4-FA456DD90842}" type="presOf" srcId="{E768DC88-9AC5-4CCB-B204-185DA098505E}" destId="{9AE49769-42E0-44BF-9A0B-54FF538787DA}" srcOrd="1" destOrd="0" presId="urn:microsoft.com/office/officeart/2005/8/layout/process5"/>
    <dgm:cxn modelId="{8AF48DB0-92CE-497A-B51C-783EAAB4CDDB}" type="presOf" srcId="{0A95775E-DE6A-44D9-B120-6B02E4635AEF}" destId="{7CC53E2B-397A-473E-86B5-917DD6297F91}" srcOrd="0" destOrd="0" presId="urn:microsoft.com/office/officeart/2005/8/layout/process5"/>
    <dgm:cxn modelId="{E672BE30-1599-42CE-A502-A7E0CAB3644F}" type="presOf" srcId="{8820C8B8-B29D-46C8-BB06-9E6E6B115141}" destId="{1268E9BE-71F7-4983-9C90-495F5BA15D78}" srcOrd="0" destOrd="0" presId="urn:microsoft.com/office/officeart/2005/8/layout/process5"/>
    <dgm:cxn modelId="{AE8988A7-B414-4413-A088-C61FF682C726}" type="presOf" srcId="{5708EF42-D200-4289-BCAF-C977B28EBBDE}" destId="{097B57DA-6A37-4DB9-8579-EFB847ED6105}" srcOrd="0" destOrd="0" presId="urn:microsoft.com/office/officeart/2005/8/layout/process5"/>
    <dgm:cxn modelId="{11CEDA0F-A6CD-434F-819C-5328F5EA8679}" srcId="{E3C35103-A3CC-4917-A166-4C5C06243EC5}" destId="{976FF592-5EE5-4E39-980D-8FD1ED49A67D}" srcOrd="8" destOrd="0" parTransId="{E3790629-3C79-4433-AA02-77F552448A5E}" sibTransId="{7DC867F5-7D19-4A4B-AF6E-D25F1403A05D}"/>
    <dgm:cxn modelId="{6AC92A11-3A36-4808-A45A-2A7B1F056323}" type="presOf" srcId="{E3C35103-A3CC-4917-A166-4C5C06243EC5}" destId="{46595564-8F0C-4C46-A613-D93023BD303E}" srcOrd="0" destOrd="0" presId="urn:microsoft.com/office/officeart/2005/8/layout/process5"/>
    <dgm:cxn modelId="{D6824A0A-AEBF-4E6A-9B8C-16C53B80AAAB}" srcId="{E3C35103-A3CC-4917-A166-4C5C06243EC5}" destId="{7F9FB76A-641E-43D2-8253-0A274FA21B94}" srcOrd="3" destOrd="0" parTransId="{34BD9453-2289-4D2E-AA7E-4C64D1662B26}" sibTransId="{E768DC88-9AC5-4CCB-B204-185DA098505E}"/>
    <dgm:cxn modelId="{04A4ED18-451E-47B5-8190-67B6A51DC03A}" type="presOf" srcId="{BBE852ED-B946-4165-B7D4-1D524F75001A}" destId="{BDCD517C-DA9F-4671-8E98-0030D13CE5B3}" srcOrd="1" destOrd="0" presId="urn:microsoft.com/office/officeart/2005/8/layout/process5"/>
    <dgm:cxn modelId="{CD1A6E9E-5371-4A0A-ABA6-A5C152292C47}" type="presOf" srcId="{BBE852ED-B946-4165-B7D4-1D524F75001A}" destId="{4E99500E-307D-4333-B544-3E9B421D6FB6}" srcOrd="0" destOrd="0" presId="urn:microsoft.com/office/officeart/2005/8/layout/process5"/>
    <dgm:cxn modelId="{9143FC90-69FF-4809-ADAD-03D8A8DD39BD}" srcId="{E3C35103-A3CC-4917-A166-4C5C06243EC5}" destId="{9F531E52-4AC0-423F-BBA3-55AE0CBAFC16}" srcOrd="1" destOrd="0" parTransId="{D788D766-7BA6-472B-A19B-73EF67B258F0}" sibTransId="{B8A93CF5-EEF8-4E01-8303-CED9BDD9DADE}"/>
    <dgm:cxn modelId="{7010F735-6D7A-4C00-8382-32FDEF110259}" type="presOf" srcId="{AC1A9975-74F1-49F5-A703-47F03F7ECCE1}" destId="{BE59BB1F-7759-4C6B-92C9-6C8D892D0D48}" srcOrd="0" destOrd="0" presId="urn:microsoft.com/office/officeart/2005/8/layout/process5"/>
    <dgm:cxn modelId="{D3B31765-EFD0-4182-B579-A44D2A6BF850}" type="presOf" srcId="{976FF592-5EE5-4E39-980D-8FD1ED49A67D}" destId="{FD130C5E-0A71-499A-A6C7-353A7846F7E5}" srcOrd="0" destOrd="0" presId="urn:microsoft.com/office/officeart/2005/8/layout/process5"/>
    <dgm:cxn modelId="{15433D6E-0F85-48A6-913D-BA2183A15E47}" type="presOf" srcId="{43A6CA80-CB0A-49E9-898F-AC75180B1035}" destId="{AE324D73-ECFF-44D5-8357-CEED23170F41}" srcOrd="1" destOrd="0" presId="urn:microsoft.com/office/officeart/2005/8/layout/process5"/>
    <dgm:cxn modelId="{35E6BAC1-3E32-4804-93F2-1039D8FEF00C}" type="presOf" srcId="{A6A17739-9C5C-4538-B177-879D9B0DA321}" destId="{48D5340F-0572-488F-9168-142233D8C5C5}" srcOrd="0" destOrd="0" presId="urn:microsoft.com/office/officeart/2005/8/layout/process5"/>
    <dgm:cxn modelId="{8BFE63B1-7ACC-4D79-A3B4-35FAA89E174B}" type="presOf" srcId="{43A6CA80-CB0A-49E9-898F-AC75180B1035}" destId="{21C05EF1-BF92-4626-9804-29B556365C10}" srcOrd="0" destOrd="0" presId="urn:microsoft.com/office/officeart/2005/8/layout/process5"/>
    <dgm:cxn modelId="{D80BBFDA-6B2D-424F-990C-5EE07EAA9E0B}" type="presOf" srcId="{D4AE4667-1A9F-4F61-B4FC-3B47658634AA}" destId="{C3BB535A-36CA-43C6-8862-CD7765CBE8F4}" srcOrd="0" destOrd="0" presId="urn:microsoft.com/office/officeart/2005/8/layout/process5"/>
    <dgm:cxn modelId="{69447BCB-DA48-4BA8-86E3-2E0A27BDEA0E}" type="presOf" srcId="{8820C8B8-B29D-46C8-BB06-9E6E6B115141}" destId="{DB1D0919-750E-4824-87C4-6227CC072C04}" srcOrd="1" destOrd="0" presId="urn:microsoft.com/office/officeart/2005/8/layout/process5"/>
    <dgm:cxn modelId="{8507703D-198F-4822-8AF3-DC6013F31BA0}" type="presOf" srcId="{ECBB40FA-5A79-45EA-B566-18273DBCF968}" destId="{2A0EF795-0B59-4EC9-A044-2AA91C37E23D}" srcOrd="0" destOrd="0" presId="urn:microsoft.com/office/officeart/2005/8/layout/process5"/>
    <dgm:cxn modelId="{1929ACF2-77CE-4712-B375-1D98AD5547DA}" type="presOf" srcId="{8002F32A-2D83-47E6-B414-CAEC25A999E0}" destId="{1E84F5AC-7942-419F-A9DD-4FD7C8B11576}" srcOrd="1" destOrd="0" presId="urn:microsoft.com/office/officeart/2005/8/layout/process5"/>
    <dgm:cxn modelId="{FA89EF96-40B1-496C-B08E-0D94001B09B9}" type="presOf" srcId="{F97C0C9C-CE78-4ADA-8192-893276F8D9F5}" destId="{E7AAE00C-27F7-40E3-8234-9B446D5FF6E0}" srcOrd="1" destOrd="0" presId="urn:microsoft.com/office/officeart/2005/8/layout/process5"/>
    <dgm:cxn modelId="{69B45CFD-DB37-4078-B96D-045ED369D7F8}" type="presOf" srcId="{B8A93CF5-EEF8-4E01-8303-CED9BDD9DADE}" destId="{D1B8BCB9-193C-4193-9BDD-AC92A2699ADA}" srcOrd="0" destOrd="0" presId="urn:microsoft.com/office/officeart/2005/8/layout/process5"/>
    <dgm:cxn modelId="{9840B82D-5F78-4243-B829-0B554E83BCC1}" srcId="{E3C35103-A3CC-4917-A166-4C5C06243EC5}" destId="{AC1A9975-74F1-49F5-A703-47F03F7ECCE1}" srcOrd="4" destOrd="0" parTransId="{4F2FEC8A-B904-43A2-BB9E-111BDA92B9B7}" sibTransId="{43A6CA80-CB0A-49E9-898F-AC75180B1035}"/>
    <dgm:cxn modelId="{D4660515-8C89-4DE9-AB06-9E373B338942}" type="presOf" srcId="{E768DC88-9AC5-4CCB-B204-185DA098505E}" destId="{6F87D935-B783-4C6B-B210-5E9BB6E928AB}" srcOrd="0" destOrd="0" presId="urn:microsoft.com/office/officeart/2005/8/layout/process5"/>
    <dgm:cxn modelId="{1977AE6A-4D72-45A6-AAFB-580D6D73B5E6}" type="presParOf" srcId="{46595564-8F0C-4C46-A613-D93023BD303E}" destId="{097B57DA-6A37-4DB9-8579-EFB847ED6105}" srcOrd="0" destOrd="0" presId="urn:microsoft.com/office/officeart/2005/8/layout/process5"/>
    <dgm:cxn modelId="{3EE7125F-48DD-4FC5-9047-9418D62437D1}" type="presParOf" srcId="{46595564-8F0C-4C46-A613-D93023BD303E}" destId="{1268E9BE-71F7-4983-9C90-495F5BA15D78}" srcOrd="1" destOrd="0" presId="urn:microsoft.com/office/officeart/2005/8/layout/process5"/>
    <dgm:cxn modelId="{C273CC2B-E2D6-46DB-BA4E-431230D6808C}" type="presParOf" srcId="{1268E9BE-71F7-4983-9C90-495F5BA15D78}" destId="{DB1D0919-750E-4824-87C4-6227CC072C04}" srcOrd="0" destOrd="0" presId="urn:microsoft.com/office/officeart/2005/8/layout/process5"/>
    <dgm:cxn modelId="{371E323D-A149-4A22-BCE1-B4BCA673BC7C}" type="presParOf" srcId="{46595564-8F0C-4C46-A613-D93023BD303E}" destId="{D92F4426-2541-47D7-8D15-154DAA613CF7}" srcOrd="2" destOrd="0" presId="urn:microsoft.com/office/officeart/2005/8/layout/process5"/>
    <dgm:cxn modelId="{950C98A9-9A61-4E90-8028-795F6E9C2FD8}" type="presParOf" srcId="{46595564-8F0C-4C46-A613-D93023BD303E}" destId="{D1B8BCB9-193C-4193-9BDD-AC92A2699ADA}" srcOrd="3" destOrd="0" presId="urn:microsoft.com/office/officeart/2005/8/layout/process5"/>
    <dgm:cxn modelId="{5A8E2C4C-D2EB-4A49-B109-7E7F245E8D50}" type="presParOf" srcId="{D1B8BCB9-193C-4193-9BDD-AC92A2699ADA}" destId="{F96F6A19-D5C4-4B92-8895-895AB63BB7BC}" srcOrd="0" destOrd="0" presId="urn:microsoft.com/office/officeart/2005/8/layout/process5"/>
    <dgm:cxn modelId="{394C00A2-783C-403D-BF95-72F679BDA29B}" type="presParOf" srcId="{46595564-8F0C-4C46-A613-D93023BD303E}" destId="{2A0EF795-0B59-4EC9-A044-2AA91C37E23D}" srcOrd="4" destOrd="0" presId="urn:microsoft.com/office/officeart/2005/8/layout/process5"/>
    <dgm:cxn modelId="{E48A72D1-1988-4138-8CB3-F3C047380445}" type="presParOf" srcId="{46595564-8F0C-4C46-A613-D93023BD303E}" destId="{4E99500E-307D-4333-B544-3E9B421D6FB6}" srcOrd="5" destOrd="0" presId="urn:microsoft.com/office/officeart/2005/8/layout/process5"/>
    <dgm:cxn modelId="{304FEC17-E6D6-4A31-A328-240B7560EE34}" type="presParOf" srcId="{4E99500E-307D-4333-B544-3E9B421D6FB6}" destId="{BDCD517C-DA9F-4671-8E98-0030D13CE5B3}" srcOrd="0" destOrd="0" presId="urn:microsoft.com/office/officeart/2005/8/layout/process5"/>
    <dgm:cxn modelId="{BB1752D7-D1BF-48DE-BC90-0C6596CF38CC}" type="presParOf" srcId="{46595564-8F0C-4C46-A613-D93023BD303E}" destId="{92581E9B-619D-465D-8695-EF23CC039FC2}" srcOrd="6" destOrd="0" presId="urn:microsoft.com/office/officeart/2005/8/layout/process5"/>
    <dgm:cxn modelId="{96FA28B0-BBE4-41EB-BFC7-BC4E0D38D350}" type="presParOf" srcId="{46595564-8F0C-4C46-A613-D93023BD303E}" destId="{6F87D935-B783-4C6B-B210-5E9BB6E928AB}" srcOrd="7" destOrd="0" presId="urn:microsoft.com/office/officeart/2005/8/layout/process5"/>
    <dgm:cxn modelId="{A9D39209-D22D-418B-994D-79A332E5FC55}" type="presParOf" srcId="{6F87D935-B783-4C6B-B210-5E9BB6E928AB}" destId="{9AE49769-42E0-44BF-9A0B-54FF538787DA}" srcOrd="0" destOrd="0" presId="urn:microsoft.com/office/officeart/2005/8/layout/process5"/>
    <dgm:cxn modelId="{FB16E49F-E685-462E-BDFB-961DD8C4EDBB}" type="presParOf" srcId="{46595564-8F0C-4C46-A613-D93023BD303E}" destId="{BE59BB1F-7759-4C6B-92C9-6C8D892D0D48}" srcOrd="8" destOrd="0" presId="urn:microsoft.com/office/officeart/2005/8/layout/process5"/>
    <dgm:cxn modelId="{D94783B1-998D-4DF6-A22F-3671E4FCAC3A}" type="presParOf" srcId="{46595564-8F0C-4C46-A613-D93023BD303E}" destId="{21C05EF1-BF92-4626-9804-29B556365C10}" srcOrd="9" destOrd="0" presId="urn:microsoft.com/office/officeart/2005/8/layout/process5"/>
    <dgm:cxn modelId="{1265AB3A-AEAE-425C-999B-8A5FE1EB4E14}" type="presParOf" srcId="{21C05EF1-BF92-4626-9804-29B556365C10}" destId="{AE324D73-ECFF-44D5-8357-CEED23170F41}" srcOrd="0" destOrd="0" presId="urn:microsoft.com/office/officeart/2005/8/layout/process5"/>
    <dgm:cxn modelId="{84B39EE8-3378-4458-92D4-4C1B139B844D}" type="presParOf" srcId="{46595564-8F0C-4C46-A613-D93023BD303E}" destId="{C773A493-E67A-45AF-B977-BBA873B30973}" srcOrd="10" destOrd="0" presId="urn:microsoft.com/office/officeart/2005/8/layout/process5"/>
    <dgm:cxn modelId="{3DEFA5D7-FDAC-4B98-9605-1C256C07268B}" type="presParOf" srcId="{46595564-8F0C-4C46-A613-D93023BD303E}" destId="{7CC53E2B-397A-473E-86B5-917DD6297F91}" srcOrd="11" destOrd="0" presId="urn:microsoft.com/office/officeart/2005/8/layout/process5"/>
    <dgm:cxn modelId="{E28E0C53-1787-4F58-B3AF-0986D05E8059}" type="presParOf" srcId="{7CC53E2B-397A-473E-86B5-917DD6297F91}" destId="{DB6A2023-F5AD-43BD-BC25-C1DBDBC8F646}" srcOrd="0" destOrd="0" presId="urn:microsoft.com/office/officeart/2005/8/layout/process5"/>
    <dgm:cxn modelId="{9698A567-4D74-4DB3-88F4-B9DDBA307A0A}" type="presParOf" srcId="{46595564-8F0C-4C46-A613-D93023BD303E}" destId="{48D5340F-0572-488F-9168-142233D8C5C5}" srcOrd="12" destOrd="0" presId="urn:microsoft.com/office/officeart/2005/8/layout/process5"/>
    <dgm:cxn modelId="{C1A6BA9B-20BF-405F-8452-652CEE1093A0}" type="presParOf" srcId="{46595564-8F0C-4C46-A613-D93023BD303E}" destId="{E6FA397B-5B92-468C-974B-9CC7C3FB13DC}" srcOrd="13" destOrd="0" presId="urn:microsoft.com/office/officeart/2005/8/layout/process5"/>
    <dgm:cxn modelId="{B63BD506-F5C8-4440-AD08-270904AEB034}" type="presParOf" srcId="{E6FA397B-5B92-468C-974B-9CC7C3FB13DC}" destId="{E7AAE00C-27F7-40E3-8234-9B446D5FF6E0}" srcOrd="0" destOrd="0" presId="urn:microsoft.com/office/officeart/2005/8/layout/process5"/>
    <dgm:cxn modelId="{2762340F-0D1A-4EAF-A71C-20CC123B26AD}" type="presParOf" srcId="{46595564-8F0C-4C46-A613-D93023BD303E}" destId="{C3BB535A-36CA-43C6-8862-CD7765CBE8F4}" srcOrd="14" destOrd="0" presId="urn:microsoft.com/office/officeart/2005/8/layout/process5"/>
    <dgm:cxn modelId="{A29CCA06-1FC0-4656-B8BE-8F72993FAAC0}" type="presParOf" srcId="{46595564-8F0C-4C46-A613-D93023BD303E}" destId="{557ACF4D-9184-4987-A3EE-3E5527F56304}" srcOrd="15" destOrd="0" presId="urn:microsoft.com/office/officeart/2005/8/layout/process5"/>
    <dgm:cxn modelId="{D946CC93-4504-4C5C-B668-009619B339D7}" type="presParOf" srcId="{557ACF4D-9184-4987-A3EE-3E5527F56304}" destId="{1E84F5AC-7942-419F-A9DD-4FD7C8B11576}" srcOrd="0" destOrd="0" presId="urn:microsoft.com/office/officeart/2005/8/layout/process5"/>
    <dgm:cxn modelId="{3E39BBF8-1497-48BA-AF58-22199F25C4CE}" type="presParOf" srcId="{46595564-8F0C-4C46-A613-D93023BD303E}" destId="{FD130C5E-0A71-499A-A6C7-353A7846F7E5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Sistema atual é lento.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2670C1B2-DBFE-422B-B0AB-41267D670FA0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u="none" dirty="0" smtClean="0"/>
            <a:t>Sistema permite Apenas 1 usuário realizando o processo</a:t>
          </a:r>
          <a:endParaRPr lang="pt-BR" u="none" dirty="0"/>
        </a:p>
      </dgm:t>
    </dgm:pt>
    <dgm:pt modelId="{23A70D54-E435-4491-A11D-71BA3BF2C113}" type="parTrans" cxnId="{B01F77E5-5112-4FD1-A383-0A32C7571010}">
      <dgm:prSet/>
      <dgm:spPr/>
      <dgm:t>
        <a:bodyPr/>
        <a:lstStyle/>
        <a:p>
          <a:endParaRPr lang="pt-BR"/>
        </a:p>
      </dgm:t>
    </dgm:pt>
    <dgm:pt modelId="{BBB6236B-6115-4E58-867E-C5B39A097580}" type="sibTrans" cxnId="{B01F77E5-5112-4FD1-A383-0A32C7571010}">
      <dgm:prSet/>
      <dgm:spPr/>
      <dgm:t>
        <a:bodyPr/>
        <a:lstStyle/>
        <a:p>
          <a:endParaRPr lang="pt-BR"/>
        </a:p>
      </dgm:t>
    </dgm:pt>
    <dgm:pt modelId="{1D896871-8456-46E0-9266-2B37662426D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u="none" dirty="0" smtClean="0"/>
            <a:t>Sistema inseguro</a:t>
          </a:r>
          <a:endParaRPr lang="pt-BR" u="none" dirty="0"/>
        </a:p>
      </dgm:t>
    </dgm:pt>
    <dgm:pt modelId="{7ED0A42A-EB63-41DC-B384-508562B1C6C4}" type="parTrans" cxnId="{CAF1EE46-BC1B-4565-A534-7224FF248697}">
      <dgm:prSet/>
      <dgm:spPr/>
      <dgm:t>
        <a:bodyPr/>
        <a:lstStyle/>
        <a:p>
          <a:endParaRPr lang="pt-BR"/>
        </a:p>
      </dgm:t>
    </dgm:pt>
    <dgm:pt modelId="{37B68C33-CAA7-4A34-8AE0-DB5F8F88C093}" type="sibTrans" cxnId="{CAF1EE46-BC1B-4565-A534-7224FF248697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3" custScaleY="475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CC7267DD-53A1-4866-9E51-C048A1A9DE92}" type="pres">
      <dgm:prSet presAssocID="{2670C1B2-DBFE-422B-B0AB-41267D670FA0}" presName="node" presStyleLbl="node1" presStyleIdx="1" presStyleCnt="3" custScaleY="45274" custLinFactNeighborX="-62210" custLinFactNeighborY="-116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295DD1-6FAD-4350-81BF-18651C48264B}" type="pres">
      <dgm:prSet presAssocID="{BBB6236B-6115-4E58-867E-C5B39A097580}" presName="sibTrans" presStyleCnt="0"/>
      <dgm:spPr/>
    </dgm:pt>
    <dgm:pt modelId="{B01530D4-BE07-4530-AFAA-BD45FBD16BF1}" type="pres">
      <dgm:prSet presAssocID="{1D896871-8456-46E0-9266-2B37662426D3}" presName="node" presStyleLbl="node1" presStyleIdx="2" presStyleCnt="3" custScaleY="3760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CAF1EE46-BC1B-4565-A534-7224FF248697}" srcId="{0ABD1799-29BA-4ABB-A4AE-8AD1FB67E36F}" destId="{1D896871-8456-46E0-9266-2B37662426D3}" srcOrd="2" destOrd="0" parTransId="{7ED0A42A-EB63-41DC-B384-508562B1C6C4}" sibTransId="{37B68C33-CAA7-4A34-8AE0-DB5F8F88C093}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41286AA9-E26B-43F3-98D7-E6EA79A727D2}" type="presOf" srcId="{1D896871-8456-46E0-9266-2B37662426D3}" destId="{B01530D4-BE07-4530-AFAA-BD45FBD16BF1}" srcOrd="0" destOrd="0" presId="urn:microsoft.com/office/officeart/2005/8/layout/default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68FE51A8-9A69-4E46-8E71-3DCC90628097}" type="presOf" srcId="{2670C1B2-DBFE-422B-B0AB-41267D670FA0}" destId="{CC7267DD-53A1-4866-9E51-C048A1A9DE92}" srcOrd="0" destOrd="0" presId="urn:microsoft.com/office/officeart/2005/8/layout/default"/>
    <dgm:cxn modelId="{B01F77E5-5112-4FD1-A383-0A32C7571010}" srcId="{0ABD1799-29BA-4ABB-A4AE-8AD1FB67E36F}" destId="{2670C1B2-DBFE-422B-B0AB-41267D670FA0}" srcOrd="1" destOrd="0" parTransId="{23A70D54-E435-4491-A11D-71BA3BF2C113}" sibTransId="{BBB6236B-6115-4E58-867E-C5B39A097580}"/>
    <dgm:cxn modelId="{45D48B69-2CB7-4CA1-A6DB-16E662391E4A}" type="presParOf" srcId="{C23A02C8-806F-455D-85A0-692A059C76FE}" destId="{4BE946FD-5E0B-4B1C-820E-26632117F5DE}" srcOrd="0" destOrd="0" presId="urn:microsoft.com/office/officeart/2005/8/layout/default"/>
    <dgm:cxn modelId="{5B7F2CA7-E24B-4595-9159-66A411687F1A}" type="presParOf" srcId="{C23A02C8-806F-455D-85A0-692A059C76FE}" destId="{A15695F1-27FC-491D-8E15-84DAB910D6BB}" srcOrd="1" destOrd="0" presId="urn:microsoft.com/office/officeart/2005/8/layout/default"/>
    <dgm:cxn modelId="{536D549D-99A5-4C8B-90EA-CD974CF1BD00}" type="presParOf" srcId="{C23A02C8-806F-455D-85A0-692A059C76FE}" destId="{CC7267DD-53A1-4866-9E51-C048A1A9DE92}" srcOrd="2" destOrd="0" presId="urn:microsoft.com/office/officeart/2005/8/layout/default"/>
    <dgm:cxn modelId="{B06A97DF-4ABC-4056-BD4C-22B39CDC994B}" type="presParOf" srcId="{C23A02C8-806F-455D-85A0-692A059C76FE}" destId="{8D295DD1-6FAD-4350-81BF-18651C48264B}" srcOrd="3" destOrd="0" presId="urn:microsoft.com/office/officeart/2005/8/layout/default"/>
    <dgm:cxn modelId="{43ABA00A-4256-4AE0-9426-F92C01FF438B}" type="presParOf" srcId="{C23A02C8-806F-455D-85A0-692A059C76FE}" destId="{B01530D4-BE07-4530-AFAA-BD45FBD16B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dirty="0" smtClean="0"/>
            <a:t>Realizar Registro de Vendas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Arquitetura WEB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6209768F-ADD5-43EE-8016-D43E1E86213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Hospedagem em Nuvem, permitido alta disponibilidade</a:t>
          </a:r>
          <a:endParaRPr lang="pt-BR" dirty="0"/>
        </a:p>
      </dgm:t>
    </dgm:pt>
    <dgm:pt modelId="{C7F8AE2D-9ADE-4C1A-B572-27829A2CDCF3}" type="parTrans" cxnId="{055E6F90-A9BF-4C9C-8BD4-83A1F687D4A2}">
      <dgm:prSet/>
      <dgm:spPr/>
      <dgm:t>
        <a:bodyPr/>
        <a:lstStyle/>
        <a:p>
          <a:endParaRPr lang="pt-BR"/>
        </a:p>
      </dgm:t>
    </dgm:pt>
    <dgm:pt modelId="{81B63FDC-4395-401A-A9A5-254FD68223CA}" type="sibTrans" cxnId="{055E6F90-A9BF-4C9C-8BD4-83A1F687D4A2}">
      <dgm:prSet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SGBD no Back-</a:t>
          </a:r>
          <a:r>
            <a:rPr lang="pt-BR" dirty="0" err="1" smtClean="0"/>
            <a:t>end</a:t>
          </a:r>
          <a:r>
            <a:rPr lang="pt-BR" dirty="0" smtClean="0"/>
            <a:t>, permitindo concorrência de acesso, confiabilidade e segurança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3" custScaleY="230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0F369879-3363-4D0B-8E05-6A8F27B9DE22}" type="pres">
      <dgm:prSet presAssocID="{6209768F-ADD5-43EE-8016-D43E1E86213E}" presName="node" presStyleLbl="node1" presStyleIdx="1" presStyleCnt="3" custScaleY="461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6CEB64-7A07-4692-8F7A-FD36688DAD70}" type="pres">
      <dgm:prSet presAssocID="{81B63FDC-4395-401A-A9A5-254FD68223CA}" presName="sibTrans" presStyleCnt="0"/>
      <dgm:spPr/>
    </dgm:pt>
    <dgm:pt modelId="{277A4CF2-6B4F-47D1-8AA0-4F66A381A882}" type="pres">
      <dgm:prSet presAssocID="{CB357B67-B6EE-4B6E-9349-D40D89EAF3E6}" presName="node" presStyleLbl="node1" presStyleIdx="2" presStyleCnt="3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677EF7F0-E0FF-4BF4-98DA-39E46DC12792}" type="presOf" srcId="{6209768F-ADD5-43EE-8016-D43E1E86213E}" destId="{0F369879-3363-4D0B-8E05-6A8F27B9DE22}" srcOrd="0" destOrd="0" presId="urn:microsoft.com/office/officeart/2005/8/layout/default"/>
    <dgm:cxn modelId="{CCEBB6E9-8284-4724-AE93-A839C78F2170}" srcId="{0ABD1799-29BA-4ABB-A4AE-8AD1FB67E36F}" destId="{CB357B67-B6EE-4B6E-9349-D40D89EAF3E6}" srcOrd="2" destOrd="0" parTransId="{FC9EF18B-233A-4E7A-A059-847068DDA9EA}" sibTransId="{AE8616A3-DCB9-43F5-A30F-53782084A999}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55E6F90-A9BF-4C9C-8BD4-83A1F687D4A2}" srcId="{0ABD1799-29BA-4ABB-A4AE-8AD1FB67E36F}" destId="{6209768F-ADD5-43EE-8016-D43E1E86213E}" srcOrd="1" destOrd="0" parTransId="{C7F8AE2D-9ADE-4C1A-B572-27829A2CDCF3}" sibTransId="{81B63FDC-4395-401A-A9A5-254FD68223CA}"/>
    <dgm:cxn modelId="{6B4B5503-D1B4-4BA7-A368-E39881692AB1}" type="presOf" srcId="{99DC93A9-1408-4D11-A1DB-7D44C08DCDB8}" destId="{4BE946FD-5E0B-4B1C-820E-26632117F5DE}" srcOrd="0" destOrd="0" presId="urn:microsoft.com/office/officeart/2005/8/layout/default"/>
    <dgm:cxn modelId="{5BF8B670-7323-4CE9-BA72-84E536EB1FF6}" type="presParOf" srcId="{C23A02C8-806F-455D-85A0-692A059C76FE}" destId="{4BE946FD-5E0B-4B1C-820E-26632117F5DE}" srcOrd="0" destOrd="0" presId="urn:microsoft.com/office/officeart/2005/8/layout/default"/>
    <dgm:cxn modelId="{59333C23-DA89-4447-9052-DD61386A7B44}" type="presParOf" srcId="{C23A02C8-806F-455D-85A0-692A059C76FE}" destId="{A15695F1-27FC-491D-8E15-84DAB910D6BB}" srcOrd="1" destOrd="0" presId="urn:microsoft.com/office/officeart/2005/8/layout/default"/>
    <dgm:cxn modelId="{6C8F5055-06C1-4939-AAAB-D2D4F3C01426}" type="presParOf" srcId="{C23A02C8-806F-455D-85A0-692A059C76FE}" destId="{0F369879-3363-4D0B-8E05-6A8F27B9DE22}" srcOrd="2" destOrd="0" presId="urn:microsoft.com/office/officeart/2005/8/layout/default"/>
    <dgm:cxn modelId="{49B41F37-C631-4972-8E8A-3EA3BFEF0DAC}" type="presParOf" srcId="{C23A02C8-806F-455D-85A0-692A059C76FE}" destId="{C16CEB64-7A07-4692-8F7A-FD36688DAD70}" srcOrd="3" destOrd="0" presId="urn:microsoft.com/office/officeart/2005/8/layout/default"/>
    <dgm:cxn modelId="{C108CF69-8655-4A10-A72B-B419FE8E49D7}" type="presParOf" srcId="{C23A02C8-806F-455D-85A0-692A059C76FE}" destId="{277A4CF2-6B4F-47D1-8AA0-4F66A381A88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Modelo de dados atual não contempla informações úteis dos Veículos.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8BA4E90C-0102-4A70-8C7E-2F550409F196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Dificuldade de consulta às informações do veículo</a:t>
          </a:r>
          <a:endParaRPr lang="pt-BR" dirty="0"/>
        </a:p>
      </dgm:t>
    </dgm:pt>
    <dgm:pt modelId="{508EB926-E4B6-43B7-B88D-D6AC521D98C1}" type="parTrans" cxnId="{0EE9C8CB-83D8-4049-A3F4-F575848633A6}">
      <dgm:prSet/>
      <dgm:spPr/>
      <dgm:t>
        <a:bodyPr/>
        <a:lstStyle/>
        <a:p>
          <a:endParaRPr lang="pt-BR"/>
        </a:p>
      </dgm:t>
    </dgm:pt>
    <dgm:pt modelId="{A5C6853D-C882-4F85-8F1C-7395207699FF}" type="sibTrans" cxnId="{0EE9C8CB-83D8-4049-A3F4-F575848633A6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2" custScaleY="475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5695F1-27FC-491D-8E15-84DAB910D6BB}" type="pres">
      <dgm:prSet presAssocID="{635C9837-8F2C-490F-B056-CFED952DB93C}" presName="sibTrans" presStyleCnt="0"/>
      <dgm:spPr/>
    </dgm:pt>
    <dgm:pt modelId="{B314C2C5-4FD6-4965-851A-85C64B62497E}" type="pres">
      <dgm:prSet presAssocID="{8BA4E90C-0102-4A70-8C7E-2F550409F196}" presName="node" presStyleLbl="node1" presStyleIdx="1" presStyleCnt="2" custScaleY="475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EE9C8CB-83D8-4049-A3F4-F575848633A6}" srcId="{0ABD1799-29BA-4ABB-A4AE-8AD1FB67E36F}" destId="{8BA4E90C-0102-4A70-8C7E-2F550409F196}" srcOrd="1" destOrd="0" parTransId="{508EB926-E4B6-43B7-B88D-D6AC521D98C1}" sibTransId="{A5C6853D-C882-4F85-8F1C-7395207699FF}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3A9B06D1-09E4-4DC7-A1D9-68A9D5ACE7ED}" type="presOf" srcId="{8BA4E90C-0102-4A70-8C7E-2F550409F196}" destId="{B314C2C5-4FD6-4965-851A-85C64B62497E}" srcOrd="0" destOrd="0" presId="urn:microsoft.com/office/officeart/2005/8/layout/default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  <dgm:cxn modelId="{1EAA1FB4-D481-493E-AE79-BA3788993335}" type="presParOf" srcId="{C23A02C8-806F-455D-85A0-692A059C76FE}" destId="{A15695F1-27FC-491D-8E15-84DAB910D6BB}" srcOrd="1" destOrd="0" presId="urn:microsoft.com/office/officeart/2005/8/layout/default"/>
    <dgm:cxn modelId="{BBF4B396-D356-4643-AC67-006986D41C21}" type="presParOf" srcId="{C23A02C8-806F-455D-85A0-692A059C76FE}" destId="{B314C2C5-4FD6-4965-851A-85C64B62497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dirty="0" smtClean="0"/>
            <a:t>Realizar Registro de Veículos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B96B-B39A-4EC3-AC4B-EBBE72ECEE91}">
      <dsp:nvSpPr>
        <dsp:cNvPr id="0" name=""/>
        <dsp:cNvSpPr/>
      </dsp:nvSpPr>
      <dsp:spPr>
        <a:xfrm>
          <a:off x="10074505" y="1228926"/>
          <a:ext cx="230455" cy="1868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222"/>
              </a:lnTo>
              <a:lnTo>
                <a:pt x="230455" y="186822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2C321-A3D2-4CB9-A0E0-4806BBDE0187}">
      <dsp:nvSpPr>
        <dsp:cNvPr id="0" name=""/>
        <dsp:cNvSpPr/>
      </dsp:nvSpPr>
      <dsp:spPr>
        <a:xfrm>
          <a:off x="10074505" y="1228926"/>
          <a:ext cx="230455" cy="130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774"/>
              </a:lnTo>
              <a:lnTo>
                <a:pt x="230455" y="13057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926DB-918B-47A5-BEE4-B505E1708FBC}">
      <dsp:nvSpPr>
        <dsp:cNvPr id="0" name=""/>
        <dsp:cNvSpPr/>
      </dsp:nvSpPr>
      <dsp:spPr>
        <a:xfrm>
          <a:off x="10074505" y="1228926"/>
          <a:ext cx="230455" cy="803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141"/>
              </a:lnTo>
              <a:lnTo>
                <a:pt x="230455" y="8031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26C3C-EC33-4E6B-9A05-5D717235728F}">
      <dsp:nvSpPr>
        <dsp:cNvPr id="0" name=""/>
        <dsp:cNvSpPr/>
      </dsp:nvSpPr>
      <dsp:spPr>
        <a:xfrm>
          <a:off x="10074505" y="1228926"/>
          <a:ext cx="230455" cy="283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421"/>
              </a:lnTo>
              <a:lnTo>
                <a:pt x="230455" y="2834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21E9-C3C8-4375-8879-CC4619DCD86D}">
      <dsp:nvSpPr>
        <dsp:cNvPr id="0" name=""/>
        <dsp:cNvSpPr/>
      </dsp:nvSpPr>
      <dsp:spPr>
        <a:xfrm>
          <a:off x="6000798" y="525964"/>
          <a:ext cx="4687272" cy="22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00"/>
              </a:lnTo>
              <a:lnTo>
                <a:pt x="4687272" y="64700"/>
              </a:lnTo>
              <a:lnTo>
                <a:pt x="4687272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ECB50-61C8-41D3-8481-4F1EDC1B546A}">
      <dsp:nvSpPr>
        <dsp:cNvPr id="0" name=""/>
        <dsp:cNvSpPr/>
      </dsp:nvSpPr>
      <dsp:spPr>
        <a:xfrm>
          <a:off x="8218469" y="1228926"/>
          <a:ext cx="230087" cy="184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705"/>
              </a:lnTo>
              <a:lnTo>
                <a:pt x="230087" y="1846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DB76F-FE66-4F01-B26C-60803376A3BA}">
      <dsp:nvSpPr>
        <dsp:cNvPr id="0" name=""/>
        <dsp:cNvSpPr/>
      </dsp:nvSpPr>
      <dsp:spPr>
        <a:xfrm>
          <a:off x="8218469" y="1228926"/>
          <a:ext cx="230087" cy="1293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246"/>
              </a:lnTo>
              <a:lnTo>
                <a:pt x="230087" y="12932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C7D22-85AF-4D5A-BBD5-90C6BD3CFA43}">
      <dsp:nvSpPr>
        <dsp:cNvPr id="0" name=""/>
        <dsp:cNvSpPr/>
      </dsp:nvSpPr>
      <dsp:spPr>
        <a:xfrm>
          <a:off x="8218469" y="1228926"/>
          <a:ext cx="230087" cy="77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963"/>
              </a:lnTo>
              <a:lnTo>
                <a:pt x="230087" y="7739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B6AA5-7551-4A7D-ADCD-5F40C85D7711}">
      <dsp:nvSpPr>
        <dsp:cNvPr id="0" name=""/>
        <dsp:cNvSpPr/>
      </dsp:nvSpPr>
      <dsp:spPr>
        <a:xfrm>
          <a:off x="8218469" y="1228926"/>
          <a:ext cx="230087" cy="331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597"/>
              </a:lnTo>
              <a:lnTo>
                <a:pt x="230087" y="3315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498FB-B4A7-4DD9-A49F-DB975477BA48}">
      <dsp:nvSpPr>
        <dsp:cNvPr id="0" name=""/>
        <dsp:cNvSpPr/>
      </dsp:nvSpPr>
      <dsp:spPr>
        <a:xfrm>
          <a:off x="6000798" y="525964"/>
          <a:ext cx="2831236" cy="22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00"/>
              </a:lnTo>
              <a:lnTo>
                <a:pt x="2831236" y="64700"/>
              </a:lnTo>
              <a:lnTo>
                <a:pt x="2831236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3F7E-E12F-4B35-A94D-5EADD5421A40}">
      <dsp:nvSpPr>
        <dsp:cNvPr id="0" name=""/>
        <dsp:cNvSpPr/>
      </dsp:nvSpPr>
      <dsp:spPr>
        <a:xfrm>
          <a:off x="6362433" y="1228926"/>
          <a:ext cx="230087" cy="96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521"/>
              </a:lnTo>
              <a:lnTo>
                <a:pt x="230087" y="96452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7FBBA-47D3-479A-9DCC-8A7E43A2AF3D}">
      <dsp:nvSpPr>
        <dsp:cNvPr id="0" name=""/>
        <dsp:cNvSpPr/>
      </dsp:nvSpPr>
      <dsp:spPr>
        <a:xfrm>
          <a:off x="6362433" y="1228926"/>
          <a:ext cx="230087" cy="346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883"/>
              </a:lnTo>
              <a:lnTo>
                <a:pt x="230087" y="34688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7F6D1-C68E-401A-91AA-8AE69371C0B2}">
      <dsp:nvSpPr>
        <dsp:cNvPr id="0" name=""/>
        <dsp:cNvSpPr/>
      </dsp:nvSpPr>
      <dsp:spPr>
        <a:xfrm>
          <a:off x="6000798" y="525964"/>
          <a:ext cx="975201" cy="22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00"/>
              </a:lnTo>
              <a:lnTo>
                <a:pt x="975201" y="64700"/>
              </a:lnTo>
              <a:lnTo>
                <a:pt x="975201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E026D-406D-4878-8BD1-A33D9DE1DFF3}">
      <dsp:nvSpPr>
        <dsp:cNvPr id="0" name=""/>
        <dsp:cNvSpPr/>
      </dsp:nvSpPr>
      <dsp:spPr>
        <a:xfrm>
          <a:off x="4506398" y="1228926"/>
          <a:ext cx="230087" cy="205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047"/>
              </a:lnTo>
              <a:lnTo>
                <a:pt x="230087" y="20570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01DD-A144-459A-9F9A-B27988EDCA39}">
      <dsp:nvSpPr>
        <dsp:cNvPr id="0" name=""/>
        <dsp:cNvSpPr/>
      </dsp:nvSpPr>
      <dsp:spPr>
        <a:xfrm>
          <a:off x="4506398" y="1228926"/>
          <a:ext cx="230087" cy="1476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491"/>
              </a:lnTo>
              <a:lnTo>
                <a:pt x="230087" y="14764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70CE1-B007-4A77-A65A-D0E680C8EFD3}">
      <dsp:nvSpPr>
        <dsp:cNvPr id="0" name=""/>
        <dsp:cNvSpPr/>
      </dsp:nvSpPr>
      <dsp:spPr>
        <a:xfrm>
          <a:off x="4506398" y="1228926"/>
          <a:ext cx="230087" cy="89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936"/>
              </a:lnTo>
              <a:lnTo>
                <a:pt x="230087" y="89593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6C166-B723-456D-9BB9-0D7D8DD8C05F}">
      <dsp:nvSpPr>
        <dsp:cNvPr id="0" name=""/>
        <dsp:cNvSpPr/>
      </dsp:nvSpPr>
      <dsp:spPr>
        <a:xfrm>
          <a:off x="4506398" y="1228926"/>
          <a:ext cx="230087" cy="315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380"/>
              </a:lnTo>
              <a:lnTo>
                <a:pt x="230087" y="31538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8BB27-A005-4C67-A5B2-BBCD466C8039}">
      <dsp:nvSpPr>
        <dsp:cNvPr id="0" name=""/>
        <dsp:cNvSpPr/>
      </dsp:nvSpPr>
      <dsp:spPr>
        <a:xfrm>
          <a:off x="5119963" y="525964"/>
          <a:ext cx="880834" cy="225761"/>
        </a:xfrm>
        <a:custGeom>
          <a:avLst/>
          <a:gdLst/>
          <a:ahLst/>
          <a:cxnLst/>
          <a:rect l="0" t="0" r="0" b="0"/>
          <a:pathLst>
            <a:path>
              <a:moveTo>
                <a:pt x="880834" y="0"/>
              </a:moveTo>
              <a:lnTo>
                <a:pt x="880834" y="64700"/>
              </a:lnTo>
              <a:lnTo>
                <a:pt x="0" y="64700"/>
              </a:lnTo>
              <a:lnTo>
                <a:pt x="0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5B380-49A6-4E55-ADDE-707635FA39B5}">
      <dsp:nvSpPr>
        <dsp:cNvPr id="0" name=""/>
        <dsp:cNvSpPr/>
      </dsp:nvSpPr>
      <dsp:spPr>
        <a:xfrm>
          <a:off x="2650362" y="1228926"/>
          <a:ext cx="230087" cy="198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5724"/>
              </a:lnTo>
              <a:lnTo>
                <a:pt x="230087" y="19857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4ADBF-3565-4FB2-AB1E-5E1F9AFA9701}">
      <dsp:nvSpPr>
        <dsp:cNvPr id="0" name=""/>
        <dsp:cNvSpPr/>
      </dsp:nvSpPr>
      <dsp:spPr>
        <a:xfrm>
          <a:off x="2650362" y="1228926"/>
          <a:ext cx="230087" cy="142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546"/>
              </a:lnTo>
              <a:lnTo>
                <a:pt x="230087" y="14255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483D-8D59-4E95-8004-AEC8977D4E42}">
      <dsp:nvSpPr>
        <dsp:cNvPr id="0" name=""/>
        <dsp:cNvSpPr/>
      </dsp:nvSpPr>
      <dsp:spPr>
        <a:xfrm>
          <a:off x="2650362" y="1228926"/>
          <a:ext cx="230087" cy="86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368"/>
              </a:lnTo>
              <a:lnTo>
                <a:pt x="230087" y="86536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9E69B-4555-44D8-B5E1-B8F65A0BB34E}">
      <dsp:nvSpPr>
        <dsp:cNvPr id="0" name=""/>
        <dsp:cNvSpPr/>
      </dsp:nvSpPr>
      <dsp:spPr>
        <a:xfrm>
          <a:off x="2650362" y="1228926"/>
          <a:ext cx="230087" cy="30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91"/>
              </a:lnTo>
              <a:lnTo>
                <a:pt x="230087" y="3051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FFCD0-16EC-4B20-AEA0-C118290BD79A}">
      <dsp:nvSpPr>
        <dsp:cNvPr id="0" name=""/>
        <dsp:cNvSpPr/>
      </dsp:nvSpPr>
      <dsp:spPr>
        <a:xfrm>
          <a:off x="3263928" y="525964"/>
          <a:ext cx="2736870" cy="225761"/>
        </a:xfrm>
        <a:custGeom>
          <a:avLst/>
          <a:gdLst/>
          <a:ahLst/>
          <a:cxnLst/>
          <a:rect l="0" t="0" r="0" b="0"/>
          <a:pathLst>
            <a:path>
              <a:moveTo>
                <a:pt x="2736870" y="0"/>
              </a:moveTo>
              <a:lnTo>
                <a:pt x="2736870" y="64700"/>
              </a:lnTo>
              <a:lnTo>
                <a:pt x="0" y="64700"/>
              </a:lnTo>
              <a:lnTo>
                <a:pt x="0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FE20-B7DB-4EFA-9739-2499E632EE42}">
      <dsp:nvSpPr>
        <dsp:cNvPr id="0" name=""/>
        <dsp:cNvSpPr/>
      </dsp:nvSpPr>
      <dsp:spPr>
        <a:xfrm>
          <a:off x="1279350" y="1228926"/>
          <a:ext cx="643538" cy="102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371"/>
              </a:lnTo>
              <a:lnTo>
                <a:pt x="643538" y="868371"/>
              </a:lnTo>
              <a:lnTo>
                <a:pt x="643538" y="10294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47619-CA5B-41AE-94D4-DB46C8131CDF}">
      <dsp:nvSpPr>
        <dsp:cNvPr id="0" name=""/>
        <dsp:cNvSpPr/>
      </dsp:nvSpPr>
      <dsp:spPr>
        <a:xfrm>
          <a:off x="112164" y="2489972"/>
          <a:ext cx="167687" cy="2307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7428"/>
              </a:lnTo>
              <a:lnTo>
                <a:pt x="167687" y="23074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8F75-D9D8-4683-99CE-606191F04783}">
      <dsp:nvSpPr>
        <dsp:cNvPr id="0" name=""/>
        <dsp:cNvSpPr/>
      </dsp:nvSpPr>
      <dsp:spPr>
        <a:xfrm>
          <a:off x="112164" y="2489972"/>
          <a:ext cx="167687" cy="876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516"/>
              </a:lnTo>
              <a:lnTo>
                <a:pt x="167687" y="87651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A0B10-C75D-45D9-8C5B-C643558B2EF4}">
      <dsp:nvSpPr>
        <dsp:cNvPr id="0" name=""/>
        <dsp:cNvSpPr/>
      </dsp:nvSpPr>
      <dsp:spPr>
        <a:xfrm>
          <a:off x="559331" y="1228926"/>
          <a:ext cx="720019" cy="1027377"/>
        </a:xfrm>
        <a:custGeom>
          <a:avLst/>
          <a:gdLst/>
          <a:ahLst/>
          <a:cxnLst/>
          <a:rect l="0" t="0" r="0" b="0"/>
          <a:pathLst>
            <a:path>
              <a:moveTo>
                <a:pt x="720019" y="0"/>
              </a:moveTo>
              <a:lnTo>
                <a:pt x="720019" y="866316"/>
              </a:lnTo>
              <a:lnTo>
                <a:pt x="0" y="866316"/>
              </a:lnTo>
              <a:lnTo>
                <a:pt x="0" y="10273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67492-0C31-492F-B34D-496EF0E69543}">
      <dsp:nvSpPr>
        <dsp:cNvPr id="0" name=""/>
        <dsp:cNvSpPr/>
      </dsp:nvSpPr>
      <dsp:spPr>
        <a:xfrm>
          <a:off x="1279350" y="525964"/>
          <a:ext cx="4721448" cy="225761"/>
        </a:xfrm>
        <a:custGeom>
          <a:avLst/>
          <a:gdLst/>
          <a:ahLst/>
          <a:cxnLst/>
          <a:rect l="0" t="0" r="0" b="0"/>
          <a:pathLst>
            <a:path>
              <a:moveTo>
                <a:pt x="4721448" y="0"/>
              </a:moveTo>
              <a:lnTo>
                <a:pt x="4721448" y="64700"/>
              </a:lnTo>
              <a:lnTo>
                <a:pt x="0" y="64700"/>
              </a:lnTo>
              <a:lnTo>
                <a:pt x="0" y="2257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EC559-29C0-4ED3-9645-99B1F707366D}">
      <dsp:nvSpPr>
        <dsp:cNvPr id="0" name=""/>
        <dsp:cNvSpPr/>
      </dsp:nvSpPr>
      <dsp:spPr>
        <a:xfrm>
          <a:off x="5233841" y="29911"/>
          <a:ext cx="1533913" cy="496052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Gestão de Vendas</a:t>
          </a:r>
          <a:endParaRPr lang="pt-BR" sz="1100" kern="1200" dirty="0"/>
        </a:p>
      </dsp:txBody>
      <dsp:txXfrm>
        <a:off x="5233841" y="29911"/>
        <a:ext cx="1533913" cy="496052"/>
      </dsp:txXfrm>
    </dsp:sp>
    <dsp:sp modelId="{B9BD25FB-AAD0-4563-84F2-61E8B0E64BBA}">
      <dsp:nvSpPr>
        <dsp:cNvPr id="0" name=""/>
        <dsp:cNvSpPr/>
      </dsp:nvSpPr>
      <dsp:spPr>
        <a:xfrm>
          <a:off x="512393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Registro de Vendas</a:t>
          </a:r>
          <a:endParaRPr lang="pt-BR" sz="1000" kern="1200" dirty="0"/>
        </a:p>
      </dsp:txBody>
      <dsp:txXfrm>
        <a:off x="512393" y="751725"/>
        <a:ext cx="1533913" cy="477200"/>
      </dsp:txXfrm>
    </dsp:sp>
    <dsp:sp modelId="{67214A7A-AB52-43DF-A2F4-F8CE8DEE8122}">
      <dsp:nvSpPr>
        <dsp:cNvPr id="0" name=""/>
        <dsp:cNvSpPr/>
      </dsp:nvSpPr>
      <dsp:spPr>
        <a:xfrm>
          <a:off x="372" y="2256303"/>
          <a:ext cx="1117916" cy="2336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Registrar Vendas</a:t>
          </a:r>
          <a:endParaRPr lang="pt-BR" sz="1000" kern="1200" dirty="0"/>
        </a:p>
      </dsp:txBody>
      <dsp:txXfrm>
        <a:off x="372" y="2256303"/>
        <a:ext cx="1117916" cy="233668"/>
      </dsp:txXfrm>
    </dsp:sp>
    <dsp:sp modelId="{6860128E-AE8E-48D4-86C9-3BDCE15ED6B6}">
      <dsp:nvSpPr>
        <dsp:cNvPr id="0" name=""/>
        <dsp:cNvSpPr/>
      </dsp:nvSpPr>
      <dsp:spPr>
        <a:xfrm>
          <a:off x="279852" y="2812094"/>
          <a:ext cx="951532" cy="1108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Criar Especificações Técnicas;</a:t>
          </a:r>
          <a:br>
            <a:rPr lang="pt-BR" sz="800" kern="1200" dirty="0" smtClean="0"/>
          </a:br>
          <a:r>
            <a:rPr lang="pt-BR" sz="800" kern="1200" dirty="0" smtClean="0"/>
            <a:t>Criar Tabela do Banco de Dados;</a:t>
          </a:r>
          <a:br>
            <a:rPr lang="pt-BR" sz="800" kern="1200" dirty="0" smtClean="0"/>
          </a:br>
          <a:r>
            <a:rPr lang="pt-BR" sz="800" kern="1200" dirty="0" smtClean="0"/>
            <a:t>Criar Roteiro de Testes;</a:t>
          </a:r>
          <a:br>
            <a:rPr lang="pt-BR" sz="800" kern="1200" dirty="0" smtClean="0"/>
          </a:br>
          <a:r>
            <a:rPr lang="pt-BR" sz="800" kern="1200" dirty="0" smtClean="0"/>
            <a:t>Realizar Teste Funcional;</a:t>
          </a:r>
          <a:br>
            <a:rPr lang="pt-BR" sz="800" kern="1200" dirty="0" smtClean="0"/>
          </a:br>
          <a:r>
            <a:rPr lang="pt-BR" sz="800" kern="1200" dirty="0" smtClean="0"/>
            <a:t>Fazer a Homologação</a:t>
          </a:r>
          <a:endParaRPr lang="pt-BR" sz="800" kern="1200" dirty="0"/>
        </a:p>
      </dsp:txBody>
      <dsp:txXfrm>
        <a:off x="279852" y="2812094"/>
        <a:ext cx="951532" cy="1108789"/>
      </dsp:txXfrm>
    </dsp:sp>
    <dsp:sp modelId="{03159825-F669-4E06-8D8F-3979CEA7DBA4}">
      <dsp:nvSpPr>
        <dsp:cNvPr id="0" name=""/>
        <dsp:cNvSpPr/>
      </dsp:nvSpPr>
      <dsp:spPr>
        <a:xfrm>
          <a:off x="279852" y="4243005"/>
          <a:ext cx="951532" cy="11087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Criar Especificações Técnicas;</a:t>
          </a:r>
          <a:br>
            <a:rPr lang="pt-BR" sz="800" kern="1200" dirty="0" smtClean="0"/>
          </a:br>
          <a:r>
            <a:rPr lang="pt-BR" sz="800" kern="1200" dirty="0" smtClean="0"/>
            <a:t>Criar Roteiro de Testes;</a:t>
          </a:r>
          <a:br>
            <a:rPr lang="pt-BR" sz="800" kern="1200" dirty="0" smtClean="0"/>
          </a:br>
          <a:r>
            <a:rPr lang="pt-BR" sz="800" kern="1200" dirty="0" smtClean="0"/>
            <a:t>Realizar Teste Funcional;</a:t>
          </a:r>
          <a:br>
            <a:rPr lang="pt-BR" sz="800" kern="1200" dirty="0" smtClean="0"/>
          </a:br>
          <a:r>
            <a:rPr lang="pt-BR" sz="800" kern="1200" dirty="0" smtClean="0"/>
            <a:t>Fazer a Homologação</a:t>
          </a:r>
          <a:br>
            <a:rPr lang="pt-BR" sz="800" kern="1200" dirty="0" smtClean="0"/>
          </a:br>
          <a:endParaRPr lang="pt-BR" sz="800" kern="1200" dirty="0"/>
        </a:p>
      </dsp:txBody>
      <dsp:txXfrm>
        <a:off x="279852" y="4243005"/>
        <a:ext cx="951532" cy="1108789"/>
      </dsp:txXfrm>
    </dsp:sp>
    <dsp:sp modelId="{3EC29477-CB1A-49A6-BBB1-52F7BA3A4CEF}">
      <dsp:nvSpPr>
        <dsp:cNvPr id="0" name=""/>
        <dsp:cNvSpPr/>
      </dsp:nvSpPr>
      <dsp:spPr>
        <a:xfrm>
          <a:off x="1363930" y="2258358"/>
          <a:ext cx="1117916" cy="2336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Vendas</a:t>
          </a:r>
          <a:endParaRPr lang="pt-BR" sz="1000" kern="1200" dirty="0"/>
        </a:p>
      </dsp:txBody>
      <dsp:txXfrm>
        <a:off x="1363930" y="2258358"/>
        <a:ext cx="1117916" cy="233668"/>
      </dsp:txXfrm>
    </dsp:sp>
    <dsp:sp modelId="{02414A37-4F2C-4B87-BFCA-3918738107E8}">
      <dsp:nvSpPr>
        <dsp:cNvPr id="0" name=""/>
        <dsp:cNvSpPr/>
      </dsp:nvSpPr>
      <dsp:spPr>
        <a:xfrm>
          <a:off x="2496971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Registro de Veículos</a:t>
          </a:r>
          <a:endParaRPr lang="pt-BR" sz="1000" kern="1200" dirty="0"/>
        </a:p>
      </dsp:txBody>
      <dsp:txXfrm>
        <a:off x="2496971" y="751725"/>
        <a:ext cx="1533913" cy="477200"/>
      </dsp:txXfrm>
    </dsp:sp>
    <dsp:sp modelId="{BAA430FE-3BEB-457D-B119-DF1C39A04182}">
      <dsp:nvSpPr>
        <dsp:cNvPr id="0" name=""/>
        <dsp:cNvSpPr/>
      </dsp:nvSpPr>
      <dsp:spPr>
        <a:xfrm>
          <a:off x="2880449" y="1415089"/>
          <a:ext cx="1117916" cy="23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Adicionar Veículo</a:t>
          </a:r>
          <a:endParaRPr lang="pt-BR" sz="1000" kern="1200" dirty="0"/>
        </a:p>
      </dsp:txBody>
      <dsp:txXfrm>
        <a:off x="2880449" y="1415089"/>
        <a:ext cx="1117916" cy="238055"/>
      </dsp:txXfrm>
    </dsp:sp>
    <dsp:sp modelId="{046234B1-D715-41B7-9A67-7A3D711AE538}">
      <dsp:nvSpPr>
        <dsp:cNvPr id="0" name=""/>
        <dsp:cNvSpPr/>
      </dsp:nvSpPr>
      <dsp:spPr>
        <a:xfrm>
          <a:off x="2880449" y="1975267"/>
          <a:ext cx="1117916" cy="23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Veículo</a:t>
          </a:r>
          <a:endParaRPr lang="pt-BR" sz="1000" kern="1200" dirty="0"/>
        </a:p>
      </dsp:txBody>
      <dsp:txXfrm>
        <a:off x="2880449" y="1975267"/>
        <a:ext cx="1117916" cy="238055"/>
      </dsp:txXfrm>
    </dsp:sp>
    <dsp:sp modelId="{64849912-59A6-4FAE-BA5F-AA630468206A}">
      <dsp:nvSpPr>
        <dsp:cNvPr id="0" name=""/>
        <dsp:cNvSpPr/>
      </dsp:nvSpPr>
      <dsp:spPr>
        <a:xfrm>
          <a:off x="2880449" y="2535445"/>
          <a:ext cx="1117916" cy="23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Veículo</a:t>
          </a:r>
          <a:endParaRPr lang="pt-BR" sz="1000" kern="1200" dirty="0"/>
        </a:p>
      </dsp:txBody>
      <dsp:txXfrm>
        <a:off x="2880449" y="2535445"/>
        <a:ext cx="1117916" cy="238055"/>
      </dsp:txXfrm>
    </dsp:sp>
    <dsp:sp modelId="{42D7173F-C5EF-4030-BAA1-468376F4A310}">
      <dsp:nvSpPr>
        <dsp:cNvPr id="0" name=""/>
        <dsp:cNvSpPr/>
      </dsp:nvSpPr>
      <dsp:spPr>
        <a:xfrm>
          <a:off x="2880449" y="3095622"/>
          <a:ext cx="1117916" cy="23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Veículo</a:t>
          </a:r>
          <a:endParaRPr lang="pt-BR" sz="1000" kern="1200" dirty="0"/>
        </a:p>
      </dsp:txBody>
      <dsp:txXfrm>
        <a:off x="2880449" y="3095622"/>
        <a:ext cx="1117916" cy="238055"/>
      </dsp:txXfrm>
    </dsp:sp>
    <dsp:sp modelId="{7C555FF2-9678-4FA4-BA84-7BDDC68BFAB2}">
      <dsp:nvSpPr>
        <dsp:cNvPr id="0" name=""/>
        <dsp:cNvSpPr/>
      </dsp:nvSpPr>
      <dsp:spPr>
        <a:xfrm>
          <a:off x="4353006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Registro de Clientes</a:t>
          </a:r>
          <a:endParaRPr lang="pt-BR" sz="1000" kern="1200" dirty="0"/>
        </a:p>
      </dsp:txBody>
      <dsp:txXfrm>
        <a:off x="4353006" y="751725"/>
        <a:ext cx="1533913" cy="477200"/>
      </dsp:txXfrm>
    </dsp:sp>
    <dsp:sp modelId="{572E66E3-03F3-4E5B-86F7-F78DB1F4EF71}">
      <dsp:nvSpPr>
        <dsp:cNvPr id="0" name=""/>
        <dsp:cNvSpPr/>
      </dsp:nvSpPr>
      <dsp:spPr>
        <a:xfrm>
          <a:off x="4736485" y="1415089"/>
          <a:ext cx="1037646" cy="258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Cliente</a:t>
          </a:r>
          <a:endParaRPr lang="pt-BR" sz="1000" kern="1200" dirty="0"/>
        </a:p>
      </dsp:txBody>
      <dsp:txXfrm>
        <a:off x="4736485" y="1415089"/>
        <a:ext cx="1037646" cy="258433"/>
      </dsp:txXfrm>
    </dsp:sp>
    <dsp:sp modelId="{2A363D3B-ED3B-43EA-AC0F-E3C36EED8CB0}">
      <dsp:nvSpPr>
        <dsp:cNvPr id="0" name=""/>
        <dsp:cNvSpPr/>
      </dsp:nvSpPr>
      <dsp:spPr>
        <a:xfrm>
          <a:off x="4736485" y="1995645"/>
          <a:ext cx="1037646" cy="258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dados do Cliente</a:t>
          </a:r>
          <a:endParaRPr lang="pt-BR" sz="1000" kern="1200" dirty="0"/>
        </a:p>
      </dsp:txBody>
      <dsp:txXfrm>
        <a:off x="4736485" y="1995645"/>
        <a:ext cx="1037646" cy="258433"/>
      </dsp:txXfrm>
    </dsp:sp>
    <dsp:sp modelId="{5C5FEF8E-0EAE-4FEE-BA1A-23D62679D6AB}">
      <dsp:nvSpPr>
        <dsp:cNvPr id="0" name=""/>
        <dsp:cNvSpPr/>
      </dsp:nvSpPr>
      <dsp:spPr>
        <a:xfrm>
          <a:off x="4736485" y="2576201"/>
          <a:ext cx="1037646" cy="258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Cliente</a:t>
          </a:r>
          <a:endParaRPr lang="pt-BR" sz="1000" kern="1200" dirty="0"/>
        </a:p>
      </dsp:txBody>
      <dsp:txXfrm>
        <a:off x="4736485" y="2576201"/>
        <a:ext cx="1037646" cy="258433"/>
      </dsp:txXfrm>
    </dsp:sp>
    <dsp:sp modelId="{BB15F732-18CE-4375-AE2C-10FCDBA5804D}">
      <dsp:nvSpPr>
        <dsp:cNvPr id="0" name=""/>
        <dsp:cNvSpPr/>
      </dsp:nvSpPr>
      <dsp:spPr>
        <a:xfrm>
          <a:off x="4736485" y="3156756"/>
          <a:ext cx="1037646" cy="258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Cliente</a:t>
          </a:r>
          <a:endParaRPr lang="pt-BR" sz="1000" kern="1200" dirty="0"/>
        </a:p>
      </dsp:txBody>
      <dsp:txXfrm>
        <a:off x="4736485" y="3156756"/>
        <a:ext cx="1037646" cy="258433"/>
      </dsp:txXfrm>
    </dsp:sp>
    <dsp:sp modelId="{BD410492-06BA-448A-91AA-E431DAB6F160}">
      <dsp:nvSpPr>
        <dsp:cNvPr id="0" name=""/>
        <dsp:cNvSpPr/>
      </dsp:nvSpPr>
      <dsp:spPr>
        <a:xfrm>
          <a:off x="6209042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Geração de Planilhas</a:t>
          </a:r>
          <a:endParaRPr lang="pt-BR" sz="1000" kern="1200" dirty="0"/>
        </a:p>
      </dsp:txBody>
      <dsp:txXfrm>
        <a:off x="6209042" y="751725"/>
        <a:ext cx="1533913" cy="477200"/>
      </dsp:txXfrm>
    </dsp:sp>
    <dsp:sp modelId="{1C62A1C5-5B44-4DB5-898F-3555ED4152BB}">
      <dsp:nvSpPr>
        <dsp:cNvPr id="0" name=""/>
        <dsp:cNvSpPr/>
      </dsp:nvSpPr>
      <dsp:spPr>
        <a:xfrm>
          <a:off x="6592520" y="1428051"/>
          <a:ext cx="1196161" cy="2955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Planilha</a:t>
          </a:r>
          <a:endParaRPr lang="pt-BR" sz="1000" kern="1200" dirty="0"/>
        </a:p>
      </dsp:txBody>
      <dsp:txXfrm>
        <a:off x="6592520" y="1428051"/>
        <a:ext cx="1196161" cy="295516"/>
      </dsp:txXfrm>
    </dsp:sp>
    <dsp:sp modelId="{BB8088D8-CCFC-44DC-A8B9-854B82F3135D}">
      <dsp:nvSpPr>
        <dsp:cNvPr id="0" name=""/>
        <dsp:cNvSpPr/>
      </dsp:nvSpPr>
      <dsp:spPr>
        <a:xfrm>
          <a:off x="6592520" y="2045689"/>
          <a:ext cx="1196161" cy="2955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Gráficos</a:t>
          </a:r>
          <a:endParaRPr lang="pt-BR" sz="1000" kern="1200" dirty="0"/>
        </a:p>
      </dsp:txBody>
      <dsp:txXfrm>
        <a:off x="6592520" y="2045689"/>
        <a:ext cx="1196161" cy="295516"/>
      </dsp:txXfrm>
    </dsp:sp>
    <dsp:sp modelId="{39B9E7D3-3D91-4594-8042-6E2A8DD14417}">
      <dsp:nvSpPr>
        <dsp:cNvPr id="0" name=""/>
        <dsp:cNvSpPr/>
      </dsp:nvSpPr>
      <dsp:spPr>
        <a:xfrm>
          <a:off x="8065078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Acesso ao Sistema</a:t>
          </a:r>
        </a:p>
      </dsp:txBody>
      <dsp:txXfrm>
        <a:off x="8065078" y="751725"/>
        <a:ext cx="1533913" cy="477200"/>
      </dsp:txXfrm>
    </dsp:sp>
    <dsp:sp modelId="{8CBC44D7-A214-4E40-B9ED-6865B9E1F4F7}">
      <dsp:nvSpPr>
        <dsp:cNvPr id="0" name=""/>
        <dsp:cNvSpPr/>
      </dsp:nvSpPr>
      <dsp:spPr>
        <a:xfrm>
          <a:off x="8448556" y="1440583"/>
          <a:ext cx="1117916" cy="239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Efetuar Acesso</a:t>
          </a:r>
          <a:endParaRPr lang="pt-BR" sz="1000" kern="1200" dirty="0"/>
        </a:p>
      </dsp:txBody>
      <dsp:txXfrm>
        <a:off x="8448556" y="1440583"/>
        <a:ext cx="1117916" cy="239881"/>
      </dsp:txXfrm>
    </dsp:sp>
    <dsp:sp modelId="{70AF5647-57BE-4D4C-BADB-F5102D535DAC}">
      <dsp:nvSpPr>
        <dsp:cNvPr id="0" name=""/>
        <dsp:cNvSpPr/>
      </dsp:nvSpPr>
      <dsp:spPr>
        <a:xfrm>
          <a:off x="8448556" y="1882948"/>
          <a:ext cx="1117916" cy="239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Usuário</a:t>
          </a:r>
          <a:endParaRPr lang="pt-BR" sz="1000" kern="1200" dirty="0"/>
        </a:p>
      </dsp:txBody>
      <dsp:txXfrm>
        <a:off x="8448556" y="1882948"/>
        <a:ext cx="1117916" cy="239881"/>
      </dsp:txXfrm>
    </dsp:sp>
    <dsp:sp modelId="{9F22D921-EAF2-41F5-A940-AB6874BC5001}">
      <dsp:nvSpPr>
        <dsp:cNvPr id="0" name=""/>
        <dsp:cNvSpPr/>
      </dsp:nvSpPr>
      <dsp:spPr>
        <a:xfrm>
          <a:off x="8448556" y="2402232"/>
          <a:ext cx="1117916" cy="239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Usuário</a:t>
          </a:r>
          <a:endParaRPr lang="pt-BR" sz="1000" kern="1200" dirty="0"/>
        </a:p>
      </dsp:txBody>
      <dsp:txXfrm>
        <a:off x="8448556" y="2402232"/>
        <a:ext cx="1117916" cy="239881"/>
      </dsp:txXfrm>
    </dsp:sp>
    <dsp:sp modelId="{C76DD8BF-7B9F-4A63-BC9C-DD20E09322D1}">
      <dsp:nvSpPr>
        <dsp:cNvPr id="0" name=""/>
        <dsp:cNvSpPr/>
      </dsp:nvSpPr>
      <dsp:spPr>
        <a:xfrm>
          <a:off x="8448556" y="2955691"/>
          <a:ext cx="1117916" cy="2398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Usuário</a:t>
          </a:r>
          <a:endParaRPr lang="pt-BR" sz="1000" kern="1200" dirty="0"/>
        </a:p>
      </dsp:txBody>
      <dsp:txXfrm>
        <a:off x="8448556" y="2955691"/>
        <a:ext cx="1117916" cy="239881"/>
      </dsp:txXfrm>
    </dsp:sp>
    <dsp:sp modelId="{D773D7EC-A85B-4290-AD4D-94CA6DD590BD}">
      <dsp:nvSpPr>
        <dsp:cNvPr id="0" name=""/>
        <dsp:cNvSpPr/>
      </dsp:nvSpPr>
      <dsp:spPr>
        <a:xfrm>
          <a:off x="9921113" y="751725"/>
          <a:ext cx="1533913" cy="477200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Realizar Cadastro de Produtos</a:t>
          </a:r>
          <a:endParaRPr lang="pt-BR" sz="1000" kern="1200" dirty="0"/>
        </a:p>
      </dsp:txBody>
      <dsp:txXfrm>
        <a:off x="9921113" y="751725"/>
        <a:ext cx="1533913" cy="477200"/>
      </dsp:txXfrm>
    </dsp:sp>
    <dsp:sp modelId="{665FCEF8-0072-4A0D-8AE4-A470918E41D9}">
      <dsp:nvSpPr>
        <dsp:cNvPr id="0" name=""/>
        <dsp:cNvSpPr/>
      </dsp:nvSpPr>
      <dsp:spPr>
        <a:xfrm>
          <a:off x="10304960" y="1379364"/>
          <a:ext cx="1223311" cy="2659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Cadastrar Produto</a:t>
          </a:r>
          <a:endParaRPr lang="pt-BR" sz="1000" kern="1200" dirty="0"/>
        </a:p>
      </dsp:txBody>
      <dsp:txXfrm>
        <a:off x="10304960" y="1379364"/>
        <a:ext cx="1223311" cy="265965"/>
      </dsp:txXfrm>
    </dsp:sp>
    <dsp:sp modelId="{EE860071-16AF-4011-9A89-ECAA6F9C4574}">
      <dsp:nvSpPr>
        <dsp:cNvPr id="0" name=""/>
        <dsp:cNvSpPr/>
      </dsp:nvSpPr>
      <dsp:spPr>
        <a:xfrm>
          <a:off x="10304960" y="1899085"/>
          <a:ext cx="1223311" cy="2659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Produto</a:t>
          </a:r>
          <a:endParaRPr lang="pt-BR" sz="1000" kern="1200" dirty="0"/>
        </a:p>
      </dsp:txBody>
      <dsp:txXfrm>
        <a:off x="10304960" y="1899085"/>
        <a:ext cx="1223311" cy="265965"/>
      </dsp:txXfrm>
    </dsp:sp>
    <dsp:sp modelId="{6EB714F1-720F-4F51-B599-F48DC75357A7}">
      <dsp:nvSpPr>
        <dsp:cNvPr id="0" name=""/>
        <dsp:cNvSpPr/>
      </dsp:nvSpPr>
      <dsp:spPr>
        <a:xfrm>
          <a:off x="10304960" y="2401718"/>
          <a:ext cx="1223311" cy="2659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Produto</a:t>
          </a:r>
          <a:endParaRPr lang="pt-BR" sz="1000" kern="1200" dirty="0"/>
        </a:p>
      </dsp:txBody>
      <dsp:txXfrm>
        <a:off x="10304960" y="2401718"/>
        <a:ext cx="1223311" cy="265965"/>
      </dsp:txXfrm>
    </dsp:sp>
    <dsp:sp modelId="{952CD5C6-9E86-437C-9A96-C8FD31624812}">
      <dsp:nvSpPr>
        <dsp:cNvPr id="0" name=""/>
        <dsp:cNvSpPr/>
      </dsp:nvSpPr>
      <dsp:spPr>
        <a:xfrm>
          <a:off x="10304960" y="2964166"/>
          <a:ext cx="1223311" cy="2659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Produto</a:t>
          </a:r>
          <a:endParaRPr lang="pt-BR" sz="1000" kern="1200" dirty="0"/>
        </a:p>
      </dsp:txBody>
      <dsp:txXfrm>
        <a:off x="10304960" y="2964166"/>
        <a:ext cx="1223311" cy="2659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4CF2-6B4F-47D1-8AA0-4F66A381A882}">
      <dsp:nvSpPr>
        <dsp:cNvPr id="0" name=""/>
        <dsp:cNvSpPr/>
      </dsp:nvSpPr>
      <dsp:spPr>
        <a:xfrm>
          <a:off x="0" y="1230447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Nova modelagem de dados.</a:t>
          </a:r>
          <a:endParaRPr lang="pt-BR" sz="2400" kern="1200" dirty="0"/>
        </a:p>
      </dsp:txBody>
      <dsp:txXfrm>
        <a:off x="0" y="1230447"/>
        <a:ext cx="2437451" cy="1022500"/>
      </dsp:txXfrm>
    </dsp:sp>
    <dsp:sp modelId="{96CBC832-8EFD-428C-ABB1-9AE06F90ACA6}">
      <dsp:nvSpPr>
        <dsp:cNvPr id="0" name=""/>
        <dsp:cNvSpPr/>
      </dsp:nvSpPr>
      <dsp:spPr>
        <a:xfrm>
          <a:off x="0" y="2496693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Ferramenta de busca completa.</a:t>
          </a:r>
          <a:endParaRPr lang="pt-BR" sz="2400" kern="1200" dirty="0"/>
        </a:p>
      </dsp:txBody>
      <dsp:txXfrm>
        <a:off x="0" y="2496693"/>
        <a:ext cx="2437451" cy="1022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542272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Sistema atual é lento.</a:t>
          </a:r>
          <a:endParaRPr lang="pt-BR" sz="1400" kern="1200" dirty="0"/>
        </a:p>
      </dsp:txBody>
      <dsp:txXfrm>
        <a:off x="0" y="542272"/>
        <a:ext cx="2437451" cy="695989"/>
      </dsp:txXfrm>
    </dsp:sp>
    <dsp:sp modelId="{D12D64CC-FE09-4167-BD37-01FD0B820003}">
      <dsp:nvSpPr>
        <dsp:cNvPr id="0" name=""/>
        <dsp:cNvSpPr/>
      </dsp:nvSpPr>
      <dsp:spPr>
        <a:xfrm>
          <a:off x="0" y="1509135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Dicícil</a:t>
          </a:r>
          <a:r>
            <a:rPr lang="pt-BR" sz="1400" kern="1200" dirty="0" smtClean="0"/>
            <a:t> manutenção da base .</a:t>
          </a:r>
          <a:endParaRPr lang="pt-BR" sz="1400" kern="1200" dirty="0"/>
        </a:p>
      </dsp:txBody>
      <dsp:txXfrm>
        <a:off x="0" y="1509135"/>
        <a:ext cx="2437451" cy="695989"/>
      </dsp:txXfrm>
    </dsp:sp>
    <dsp:sp modelId="{CC7267DD-53A1-4866-9E51-C048A1A9DE92}">
      <dsp:nvSpPr>
        <dsp:cNvPr id="0" name=""/>
        <dsp:cNvSpPr/>
      </dsp:nvSpPr>
      <dsp:spPr>
        <a:xfrm>
          <a:off x="0" y="2404645"/>
          <a:ext cx="2437451" cy="662118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Modelo de dados atual não contempla informações úteis do Cliente</a:t>
          </a:r>
          <a:endParaRPr lang="pt-BR" sz="1400" u="none" kern="1200" dirty="0"/>
        </a:p>
      </dsp:txBody>
      <dsp:txXfrm>
        <a:off x="0" y="2404645"/>
        <a:ext cx="2437451" cy="662118"/>
      </dsp:txXfrm>
    </dsp:sp>
    <dsp:sp modelId="{0F369879-3363-4D0B-8E05-6A8F27B9DE22}">
      <dsp:nvSpPr>
        <dsp:cNvPr id="0" name=""/>
        <dsp:cNvSpPr/>
      </dsp:nvSpPr>
      <dsp:spPr>
        <a:xfrm>
          <a:off x="0" y="3327605"/>
          <a:ext cx="2437451" cy="879763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Processo para gerar Relatórios impressos e não intuitivos</a:t>
          </a:r>
          <a:endParaRPr lang="pt-BR" sz="1400" kern="1200" dirty="0"/>
        </a:p>
      </dsp:txBody>
      <dsp:txXfrm>
        <a:off x="0" y="3327605"/>
        <a:ext cx="2437451" cy="8797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Realizar Registro de Clientes</a:t>
          </a:r>
          <a:endParaRPr lang="pt-BR" sz="3200" kern="1200" dirty="0"/>
        </a:p>
      </dsp:txBody>
      <dsp:txXfrm>
        <a:off x="0" y="0"/>
        <a:ext cx="2437451" cy="14624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606752"/>
          <a:ext cx="2437451" cy="337362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Arquitetura WEB</a:t>
          </a:r>
          <a:endParaRPr lang="pt-BR" sz="1500" kern="1200" dirty="0"/>
        </a:p>
      </dsp:txBody>
      <dsp:txXfrm>
        <a:off x="0" y="606752"/>
        <a:ext cx="2437451" cy="337362"/>
      </dsp:txXfrm>
    </dsp:sp>
    <dsp:sp modelId="{0F369879-3363-4D0B-8E05-6A8F27B9DE22}">
      <dsp:nvSpPr>
        <dsp:cNvPr id="0" name=""/>
        <dsp:cNvSpPr/>
      </dsp:nvSpPr>
      <dsp:spPr>
        <a:xfrm>
          <a:off x="0" y="1187860"/>
          <a:ext cx="2437451" cy="67507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Hospedagem em Nuvem, permitido alta disponibilidade</a:t>
          </a:r>
          <a:endParaRPr lang="pt-BR" sz="1500" kern="1200" dirty="0"/>
        </a:p>
      </dsp:txBody>
      <dsp:txXfrm>
        <a:off x="0" y="1187860"/>
        <a:ext cx="2437451" cy="675076"/>
      </dsp:txXfrm>
    </dsp:sp>
    <dsp:sp modelId="{277A4CF2-6B4F-47D1-8AA0-4F66A381A882}">
      <dsp:nvSpPr>
        <dsp:cNvPr id="0" name=""/>
        <dsp:cNvSpPr/>
      </dsp:nvSpPr>
      <dsp:spPr>
        <a:xfrm>
          <a:off x="0" y="2106681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SGBD no Back-</a:t>
          </a:r>
          <a:r>
            <a:rPr lang="pt-BR" sz="1500" kern="1200" dirty="0" err="1" smtClean="0"/>
            <a:t>end</a:t>
          </a:r>
          <a:r>
            <a:rPr lang="pt-BR" sz="1500" kern="1200" dirty="0" smtClean="0"/>
            <a:t>, permitindo concorrência de acesso, confiabilidade e segurança</a:t>
          </a:r>
          <a:endParaRPr lang="pt-BR" sz="1500" kern="1200" dirty="0"/>
        </a:p>
      </dsp:txBody>
      <dsp:txXfrm>
        <a:off x="0" y="2106681"/>
        <a:ext cx="2437451" cy="1022500"/>
      </dsp:txXfrm>
    </dsp:sp>
    <dsp:sp modelId="{2D7AD260-EEFF-4CA3-B7C4-EAFB15F541B3}">
      <dsp:nvSpPr>
        <dsp:cNvPr id="0" name=""/>
        <dsp:cNvSpPr/>
      </dsp:nvSpPr>
      <dsp:spPr>
        <a:xfrm>
          <a:off x="0" y="3372927"/>
          <a:ext cx="2437451" cy="76996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Relatórios exportados para Planilhas, permitindo melhor análise dos dados.</a:t>
          </a:r>
          <a:endParaRPr lang="pt-BR" sz="1500" kern="1200" dirty="0"/>
        </a:p>
      </dsp:txBody>
      <dsp:txXfrm>
        <a:off x="0" y="3372927"/>
        <a:ext cx="2437451" cy="7699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450385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Relatórios Impressos</a:t>
          </a:r>
          <a:endParaRPr lang="pt-BR" sz="2000" kern="1200" dirty="0"/>
        </a:p>
      </dsp:txBody>
      <dsp:txXfrm>
        <a:off x="0" y="450385"/>
        <a:ext cx="2437451" cy="695989"/>
      </dsp:txXfrm>
    </dsp:sp>
    <dsp:sp modelId="{CC7267DD-53A1-4866-9E51-C048A1A9DE92}">
      <dsp:nvSpPr>
        <dsp:cNvPr id="0" name=""/>
        <dsp:cNvSpPr/>
      </dsp:nvSpPr>
      <dsp:spPr>
        <a:xfrm>
          <a:off x="0" y="1373023"/>
          <a:ext cx="2437451" cy="662118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u="none" kern="1200" dirty="0" smtClean="0"/>
            <a:t>Dificuldade de extrair informações analíticas</a:t>
          </a:r>
          <a:endParaRPr lang="pt-BR" sz="2000" u="none" kern="1200" dirty="0"/>
        </a:p>
      </dsp:txBody>
      <dsp:txXfrm>
        <a:off x="0" y="1373023"/>
        <a:ext cx="2437451" cy="662118"/>
      </dsp:txXfrm>
    </dsp:sp>
    <dsp:sp modelId="{0F369879-3363-4D0B-8E05-6A8F27B9DE22}">
      <dsp:nvSpPr>
        <dsp:cNvPr id="0" name=""/>
        <dsp:cNvSpPr/>
      </dsp:nvSpPr>
      <dsp:spPr>
        <a:xfrm>
          <a:off x="0" y="2295984"/>
          <a:ext cx="2437451" cy="879763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Processo para gerar Relatórios é lento</a:t>
          </a:r>
          <a:endParaRPr lang="pt-BR" sz="2000" kern="1200" dirty="0"/>
        </a:p>
      </dsp:txBody>
      <dsp:txXfrm>
        <a:off x="0" y="2295984"/>
        <a:ext cx="2437451" cy="879763"/>
      </dsp:txXfrm>
    </dsp:sp>
    <dsp:sp modelId="{501CB947-17D7-42B6-89E5-AE539CD52F8F}">
      <dsp:nvSpPr>
        <dsp:cNvPr id="0" name=""/>
        <dsp:cNvSpPr/>
      </dsp:nvSpPr>
      <dsp:spPr>
        <a:xfrm>
          <a:off x="0" y="3419492"/>
          <a:ext cx="2437451" cy="879763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Consumo elevado de papéis</a:t>
          </a:r>
          <a:endParaRPr lang="pt-BR" sz="2000" kern="1200" dirty="0"/>
        </a:p>
      </dsp:txBody>
      <dsp:txXfrm>
        <a:off x="0" y="3419492"/>
        <a:ext cx="2437451" cy="8797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Gerar planilhas de Vendas</a:t>
          </a:r>
          <a:endParaRPr lang="pt-BR" sz="3200" kern="1200" dirty="0"/>
        </a:p>
      </dsp:txBody>
      <dsp:txXfrm>
        <a:off x="0" y="0"/>
        <a:ext cx="2437451" cy="14624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1239875"/>
          <a:ext cx="2437451" cy="337362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Arquitetura WEB</a:t>
          </a:r>
          <a:endParaRPr lang="pt-BR" sz="1500" kern="1200" dirty="0"/>
        </a:p>
      </dsp:txBody>
      <dsp:txXfrm>
        <a:off x="0" y="1239875"/>
        <a:ext cx="2437451" cy="337362"/>
      </dsp:txXfrm>
    </dsp:sp>
    <dsp:sp modelId="{0F369879-3363-4D0B-8E05-6A8F27B9DE22}">
      <dsp:nvSpPr>
        <dsp:cNvPr id="0" name=""/>
        <dsp:cNvSpPr/>
      </dsp:nvSpPr>
      <dsp:spPr>
        <a:xfrm>
          <a:off x="0" y="1820983"/>
          <a:ext cx="2437451" cy="67507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Hospedagem em Nuvem, permitido acesso remoto aos dados</a:t>
          </a:r>
          <a:endParaRPr lang="pt-BR" sz="1500" kern="1200" dirty="0"/>
        </a:p>
      </dsp:txBody>
      <dsp:txXfrm>
        <a:off x="0" y="1820983"/>
        <a:ext cx="2437451" cy="675076"/>
      </dsp:txXfrm>
    </dsp:sp>
    <dsp:sp modelId="{2D7AD260-EEFF-4CA3-B7C4-EAFB15F541B3}">
      <dsp:nvSpPr>
        <dsp:cNvPr id="0" name=""/>
        <dsp:cNvSpPr/>
      </dsp:nvSpPr>
      <dsp:spPr>
        <a:xfrm>
          <a:off x="0" y="2739804"/>
          <a:ext cx="2437451" cy="769961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Relatórios exportados para Planilhas, permitindo melhor análise dos dados.</a:t>
          </a:r>
          <a:endParaRPr lang="pt-BR" sz="1500" kern="1200" dirty="0"/>
        </a:p>
      </dsp:txBody>
      <dsp:txXfrm>
        <a:off x="0" y="2739804"/>
        <a:ext cx="2437451" cy="7699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9378C-5765-4167-9661-D4BE03B8586A}">
      <dsp:nvSpPr>
        <dsp:cNvPr id="0" name=""/>
        <dsp:cNvSpPr/>
      </dsp:nvSpPr>
      <dsp:spPr>
        <a:xfrm rot="10800000">
          <a:off x="1520995" y="69994"/>
          <a:ext cx="7355981" cy="936910"/>
        </a:xfrm>
        <a:prstGeom prst="doubleWave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04164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baseline="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/>
        </a:p>
      </dsp:txBody>
      <dsp:txXfrm rot="10800000">
        <a:off x="1520995" y="187108"/>
        <a:ext cx="7355981" cy="702682"/>
      </dsp:txXfrm>
    </dsp:sp>
    <dsp:sp modelId="{933D0100-966B-4A7F-A5E2-B69C8DC101E1}">
      <dsp:nvSpPr>
        <dsp:cNvPr id="0" name=""/>
        <dsp:cNvSpPr/>
      </dsp:nvSpPr>
      <dsp:spPr>
        <a:xfrm>
          <a:off x="993552" y="248562"/>
          <a:ext cx="426983" cy="4269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E66EE-992E-478A-BA6C-54AADA3857CC}">
      <dsp:nvSpPr>
        <dsp:cNvPr id="0" name=""/>
        <dsp:cNvSpPr/>
      </dsp:nvSpPr>
      <dsp:spPr>
        <a:xfrm rot="10800000">
          <a:off x="1520995" y="1098326"/>
          <a:ext cx="7355981" cy="936910"/>
        </a:xfrm>
        <a:prstGeom prst="doubleWave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04164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/>
        </a:p>
      </dsp:txBody>
      <dsp:txXfrm rot="10800000">
        <a:off x="1520995" y="1215440"/>
        <a:ext cx="7355981" cy="702682"/>
      </dsp:txXfrm>
    </dsp:sp>
    <dsp:sp modelId="{65EC86DA-9197-4E34-ACD2-10358F58519F}">
      <dsp:nvSpPr>
        <dsp:cNvPr id="0" name=""/>
        <dsp:cNvSpPr/>
      </dsp:nvSpPr>
      <dsp:spPr>
        <a:xfrm>
          <a:off x="993552" y="1357920"/>
          <a:ext cx="426983" cy="4269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655C0-840D-4E66-8659-68CE116D25EA}">
      <dsp:nvSpPr>
        <dsp:cNvPr id="0" name=""/>
        <dsp:cNvSpPr/>
      </dsp:nvSpPr>
      <dsp:spPr>
        <a:xfrm rot="10800000">
          <a:off x="1520995" y="2329607"/>
          <a:ext cx="7355981" cy="936910"/>
        </a:xfrm>
        <a:prstGeom prst="doubleWave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04164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/>
        </a:p>
      </dsp:txBody>
      <dsp:txXfrm rot="10800000">
        <a:off x="1520995" y="2446721"/>
        <a:ext cx="7355981" cy="702682"/>
      </dsp:txXfrm>
    </dsp:sp>
    <dsp:sp modelId="{D8E995CF-0E5C-4177-9EAA-AB5030E18FB3}">
      <dsp:nvSpPr>
        <dsp:cNvPr id="0" name=""/>
        <dsp:cNvSpPr/>
      </dsp:nvSpPr>
      <dsp:spPr>
        <a:xfrm>
          <a:off x="993552" y="2589201"/>
          <a:ext cx="426983" cy="4269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710E9-DF68-498E-A7D5-6F71FB69A86F}">
      <dsp:nvSpPr>
        <dsp:cNvPr id="0" name=""/>
        <dsp:cNvSpPr/>
      </dsp:nvSpPr>
      <dsp:spPr>
        <a:xfrm rot="10800000">
          <a:off x="1520995" y="3503563"/>
          <a:ext cx="7355981" cy="936910"/>
        </a:xfrm>
        <a:prstGeom prst="doubleWave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04164" tIns="34290" rIns="64008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/>
        </a:p>
      </dsp:txBody>
      <dsp:txXfrm rot="10800000">
        <a:off x="1520995" y="3620677"/>
        <a:ext cx="7355981" cy="702682"/>
      </dsp:txXfrm>
    </dsp:sp>
    <dsp:sp modelId="{14605518-98D5-469B-AF99-A0E2F00F4CC5}">
      <dsp:nvSpPr>
        <dsp:cNvPr id="0" name=""/>
        <dsp:cNvSpPr/>
      </dsp:nvSpPr>
      <dsp:spPr>
        <a:xfrm>
          <a:off x="993552" y="3763158"/>
          <a:ext cx="426983" cy="4269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72287-6D94-4A36-BC8A-107BE8DE6F32}">
      <dsp:nvSpPr>
        <dsp:cNvPr id="0" name=""/>
        <dsp:cNvSpPr/>
      </dsp:nvSpPr>
      <dsp:spPr>
        <a:xfrm>
          <a:off x="0" y="42076"/>
          <a:ext cx="3094944" cy="273779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ÉPICO – Realizar Registro de Vendas</a:t>
          </a:r>
        </a:p>
      </dsp:txBody>
      <dsp:txXfrm>
        <a:off x="13365" y="55441"/>
        <a:ext cx="3068214" cy="247049"/>
      </dsp:txXfrm>
    </dsp:sp>
    <dsp:sp modelId="{38E4388D-EE5F-496F-8243-601EE8307CF1}">
      <dsp:nvSpPr>
        <dsp:cNvPr id="0" name=""/>
        <dsp:cNvSpPr/>
      </dsp:nvSpPr>
      <dsp:spPr>
        <a:xfrm>
          <a:off x="0" y="401312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– Registrar Vendas</a:t>
          </a:r>
        </a:p>
      </dsp:txBody>
      <dsp:txXfrm>
        <a:off x="13365" y="414677"/>
        <a:ext cx="3068214" cy="247049"/>
      </dsp:txXfrm>
    </dsp:sp>
    <dsp:sp modelId="{B5EE83FE-AC5A-475F-9DF6-E63A618F26C9}">
      <dsp:nvSpPr>
        <dsp:cNvPr id="0" name=""/>
        <dsp:cNvSpPr/>
      </dsp:nvSpPr>
      <dsp:spPr>
        <a:xfrm>
          <a:off x="0" y="709652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Registrar Vendas</a:t>
          </a:r>
        </a:p>
      </dsp:txBody>
      <dsp:txXfrm>
        <a:off x="13365" y="723017"/>
        <a:ext cx="3068214" cy="247049"/>
      </dsp:txXfrm>
    </dsp:sp>
    <dsp:sp modelId="{5F7A87C4-859E-40D7-871B-6AD76DEF633F}">
      <dsp:nvSpPr>
        <dsp:cNvPr id="0" name=""/>
        <dsp:cNvSpPr/>
      </dsp:nvSpPr>
      <dsp:spPr>
        <a:xfrm>
          <a:off x="0" y="1017992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Vendas</a:t>
          </a:r>
        </a:p>
      </dsp:txBody>
      <dsp:txXfrm>
        <a:off x="13365" y="1031357"/>
        <a:ext cx="3068214" cy="247049"/>
      </dsp:txXfrm>
    </dsp:sp>
    <dsp:sp modelId="{B7E9FB3C-8507-407E-98A6-53AA837D5184}">
      <dsp:nvSpPr>
        <dsp:cNvPr id="0" name=""/>
        <dsp:cNvSpPr/>
      </dsp:nvSpPr>
      <dsp:spPr>
        <a:xfrm>
          <a:off x="0" y="1378260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– Realizar Registro de Veículos</a:t>
          </a:r>
        </a:p>
      </dsp:txBody>
      <dsp:txXfrm>
        <a:off x="13365" y="1391625"/>
        <a:ext cx="3068214" cy="247049"/>
      </dsp:txXfrm>
    </dsp:sp>
    <dsp:sp modelId="{DE4B443B-5029-4873-81DB-A75D3AAAF5AE}">
      <dsp:nvSpPr>
        <dsp:cNvPr id="0" name=""/>
        <dsp:cNvSpPr/>
      </dsp:nvSpPr>
      <dsp:spPr>
        <a:xfrm>
          <a:off x="0" y="168660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Adicionar Veículo</a:t>
          </a:r>
          <a:endParaRPr lang="pt-BR" sz="1200" kern="1200" dirty="0"/>
        </a:p>
      </dsp:txBody>
      <dsp:txXfrm>
        <a:off x="13365" y="1699965"/>
        <a:ext cx="3068214" cy="247049"/>
      </dsp:txXfrm>
    </dsp:sp>
    <dsp:sp modelId="{EDE00716-492E-4B3A-8FFB-37F294913020}">
      <dsp:nvSpPr>
        <dsp:cNvPr id="0" name=""/>
        <dsp:cNvSpPr/>
      </dsp:nvSpPr>
      <dsp:spPr>
        <a:xfrm>
          <a:off x="0" y="199494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Alterar dados do Veículo</a:t>
          </a:r>
          <a:endParaRPr lang="pt-BR" sz="1200" kern="1200" dirty="0"/>
        </a:p>
      </dsp:txBody>
      <dsp:txXfrm>
        <a:off x="13365" y="2008305"/>
        <a:ext cx="3068214" cy="247049"/>
      </dsp:txXfrm>
    </dsp:sp>
    <dsp:sp modelId="{59F79B33-ECB7-4C1C-AD6C-494429447ACE}">
      <dsp:nvSpPr>
        <dsp:cNvPr id="0" name=""/>
        <dsp:cNvSpPr/>
      </dsp:nvSpPr>
      <dsp:spPr>
        <a:xfrm>
          <a:off x="0" y="230328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Veículo</a:t>
          </a:r>
          <a:endParaRPr lang="pt-BR" sz="1200" kern="1200" dirty="0"/>
        </a:p>
      </dsp:txBody>
      <dsp:txXfrm>
        <a:off x="13365" y="2316645"/>
        <a:ext cx="3068214" cy="247049"/>
      </dsp:txXfrm>
    </dsp:sp>
    <dsp:sp modelId="{43B010DF-25A6-4E92-8E23-7C5F962F4F70}">
      <dsp:nvSpPr>
        <dsp:cNvPr id="0" name=""/>
        <dsp:cNvSpPr/>
      </dsp:nvSpPr>
      <dsp:spPr>
        <a:xfrm>
          <a:off x="0" y="261162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Remover Veículo</a:t>
          </a:r>
          <a:endParaRPr lang="pt-BR" sz="1200" kern="1200" dirty="0"/>
        </a:p>
      </dsp:txBody>
      <dsp:txXfrm>
        <a:off x="13365" y="2624985"/>
        <a:ext cx="3068214" cy="247049"/>
      </dsp:txXfrm>
    </dsp:sp>
    <dsp:sp modelId="{1880A7FE-0556-40AF-88BF-9563BC5BAF75}">
      <dsp:nvSpPr>
        <dsp:cNvPr id="0" name=""/>
        <dsp:cNvSpPr/>
      </dsp:nvSpPr>
      <dsp:spPr>
        <a:xfrm>
          <a:off x="0" y="2988326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– Realizar Registro de Clientes</a:t>
          </a:r>
          <a:endParaRPr lang="pt-BR" sz="1200" kern="1200" dirty="0"/>
        </a:p>
      </dsp:txBody>
      <dsp:txXfrm>
        <a:off x="13365" y="3001691"/>
        <a:ext cx="3068214" cy="247049"/>
      </dsp:txXfrm>
    </dsp:sp>
    <dsp:sp modelId="{DC454540-9747-47F5-B400-AA3F930D5742}">
      <dsp:nvSpPr>
        <dsp:cNvPr id="0" name=""/>
        <dsp:cNvSpPr/>
      </dsp:nvSpPr>
      <dsp:spPr>
        <a:xfrm>
          <a:off x="0" y="329666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Incluir Cliente</a:t>
          </a:r>
          <a:endParaRPr lang="pt-BR" sz="1200" kern="1200" dirty="0"/>
        </a:p>
      </dsp:txBody>
      <dsp:txXfrm>
        <a:off x="13365" y="3310031"/>
        <a:ext cx="3068214" cy="247049"/>
      </dsp:txXfrm>
    </dsp:sp>
    <dsp:sp modelId="{034B3042-7B4D-42DA-8B5B-CF5F20646CA3}">
      <dsp:nvSpPr>
        <dsp:cNvPr id="0" name=""/>
        <dsp:cNvSpPr/>
      </dsp:nvSpPr>
      <dsp:spPr>
        <a:xfrm>
          <a:off x="0" y="360500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Alterar Dados do Cliente</a:t>
          </a:r>
          <a:endParaRPr lang="pt-BR" sz="1200" kern="1200" dirty="0"/>
        </a:p>
      </dsp:txBody>
      <dsp:txXfrm>
        <a:off x="13365" y="3618371"/>
        <a:ext cx="3068214" cy="247049"/>
      </dsp:txXfrm>
    </dsp:sp>
    <dsp:sp modelId="{933CFC09-972B-45A8-84BF-05D6F6BE3E82}">
      <dsp:nvSpPr>
        <dsp:cNvPr id="0" name=""/>
        <dsp:cNvSpPr/>
      </dsp:nvSpPr>
      <dsp:spPr>
        <a:xfrm>
          <a:off x="0" y="391334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Cliente</a:t>
          </a:r>
          <a:endParaRPr lang="pt-BR" sz="1200" kern="1200" dirty="0"/>
        </a:p>
      </dsp:txBody>
      <dsp:txXfrm>
        <a:off x="13365" y="3926711"/>
        <a:ext cx="3068214" cy="247049"/>
      </dsp:txXfrm>
    </dsp:sp>
    <dsp:sp modelId="{C64CEC81-3279-4FC4-BECC-438606F52F54}">
      <dsp:nvSpPr>
        <dsp:cNvPr id="0" name=""/>
        <dsp:cNvSpPr/>
      </dsp:nvSpPr>
      <dsp:spPr>
        <a:xfrm>
          <a:off x="0" y="422168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Remover Cliente</a:t>
          </a:r>
          <a:endParaRPr lang="pt-BR" sz="1200" kern="1200" dirty="0"/>
        </a:p>
      </dsp:txBody>
      <dsp:txXfrm>
        <a:off x="13365" y="4235051"/>
        <a:ext cx="3068214" cy="247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4008-C497-42B7-B2C4-877E6AB8B9B1}">
      <dsp:nvSpPr>
        <dsp:cNvPr id="0" name=""/>
        <dsp:cNvSpPr/>
      </dsp:nvSpPr>
      <dsp:spPr>
        <a:xfrm>
          <a:off x="0" y="0"/>
          <a:ext cx="8128000" cy="222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Eu, enquanto  auxiliar de expedição, desejo realizar o armazenamento de dados do fluxo de vendas, para ter mais produtividade.</a:t>
          </a:r>
          <a:endParaRPr lang="pt-BR" sz="3200" kern="1200" dirty="0"/>
        </a:p>
      </dsp:txBody>
      <dsp:txXfrm>
        <a:off x="1847736" y="0"/>
        <a:ext cx="6280263" cy="2221364"/>
      </dsp:txXfrm>
    </dsp:sp>
    <dsp:sp modelId="{4E83D4AD-F97B-4469-9181-7C6411896F44}">
      <dsp:nvSpPr>
        <dsp:cNvPr id="0" name=""/>
        <dsp:cNvSpPr/>
      </dsp:nvSpPr>
      <dsp:spPr>
        <a:xfrm>
          <a:off x="222136" y="222136"/>
          <a:ext cx="1625600" cy="17770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DD339-5BFD-482E-83B0-5890C162DFB9}">
      <dsp:nvSpPr>
        <dsp:cNvPr id="0" name=""/>
        <dsp:cNvSpPr/>
      </dsp:nvSpPr>
      <dsp:spPr>
        <a:xfrm>
          <a:off x="0" y="2443500"/>
          <a:ext cx="8128000" cy="222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Eu, enquanto  diretor, desejo obter análise de dados de vendas, para tomar decisões que norteiam a empresa.</a:t>
          </a:r>
          <a:endParaRPr lang="pt-BR" sz="3200" kern="1200" dirty="0"/>
        </a:p>
      </dsp:txBody>
      <dsp:txXfrm>
        <a:off x="1847736" y="2443500"/>
        <a:ext cx="6280263" cy="2221364"/>
      </dsp:txXfrm>
    </dsp:sp>
    <dsp:sp modelId="{D33F5BD2-B0D5-4787-8E53-22CD6CC3670F}">
      <dsp:nvSpPr>
        <dsp:cNvPr id="0" name=""/>
        <dsp:cNvSpPr/>
      </dsp:nvSpPr>
      <dsp:spPr>
        <a:xfrm>
          <a:off x="222136" y="2665637"/>
          <a:ext cx="1625600" cy="17770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57DA-6A37-4DB9-8579-EFB847ED6105}">
      <dsp:nvSpPr>
        <dsp:cNvPr id="0" name=""/>
        <dsp:cNvSpPr/>
      </dsp:nvSpPr>
      <dsp:spPr>
        <a:xfrm>
          <a:off x="5566" y="107254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Inicia a jornada de trabalho às 7h</a:t>
          </a:r>
          <a:endParaRPr lang="pt-BR" sz="1300" kern="1200" dirty="0"/>
        </a:p>
      </dsp:txBody>
      <dsp:txXfrm>
        <a:off x="35891" y="137579"/>
        <a:ext cx="1664949" cy="974709"/>
      </dsp:txXfrm>
    </dsp:sp>
    <dsp:sp modelId="{1268E9BE-71F7-4983-9C90-495F5BA15D78}">
      <dsp:nvSpPr>
        <dsp:cNvPr id="0" name=""/>
        <dsp:cNvSpPr/>
      </dsp:nvSpPr>
      <dsp:spPr>
        <a:xfrm>
          <a:off x="1883018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883018" y="496550"/>
        <a:ext cx="256079" cy="256768"/>
      </dsp:txXfrm>
    </dsp:sp>
    <dsp:sp modelId="{D92F4426-2541-47D7-8D15-154DAA613CF7}">
      <dsp:nvSpPr>
        <dsp:cNvPr id="0" name=""/>
        <dsp:cNvSpPr/>
      </dsp:nvSpPr>
      <dsp:spPr>
        <a:xfrm>
          <a:off x="2421405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Realizo venda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2451730" y="137579"/>
        <a:ext cx="1664949" cy="974709"/>
      </dsp:txXfrm>
    </dsp:sp>
    <dsp:sp modelId="{D1B8BCB9-193C-4193-9BDD-AC92A2699ADA}">
      <dsp:nvSpPr>
        <dsp:cNvPr id="0" name=""/>
        <dsp:cNvSpPr/>
      </dsp:nvSpPr>
      <dsp:spPr>
        <a:xfrm>
          <a:off x="4298858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4298858" y="496550"/>
        <a:ext cx="256079" cy="256768"/>
      </dsp:txXfrm>
    </dsp:sp>
    <dsp:sp modelId="{A4425F1B-68E9-4584-810D-6E62528AD7CA}">
      <dsp:nvSpPr>
        <dsp:cNvPr id="0" name=""/>
        <dsp:cNvSpPr/>
      </dsp:nvSpPr>
      <dsp:spPr>
        <a:xfrm>
          <a:off x="4837245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Atualizo Cadastro de veículo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4867570" y="137579"/>
        <a:ext cx="1664949" cy="974709"/>
      </dsp:txXfrm>
    </dsp:sp>
    <dsp:sp modelId="{828956CB-5AAC-44C4-B622-51FB539142E4}">
      <dsp:nvSpPr>
        <dsp:cNvPr id="0" name=""/>
        <dsp:cNvSpPr/>
      </dsp:nvSpPr>
      <dsp:spPr>
        <a:xfrm>
          <a:off x="6714697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714697" y="496550"/>
        <a:ext cx="256079" cy="256768"/>
      </dsp:txXfrm>
    </dsp:sp>
    <dsp:sp modelId="{2A0EF795-0B59-4EC9-A044-2AA91C37E23D}">
      <dsp:nvSpPr>
        <dsp:cNvPr id="0" name=""/>
        <dsp:cNvSpPr/>
      </dsp:nvSpPr>
      <dsp:spPr>
        <a:xfrm>
          <a:off x="7253084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Agendo uma venda por telefone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7283409" y="137579"/>
        <a:ext cx="1664949" cy="974709"/>
      </dsp:txXfrm>
    </dsp:sp>
    <dsp:sp modelId="{4E99500E-307D-4333-B544-3E9B421D6FB6}">
      <dsp:nvSpPr>
        <dsp:cNvPr id="0" name=""/>
        <dsp:cNvSpPr/>
      </dsp:nvSpPr>
      <dsp:spPr>
        <a:xfrm>
          <a:off x="9130536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9130536" y="496550"/>
        <a:ext cx="256079" cy="256768"/>
      </dsp:txXfrm>
    </dsp:sp>
    <dsp:sp modelId="{92581E9B-619D-465D-8695-EF23CC039FC2}">
      <dsp:nvSpPr>
        <dsp:cNvPr id="0" name=""/>
        <dsp:cNvSpPr/>
      </dsp:nvSpPr>
      <dsp:spPr>
        <a:xfrm>
          <a:off x="9668923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Faço um Orçamento de venda por telefone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9699248" y="137579"/>
        <a:ext cx="1664949" cy="974709"/>
      </dsp:txXfrm>
    </dsp:sp>
    <dsp:sp modelId="{6F87D935-B783-4C6B-B210-5E9BB6E928AB}">
      <dsp:nvSpPr>
        <dsp:cNvPr id="0" name=""/>
        <dsp:cNvSpPr/>
      </dsp:nvSpPr>
      <dsp:spPr>
        <a:xfrm rot="5400000">
          <a:off x="10348810" y="1263406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-5400000">
        <a:off x="10403340" y="1294466"/>
        <a:ext cx="256768" cy="256079"/>
      </dsp:txXfrm>
    </dsp:sp>
    <dsp:sp modelId="{BE59BB1F-7759-4C6B-92C9-6C8D892D0D48}">
      <dsp:nvSpPr>
        <dsp:cNvPr id="0" name=""/>
        <dsp:cNvSpPr/>
      </dsp:nvSpPr>
      <dsp:spPr>
        <a:xfrm>
          <a:off x="9668923" y="1832854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Almoço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9699248" y="1863179"/>
        <a:ext cx="1664949" cy="974709"/>
      </dsp:txXfrm>
    </dsp:sp>
    <dsp:sp modelId="{21C05EF1-BF92-4626-9804-29B556365C10}">
      <dsp:nvSpPr>
        <dsp:cNvPr id="0" name=""/>
        <dsp:cNvSpPr/>
      </dsp:nvSpPr>
      <dsp:spPr>
        <a:xfrm rot="10800000">
          <a:off x="9151244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9260992" y="2222149"/>
        <a:ext cx="256079" cy="256768"/>
      </dsp:txXfrm>
    </dsp:sp>
    <dsp:sp modelId="{B5F3952C-9AB6-4321-A460-A2CA03FECD1B}">
      <dsp:nvSpPr>
        <dsp:cNvPr id="0" name=""/>
        <dsp:cNvSpPr/>
      </dsp:nvSpPr>
      <dsp:spPr>
        <a:xfrm>
          <a:off x="7253084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Incluo um cliente no Sistema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7283409" y="1863179"/>
        <a:ext cx="1664949" cy="974709"/>
      </dsp:txXfrm>
    </dsp:sp>
    <dsp:sp modelId="{AE5FB6BB-FCC5-4DDA-A8D1-1C641D38BB37}">
      <dsp:nvSpPr>
        <dsp:cNvPr id="0" name=""/>
        <dsp:cNvSpPr/>
      </dsp:nvSpPr>
      <dsp:spPr>
        <a:xfrm rot="10800000">
          <a:off x="6735404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6845152" y="2222149"/>
        <a:ext cx="256079" cy="256768"/>
      </dsp:txXfrm>
    </dsp:sp>
    <dsp:sp modelId="{03579CF5-D467-4174-AD79-0278F2F6F628}">
      <dsp:nvSpPr>
        <dsp:cNvPr id="0" name=""/>
        <dsp:cNvSpPr/>
      </dsp:nvSpPr>
      <dsp:spPr>
        <a:xfrm>
          <a:off x="4837245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Incluo um Veículo no Sistema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4867570" y="1863179"/>
        <a:ext cx="1664949" cy="974709"/>
      </dsp:txXfrm>
    </dsp:sp>
    <dsp:sp modelId="{CA4F91A4-E6F1-45E7-9819-B1B3FAE1CFE2}">
      <dsp:nvSpPr>
        <dsp:cNvPr id="0" name=""/>
        <dsp:cNvSpPr/>
      </dsp:nvSpPr>
      <dsp:spPr>
        <a:xfrm rot="10800000">
          <a:off x="4319565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4429313" y="2222149"/>
        <a:ext cx="256079" cy="256768"/>
      </dsp:txXfrm>
    </dsp:sp>
    <dsp:sp modelId="{A49CF95C-6927-4ACF-BC46-FB4BC25AC468}">
      <dsp:nvSpPr>
        <dsp:cNvPr id="0" name=""/>
        <dsp:cNvSpPr/>
      </dsp:nvSpPr>
      <dsp:spPr>
        <a:xfrm>
          <a:off x="2421405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Realizo uma venda Orçada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2451730" y="1863179"/>
        <a:ext cx="1664949" cy="974709"/>
      </dsp:txXfrm>
    </dsp:sp>
    <dsp:sp modelId="{A49EBAEE-F62C-4FDB-930F-D72A759FD75E}">
      <dsp:nvSpPr>
        <dsp:cNvPr id="0" name=""/>
        <dsp:cNvSpPr/>
      </dsp:nvSpPr>
      <dsp:spPr>
        <a:xfrm rot="10800000">
          <a:off x="1903725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2013473" y="2222149"/>
        <a:ext cx="256079" cy="256768"/>
      </dsp:txXfrm>
    </dsp:sp>
    <dsp:sp modelId="{D30AE3D2-BF51-4DD4-8410-ABF15452FE0C}">
      <dsp:nvSpPr>
        <dsp:cNvPr id="0" name=""/>
        <dsp:cNvSpPr/>
      </dsp:nvSpPr>
      <dsp:spPr>
        <a:xfrm>
          <a:off x="5566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Informo à direção o total da vendas diária de um produto até o momento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35891" y="1863179"/>
        <a:ext cx="1664949" cy="974709"/>
      </dsp:txXfrm>
    </dsp:sp>
    <dsp:sp modelId="{A8B9363B-F86E-4B7B-A4FA-BB2107AF7FE2}">
      <dsp:nvSpPr>
        <dsp:cNvPr id="0" name=""/>
        <dsp:cNvSpPr/>
      </dsp:nvSpPr>
      <dsp:spPr>
        <a:xfrm rot="5400000">
          <a:off x="685452" y="2989005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-5400000">
        <a:off x="739982" y="3020065"/>
        <a:ext cx="256768" cy="256079"/>
      </dsp:txXfrm>
    </dsp:sp>
    <dsp:sp modelId="{C773A493-E67A-45AF-B977-BBA873B30973}">
      <dsp:nvSpPr>
        <dsp:cNvPr id="0" name=""/>
        <dsp:cNvSpPr/>
      </dsp:nvSpPr>
      <dsp:spPr>
        <a:xfrm>
          <a:off x="5566" y="3558453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Confiro a volumetria de carga de um veículo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35891" y="3588778"/>
        <a:ext cx="1664949" cy="974709"/>
      </dsp:txXfrm>
    </dsp:sp>
    <dsp:sp modelId="{7CC53E2B-397A-473E-86B5-917DD6297F91}">
      <dsp:nvSpPr>
        <dsp:cNvPr id="0" name=""/>
        <dsp:cNvSpPr/>
      </dsp:nvSpPr>
      <dsp:spPr>
        <a:xfrm>
          <a:off x="1883018" y="38621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883018" y="3947749"/>
        <a:ext cx="256079" cy="256768"/>
      </dsp:txXfrm>
    </dsp:sp>
    <dsp:sp modelId="{EF9CFFC6-D7D4-45DC-B6DB-C6BDC11F453B}">
      <dsp:nvSpPr>
        <dsp:cNvPr id="0" name=""/>
        <dsp:cNvSpPr/>
      </dsp:nvSpPr>
      <dsp:spPr>
        <a:xfrm>
          <a:off x="2421405" y="3558453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Imprimo o relatório do dia</a:t>
          </a:r>
          <a:endParaRPr lang="pt-BR" sz="1300" kern="1200" dirty="0"/>
        </a:p>
      </dsp:txBody>
      <dsp:txXfrm>
        <a:off x="2451730" y="3588778"/>
        <a:ext cx="1664949" cy="974709"/>
      </dsp:txXfrm>
    </dsp:sp>
    <dsp:sp modelId="{C1ABF348-18E4-4E3A-86B6-FEED377EB1A7}">
      <dsp:nvSpPr>
        <dsp:cNvPr id="0" name=""/>
        <dsp:cNvSpPr/>
      </dsp:nvSpPr>
      <dsp:spPr>
        <a:xfrm>
          <a:off x="4298858" y="38621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4298858" y="3947749"/>
        <a:ext cx="256079" cy="256768"/>
      </dsp:txXfrm>
    </dsp:sp>
    <dsp:sp modelId="{48D5340F-0572-488F-9168-142233D8C5C5}">
      <dsp:nvSpPr>
        <dsp:cNvPr id="0" name=""/>
        <dsp:cNvSpPr/>
      </dsp:nvSpPr>
      <dsp:spPr>
        <a:xfrm>
          <a:off x="4837245" y="3558453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Encerro o Expediente às 17h</a:t>
          </a:r>
          <a:endParaRPr lang="pt-BR" sz="1300" kern="1200" dirty="0"/>
        </a:p>
      </dsp:txBody>
      <dsp:txXfrm>
        <a:off x="4867570" y="3588778"/>
        <a:ext cx="1664949" cy="974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57DA-6A37-4DB9-8579-EFB847ED6105}">
      <dsp:nvSpPr>
        <dsp:cNvPr id="0" name=""/>
        <dsp:cNvSpPr/>
      </dsp:nvSpPr>
      <dsp:spPr>
        <a:xfrm>
          <a:off x="967449" y="3089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Inicia a jornada de trabalho às 7h</a:t>
          </a:r>
          <a:endParaRPr lang="pt-BR" sz="1600" kern="1200" dirty="0"/>
        </a:p>
      </dsp:txBody>
      <dsp:txXfrm>
        <a:off x="999437" y="35077"/>
        <a:ext cx="1756253" cy="1028161"/>
      </dsp:txXfrm>
    </dsp:sp>
    <dsp:sp modelId="{1268E9BE-71F7-4983-9C90-495F5BA15D78}">
      <dsp:nvSpPr>
        <dsp:cNvPr id="0" name=""/>
        <dsp:cNvSpPr/>
      </dsp:nvSpPr>
      <dsp:spPr>
        <a:xfrm>
          <a:off x="2947858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947858" y="413732"/>
        <a:ext cx="270122" cy="270850"/>
      </dsp:txXfrm>
    </dsp:sp>
    <dsp:sp modelId="{D92F4426-2541-47D7-8D15-154DAA613CF7}">
      <dsp:nvSpPr>
        <dsp:cNvPr id="0" name=""/>
        <dsp:cNvSpPr/>
      </dsp:nvSpPr>
      <dsp:spPr>
        <a:xfrm>
          <a:off x="3515769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Analiso relatório de Vendas do dia anterior</a:t>
          </a:r>
          <a:endParaRPr lang="pt-BR" sz="1600" kern="1200" dirty="0"/>
        </a:p>
      </dsp:txBody>
      <dsp:txXfrm>
        <a:off x="3547757" y="35077"/>
        <a:ext cx="1756253" cy="1028161"/>
      </dsp:txXfrm>
    </dsp:sp>
    <dsp:sp modelId="{D1B8BCB9-193C-4193-9BDD-AC92A2699ADA}">
      <dsp:nvSpPr>
        <dsp:cNvPr id="0" name=""/>
        <dsp:cNvSpPr/>
      </dsp:nvSpPr>
      <dsp:spPr>
        <a:xfrm>
          <a:off x="5496179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5496179" y="413732"/>
        <a:ext cx="270122" cy="270850"/>
      </dsp:txXfrm>
    </dsp:sp>
    <dsp:sp modelId="{2A0EF795-0B59-4EC9-A044-2AA91C37E23D}">
      <dsp:nvSpPr>
        <dsp:cNvPr id="0" name=""/>
        <dsp:cNvSpPr/>
      </dsp:nvSpPr>
      <dsp:spPr>
        <a:xfrm>
          <a:off x="6064090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Negocio um contrato por telefone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6096078" y="35077"/>
        <a:ext cx="1756253" cy="1028161"/>
      </dsp:txXfrm>
    </dsp:sp>
    <dsp:sp modelId="{4E99500E-307D-4333-B544-3E9B421D6FB6}">
      <dsp:nvSpPr>
        <dsp:cNvPr id="0" name=""/>
        <dsp:cNvSpPr/>
      </dsp:nvSpPr>
      <dsp:spPr>
        <a:xfrm>
          <a:off x="8044500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8044500" y="413732"/>
        <a:ext cx="270122" cy="270850"/>
      </dsp:txXfrm>
    </dsp:sp>
    <dsp:sp modelId="{92581E9B-619D-465D-8695-EF23CC039FC2}">
      <dsp:nvSpPr>
        <dsp:cNvPr id="0" name=""/>
        <dsp:cNvSpPr/>
      </dsp:nvSpPr>
      <dsp:spPr>
        <a:xfrm>
          <a:off x="8612411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Faço um Orçamento de venda por telefone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8644399" y="35077"/>
        <a:ext cx="1756253" cy="1028161"/>
      </dsp:txXfrm>
    </dsp:sp>
    <dsp:sp modelId="{6F87D935-B783-4C6B-B210-5E9BB6E928AB}">
      <dsp:nvSpPr>
        <dsp:cNvPr id="0" name=""/>
        <dsp:cNvSpPr/>
      </dsp:nvSpPr>
      <dsp:spPr>
        <a:xfrm rot="5400000">
          <a:off x="9329582" y="1222643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9387101" y="1255407"/>
        <a:ext cx="270850" cy="270122"/>
      </dsp:txXfrm>
    </dsp:sp>
    <dsp:sp modelId="{BE59BB1F-7759-4C6B-92C9-6C8D892D0D48}">
      <dsp:nvSpPr>
        <dsp:cNvPr id="0" name=""/>
        <dsp:cNvSpPr/>
      </dsp:nvSpPr>
      <dsp:spPr>
        <a:xfrm>
          <a:off x="8612411" y="1823318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Almoço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8644399" y="1855306"/>
        <a:ext cx="1756253" cy="1028161"/>
      </dsp:txXfrm>
    </dsp:sp>
    <dsp:sp modelId="{21C05EF1-BF92-4626-9804-29B556365C10}">
      <dsp:nvSpPr>
        <dsp:cNvPr id="0" name=""/>
        <dsp:cNvSpPr/>
      </dsp:nvSpPr>
      <dsp:spPr>
        <a:xfrm rot="10800000">
          <a:off x="8066342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8182108" y="2233962"/>
        <a:ext cx="270122" cy="270850"/>
      </dsp:txXfrm>
    </dsp:sp>
    <dsp:sp modelId="{C773A493-E67A-45AF-B977-BBA873B30973}">
      <dsp:nvSpPr>
        <dsp:cNvPr id="0" name=""/>
        <dsp:cNvSpPr/>
      </dsp:nvSpPr>
      <dsp:spPr>
        <a:xfrm>
          <a:off x="6064090" y="1823318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Confiro a volumetria de carga de um veículo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6096078" y="1855306"/>
        <a:ext cx="1756253" cy="1028161"/>
      </dsp:txXfrm>
    </dsp:sp>
    <dsp:sp modelId="{7CC53E2B-397A-473E-86B5-917DD6297F91}">
      <dsp:nvSpPr>
        <dsp:cNvPr id="0" name=""/>
        <dsp:cNvSpPr/>
      </dsp:nvSpPr>
      <dsp:spPr>
        <a:xfrm rot="10800000">
          <a:off x="5518022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5633788" y="2233962"/>
        <a:ext cx="270122" cy="270850"/>
      </dsp:txXfrm>
    </dsp:sp>
    <dsp:sp modelId="{48D5340F-0572-488F-9168-142233D8C5C5}">
      <dsp:nvSpPr>
        <dsp:cNvPr id="0" name=""/>
        <dsp:cNvSpPr/>
      </dsp:nvSpPr>
      <dsp:spPr>
        <a:xfrm>
          <a:off x="3515769" y="1823318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Encerro o Expediente às 14h</a:t>
          </a:r>
          <a:endParaRPr lang="pt-BR" sz="1600" kern="1200" dirty="0"/>
        </a:p>
      </dsp:txBody>
      <dsp:txXfrm>
        <a:off x="3547757" y="1855306"/>
        <a:ext cx="1756253" cy="1028161"/>
      </dsp:txXfrm>
    </dsp:sp>
    <dsp:sp modelId="{E6FA397B-5B92-468C-974B-9CC7C3FB13DC}">
      <dsp:nvSpPr>
        <dsp:cNvPr id="0" name=""/>
        <dsp:cNvSpPr/>
      </dsp:nvSpPr>
      <dsp:spPr>
        <a:xfrm rot="10800000">
          <a:off x="2969701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085467" y="2233962"/>
        <a:ext cx="270122" cy="270850"/>
      </dsp:txXfrm>
    </dsp:sp>
    <dsp:sp modelId="{C3BB535A-36CA-43C6-8862-CD7765CBE8F4}">
      <dsp:nvSpPr>
        <dsp:cNvPr id="0" name=""/>
        <dsp:cNvSpPr/>
      </dsp:nvSpPr>
      <dsp:spPr>
        <a:xfrm>
          <a:off x="967449" y="1823318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Vou para minha casa</a:t>
          </a:r>
          <a:endParaRPr lang="pt-BR" sz="1600" kern="1200" dirty="0"/>
        </a:p>
      </dsp:txBody>
      <dsp:txXfrm>
        <a:off x="999437" y="1855306"/>
        <a:ext cx="1756253" cy="1028161"/>
      </dsp:txXfrm>
    </dsp:sp>
    <dsp:sp modelId="{557ACF4D-9184-4987-A3EE-3E5527F56304}">
      <dsp:nvSpPr>
        <dsp:cNvPr id="0" name=""/>
        <dsp:cNvSpPr/>
      </dsp:nvSpPr>
      <dsp:spPr>
        <a:xfrm rot="5400000">
          <a:off x="1684619" y="3042872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1742138" y="3075636"/>
        <a:ext cx="270850" cy="270122"/>
      </dsp:txXfrm>
    </dsp:sp>
    <dsp:sp modelId="{FD130C5E-0A71-499A-A6C7-353A7846F7E5}">
      <dsp:nvSpPr>
        <dsp:cNvPr id="0" name=""/>
        <dsp:cNvSpPr/>
      </dsp:nvSpPr>
      <dsp:spPr>
        <a:xfrm>
          <a:off x="967449" y="3643547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Analiso as vendas do dia</a:t>
          </a:r>
          <a:endParaRPr lang="pt-BR" sz="1600" kern="1200" dirty="0"/>
        </a:p>
      </dsp:txBody>
      <dsp:txXfrm>
        <a:off x="999437" y="3675535"/>
        <a:ext cx="1756253" cy="1028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1177047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Sistema atual é lento.</a:t>
          </a:r>
          <a:endParaRPr lang="pt-BR" sz="1500" kern="1200" dirty="0"/>
        </a:p>
      </dsp:txBody>
      <dsp:txXfrm>
        <a:off x="0" y="1177047"/>
        <a:ext cx="2437451" cy="695989"/>
      </dsp:txXfrm>
    </dsp:sp>
    <dsp:sp modelId="{CC7267DD-53A1-4866-9E51-C048A1A9DE92}">
      <dsp:nvSpPr>
        <dsp:cNvPr id="0" name=""/>
        <dsp:cNvSpPr/>
      </dsp:nvSpPr>
      <dsp:spPr>
        <a:xfrm>
          <a:off x="0" y="2099686"/>
          <a:ext cx="2437451" cy="662118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u="none" kern="1200" dirty="0" smtClean="0"/>
            <a:t>Sistema permite Apenas 1 usuário realizando o processo</a:t>
          </a:r>
          <a:endParaRPr lang="pt-BR" sz="1500" u="none" kern="1200" dirty="0"/>
        </a:p>
      </dsp:txBody>
      <dsp:txXfrm>
        <a:off x="0" y="2099686"/>
        <a:ext cx="2437451" cy="662118"/>
      </dsp:txXfrm>
    </dsp:sp>
    <dsp:sp modelId="{B01530D4-BE07-4530-AFAA-BD45FBD16BF1}">
      <dsp:nvSpPr>
        <dsp:cNvPr id="0" name=""/>
        <dsp:cNvSpPr/>
      </dsp:nvSpPr>
      <dsp:spPr>
        <a:xfrm>
          <a:off x="0" y="3022646"/>
          <a:ext cx="2437451" cy="549947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u="none" kern="1200" dirty="0" smtClean="0"/>
            <a:t>Sistema inseguro</a:t>
          </a:r>
          <a:endParaRPr lang="pt-BR" sz="1500" u="none" kern="1200" dirty="0"/>
        </a:p>
      </dsp:txBody>
      <dsp:txXfrm>
        <a:off x="0" y="3022646"/>
        <a:ext cx="2437451" cy="549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Realizar Registro de Vendas</a:t>
          </a:r>
          <a:endParaRPr lang="pt-BR" sz="3200" kern="1200" dirty="0"/>
        </a:p>
      </dsp:txBody>
      <dsp:txXfrm>
        <a:off x="0" y="0"/>
        <a:ext cx="2437451" cy="1462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1113605"/>
          <a:ext cx="2437451" cy="337362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Arquitetura WEB</a:t>
          </a:r>
          <a:endParaRPr lang="pt-BR" sz="1500" kern="1200" dirty="0"/>
        </a:p>
      </dsp:txBody>
      <dsp:txXfrm>
        <a:off x="0" y="1113605"/>
        <a:ext cx="2437451" cy="337362"/>
      </dsp:txXfrm>
    </dsp:sp>
    <dsp:sp modelId="{0F369879-3363-4D0B-8E05-6A8F27B9DE22}">
      <dsp:nvSpPr>
        <dsp:cNvPr id="0" name=""/>
        <dsp:cNvSpPr/>
      </dsp:nvSpPr>
      <dsp:spPr>
        <a:xfrm>
          <a:off x="0" y="1694713"/>
          <a:ext cx="2437451" cy="67507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Hospedagem em Nuvem, permitido alta disponibilidade</a:t>
          </a:r>
          <a:endParaRPr lang="pt-BR" sz="1500" kern="1200" dirty="0"/>
        </a:p>
      </dsp:txBody>
      <dsp:txXfrm>
        <a:off x="0" y="1694713"/>
        <a:ext cx="2437451" cy="675076"/>
      </dsp:txXfrm>
    </dsp:sp>
    <dsp:sp modelId="{277A4CF2-6B4F-47D1-8AA0-4F66A381A882}">
      <dsp:nvSpPr>
        <dsp:cNvPr id="0" name=""/>
        <dsp:cNvSpPr/>
      </dsp:nvSpPr>
      <dsp:spPr>
        <a:xfrm>
          <a:off x="0" y="2613535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SGBD no Back-</a:t>
          </a:r>
          <a:r>
            <a:rPr lang="pt-BR" sz="1500" kern="1200" dirty="0" err="1" smtClean="0"/>
            <a:t>end</a:t>
          </a:r>
          <a:r>
            <a:rPr lang="pt-BR" sz="1500" kern="1200" dirty="0" smtClean="0"/>
            <a:t>, permitindo concorrência de acesso, confiabilidade e segurança</a:t>
          </a:r>
          <a:endParaRPr lang="pt-BR" sz="1500" kern="1200" dirty="0"/>
        </a:p>
      </dsp:txBody>
      <dsp:txXfrm>
        <a:off x="0" y="2613535"/>
        <a:ext cx="2437451" cy="10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1556958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Modelo de dados atual não contempla informações úteis dos Veículos.</a:t>
          </a:r>
          <a:endParaRPr lang="pt-BR" sz="1500" kern="1200" dirty="0"/>
        </a:p>
      </dsp:txBody>
      <dsp:txXfrm>
        <a:off x="0" y="1556958"/>
        <a:ext cx="2437451" cy="695989"/>
      </dsp:txXfrm>
    </dsp:sp>
    <dsp:sp modelId="{B314C2C5-4FD6-4965-851A-85C64B62497E}">
      <dsp:nvSpPr>
        <dsp:cNvPr id="0" name=""/>
        <dsp:cNvSpPr/>
      </dsp:nvSpPr>
      <dsp:spPr>
        <a:xfrm>
          <a:off x="0" y="2496693"/>
          <a:ext cx="2437451" cy="695989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Dificuldade de consulta às informações do veículo</a:t>
          </a:r>
          <a:endParaRPr lang="pt-BR" sz="1500" kern="1200" dirty="0"/>
        </a:p>
      </dsp:txBody>
      <dsp:txXfrm>
        <a:off x="0" y="2496693"/>
        <a:ext cx="2437451" cy="6959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Realizar Registro de Veículos</a:t>
          </a:r>
          <a:endParaRPr lang="pt-BR" sz="3200" kern="1200" dirty="0"/>
        </a:p>
      </dsp:txBody>
      <dsp:txXfrm>
        <a:off x="0" y="0"/>
        <a:ext cx="2437451" cy="1462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1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F76177-1417-42F8-9A2F-6408C246122B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1861" y="211302"/>
            <a:ext cx="11528277" cy="677461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PBB –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b="1" dirty="0" err="1" smtClean="0"/>
              <a:t>Building</a:t>
            </a:r>
            <a:endParaRPr lang="pt-BR" b="1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274396022"/>
              </p:ext>
            </p:extLst>
          </p:nvPr>
        </p:nvGraphicFramePr>
        <p:xfrm>
          <a:off x="331860" y="867398"/>
          <a:ext cx="11528277" cy="5990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 nível de Confiança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4092890" y="1767600"/>
            <a:ext cx="4003043" cy="3975174"/>
            <a:chOff x="3936000" y="1690688"/>
            <a:chExt cx="4320000" cy="4320000"/>
          </a:xfrm>
        </p:grpSpPr>
        <p:grpSp>
          <p:nvGrpSpPr>
            <p:cNvPr id="6" name="Agrupar 5"/>
            <p:cNvGrpSpPr/>
            <p:nvPr/>
          </p:nvGrpSpPr>
          <p:grpSpPr>
            <a:xfrm>
              <a:off x="3936000" y="1690688"/>
              <a:ext cx="4320000" cy="4320000"/>
              <a:chOff x="3607749" y="1690688"/>
              <a:chExt cx="4320000" cy="4320000"/>
            </a:xfrm>
          </p:grpSpPr>
          <p:cxnSp>
            <p:nvCxnSpPr>
              <p:cNvPr id="4" name="Conector de Seta Reta 3"/>
              <p:cNvCxnSpPr/>
              <p:nvPr/>
            </p:nvCxnSpPr>
            <p:spPr>
              <a:xfrm rot="16200000">
                <a:off x="1447749" y="3850688"/>
                <a:ext cx="4320000" cy="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/>
              <p:cNvCxnSpPr/>
              <p:nvPr/>
            </p:nvCxnSpPr>
            <p:spPr>
              <a:xfrm>
                <a:off x="3607749" y="6010688"/>
                <a:ext cx="4320000" cy="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tângulo 6"/>
            <p:cNvSpPr/>
            <p:nvPr/>
          </p:nvSpPr>
          <p:spPr>
            <a:xfrm>
              <a:off x="4072380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Realizar </a:t>
              </a:r>
              <a:r>
                <a:rPr lang="pt-BR" sz="1400" dirty="0" err="1" smtClean="0"/>
                <a:t>Login</a:t>
              </a:r>
              <a:endParaRPr lang="pt-BR" sz="1400" dirty="0" smtClean="0"/>
            </a:p>
            <a:p>
              <a:pPr algn="ctr"/>
              <a:endParaRPr lang="pt-BR" sz="14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556000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Realizar registro</a:t>
              </a:r>
              <a:r>
                <a:rPr lang="pt-BR" sz="1400" baseline="0" dirty="0" smtClean="0"/>
                <a:t> de Clientes</a:t>
              </a:r>
              <a:endParaRPr lang="pt-BR" sz="1400" dirty="0" smtClean="0"/>
            </a:p>
            <a:p>
              <a:pPr algn="ctr"/>
              <a:endParaRPr lang="pt-BR" sz="14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033801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072380" y="342900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56000" y="342900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Realizar registro de Veículos</a:t>
              </a:r>
            </a:p>
            <a:p>
              <a:pPr algn="ctr"/>
              <a:endParaRPr lang="pt-BR" sz="14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033801" y="3429000"/>
              <a:ext cx="1080000" cy="10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072380" y="2017638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Gerar Planilha de Vendas</a:t>
              </a:r>
            </a:p>
            <a:p>
              <a:pPr algn="ctr"/>
              <a:endParaRPr lang="pt-BR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556000" y="2017638"/>
              <a:ext cx="1080000" cy="10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Realizar registro</a:t>
              </a:r>
              <a:r>
                <a:rPr lang="pt-BR" sz="1400" baseline="0" dirty="0" smtClean="0">
                  <a:solidFill>
                    <a:schemeClr val="bg1"/>
                  </a:solidFill>
                </a:rPr>
                <a:t> de Vendas</a:t>
              </a:r>
              <a:endParaRPr lang="pt-BR" sz="1400" dirty="0" smtClean="0">
                <a:solidFill>
                  <a:schemeClr val="bg1"/>
                </a:solidFill>
              </a:endParaRPr>
            </a:p>
            <a:p>
              <a:pPr algn="ctr"/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033801" y="2017638"/>
              <a:ext cx="1080000" cy="108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</p:grpSp>
      <p:sp>
        <p:nvSpPr>
          <p:cNvPr id="16" name="Título 1"/>
          <p:cNvSpPr txBox="1">
            <a:spLocks/>
          </p:cNvSpPr>
          <p:nvPr/>
        </p:nvSpPr>
        <p:spPr>
          <a:xfrm>
            <a:off x="4969464" y="6163997"/>
            <a:ext cx="2249893" cy="54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COMO FAZER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137351" y="5785504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bAIXO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5594031" y="5785504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mÉDIO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931347" y="5785503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aLTO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 rot="16200000">
            <a:off x="2115888" y="3532403"/>
            <a:ext cx="2249893" cy="54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COMO FAZER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 rot="16200000">
            <a:off x="3243160" y="5050441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bAIXO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 rot="16200000">
            <a:off x="3243160" y="3593761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mÉDIO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 rot="16200000">
            <a:off x="3243159" y="2256445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95000"/>
                  </a:schemeClr>
                </a:solidFill>
              </a:rPr>
              <a:t>aLTO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TÉCNICA DE NEGÓCIO E </a:t>
            </a:r>
            <a:r>
              <a:rPr lang="pt-BR" dirty="0" err="1" smtClean="0"/>
              <a:t>ux</a:t>
            </a:r>
            <a:endParaRPr lang="pt-BR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1434277" y="2043371"/>
            <a:ext cx="1351652" cy="993794"/>
            <a:chOff x="2023937" y="1888755"/>
            <a:chExt cx="1351652" cy="993794"/>
          </a:xfrm>
        </p:grpSpPr>
        <p:sp>
          <p:nvSpPr>
            <p:cNvPr id="15" name="Retângulo 14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   EEE   ♥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Realizar </a:t>
              </a:r>
              <a:r>
                <a:rPr lang="pt-BR" sz="1400" dirty="0" err="1" smtClean="0"/>
                <a:t>Login</a:t>
              </a:r>
              <a:r>
                <a:rPr lang="pt-BR" sz="1400" dirty="0" smtClean="0"/>
                <a:t> de acesso</a:t>
              </a:r>
              <a:endParaRPr lang="pt-BR" sz="1400" dirty="0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3013825" y="2043371"/>
            <a:ext cx="1351652" cy="993794"/>
            <a:chOff x="2023937" y="1888755"/>
            <a:chExt cx="1351652" cy="993794"/>
          </a:xfrm>
        </p:grpSpPr>
        <p:sp>
          <p:nvSpPr>
            <p:cNvPr id="30" name="Retângulo 2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Registrar Venda</a:t>
              </a:r>
              <a:endParaRPr lang="pt-BR" sz="1400" dirty="0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4775244" y="2053874"/>
            <a:ext cx="1351652" cy="1007625"/>
            <a:chOff x="2023937" y="1888755"/>
            <a:chExt cx="1351652" cy="1007625"/>
          </a:xfrm>
        </p:grpSpPr>
        <p:sp>
          <p:nvSpPr>
            <p:cNvPr id="34" name="Retângulo 3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023937" y="2157716"/>
              <a:ext cx="1351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Cancelar Registro de Venda</a:t>
              </a:r>
              <a:endParaRPr lang="pt-BR" sz="1400" dirty="0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6559675" y="2029145"/>
            <a:ext cx="1351652" cy="993794"/>
            <a:chOff x="2023937" y="1888755"/>
            <a:chExt cx="1351652" cy="993794"/>
          </a:xfrm>
        </p:grpSpPr>
        <p:sp>
          <p:nvSpPr>
            <p:cNvPr id="38" name="Retângulo 37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Adicionar Veículo</a:t>
              </a:r>
              <a:endParaRPr lang="pt-BR" sz="1400" dirty="0"/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8432087" y="2029145"/>
            <a:ext cx="1351652" cy="993794"/>
            <a:chOff x="2023937" y="1888755"/>
            <a:chExt cx="1351652" cy="993794"/>
          </a:xfrm>
        </p:grpSpPr>
        <p:sp>
          <p:nvSpPr>
            <p:cNvPr id="46" name="Retângulo 45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Buscar Veículo</a:t>
              </a:r>
              <a:endParaRPr lang="pt-BR" sz="1400" dirty="0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10105525" y="2014919"/>
            <a:ext cx="1351652" cy="993794"/>
            <a:chOff x="2023937" y="1888755"/>
            <a:chExt cx="1351652" cy="993794"/>
          </a:xfrm>
        </p:grpSpPr>
        <p:sp>
          <p:nvSpPr>
            <p:cNvPr id="50" name="Retângulo 4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Alterar dados do Veículo</a:t>
              </a:r>
              <a:endParaRPr lang="pt-BR" sz="1400" dirty="0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1389819" y="3303910"/>
            <a:ext cx="1351652" cy="993794"/>
            <a:chOff x="2023937" y="1888755"/>
            <a:chExt cx="1351652" cy="993794"/>
          </a:xfrm>
        </p:grpSpPr>
        <p:sp>
          <p:nvSpPr>
            <p:cNvPr id="54" name="Retângulo 5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99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$ E  ♥♥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Excluir dados do Veículo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Agrupar 56"/>
          <p:cNvGrpSpPr/>
          <p:nvPr/>
        </p:nvGrpSpPr>
        <p:grpSpPr>
          <a:xfrm>
            <a:off x="3013825" y="3328639"/>
            <a:ext cx="1351652" cy="993794"/>
            <a:chOff x="2023937" y="1888755"/>
            <a:chExt cx="1351652" cy="993794"/>
          </a:xfrm>
        </p:grpSpPr>
        <p:sp>
          <p:nvSpPr>
            <p:cNvPr id="58" name="Retângulo 57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Adicionar Cliente</a:t>
              </a:r>
              <a:endParaRPr lang="pt-BR" sz="1400" dirty="0"/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4790423" y="3328639"/>
            <a:ext cx="1351652" cy="993794"/>
            <a:chOff x="2023937" y="1888755"/>
            <a:chExt cx="1351652" cy="993794"/>
          </a:xfrm>
        </p:grpSpPr>
        <p:sp>
          <p:nvSpPr>
            <p:cNvPr id="62" name="Retângulo 61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Buscar Cliente</a:t>
              </a:r>
              <a:endParaRPr lang="pt-BR" sz="1400" dirty="0"/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6559675" y="3314413"/>
            <a:ext cx="1351652" cy="993794"/>
            <a:chOff x="2023937" y="1888755"/>
            <a:chExt cx="1351652" cy="993794"/>
          </a:xfrm>
        </p:grpSpPr>
        <p:sp>
          <p:nvSpPr>
            <p:cNvPr id="66" name="Retângulo 65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Alterar dados do Cliente</a:t>
              </a:r>
              <a:endParaRPr lang="pt-BR" sz="1400" dirty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8432087" y="3303910"/>
            <a:ext cx="1351652" cy="993794"/>
            <a:chOff x="2023937" y="1888755"/>
            <a:chExt cx="1351652" cy="993794"/>
          </a:xfrm>
        </p:grpSpPr>
        <p:sp>
          <p:nvSpPr>
            <p:cNvPr id="70" name="Retângulo 6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9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$ E  ♥♥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Excluir dados do Cliente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sequenciador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29217281"/>
              </p:ext>
            </p:extLst>
          </p:nvPr>
        </p:nvGraphicFramePr>
        <p:xfrm>
          <a:off x="876299" y="1612650"/>
          <a:ext cx="9496425" cy="497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Agrupar 3"/>
          <p:cNvGrpSpPr/>
          <p:nvPr/>
        </p:nvGrpSpPr>
        <p:grpSpPr>
          <a:xfrm>
            <a:off x="3404350" y="1581141"/>
            <a:ext cx="1351652" cy="993794"/>
            <a:chOff x="2023937" y="1888755"/>
            <a:chExt cx="1351652" cy="993794"/>
          </a:xfrm>
        </p:grpSpPr>
        <p:sp>
          <p:nvSpPr>
            <p:cNvPr id="6" name="Retângulo 5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Registrar Venda</a:t>
              </a:r>
              <a:endParaRPr lang="pt-BR" sz="1400" dirty="0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267769" y="1591644"/>
            <a:ext cx="1351652" cy="1007625"/>
            <a:chOff x="2023937" y="1888755"/>
            <a:chExt cx="1351652" cy="1007625"/>
          </a:xfrm>
        </p:grpSpPr>
        <p:sp>
          <p:nvSpPr>
            <p:cNvPr id="10" name="Retângulo 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23937" y="2157716"/>
              <a:ext cx="1351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Cancelar Registro de Venda</a:t>
              </a:r>
              <a:endParaRPr lang="pt-BR" sz="1400" dirty="0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7174307" y="1602147"/>
            <a:ext cx="1351652" cy="993794"/>
            <a:chOff x="2023937" y="1888755"/>
            <a:chExt cx="1351652" cy="993794"/>
          </a:xfrm>
        </p:grpSpPr>
        <p:sp>
          <p:nvSpPr>
            <p:cNvPr id="14" name="Retângulo 1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Adicionar Veículo</a:t>
              </a:r>
              <a:endParaRPr lang="pt-BR" sz="1400" dirty="0"/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3404350" y="2714936"/>
            <a:ext cx="1351652" cy="993794"/>
            <a:chOff x="2023937" y="1888755"/>
            <a:chExt cx="1351652" cy="993794"/>
          </a:xfrm>
        </p:grpSpPr>
        <p:sp>
          <p:nvSpPr>
            <p:cNvPr id="18" name="Retângulo 17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Buscar Veículo</a:t>
              </a:r>
              <a:endParaRPr lang="pt-BR" sz="1400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5267769" y="2732947"/>
            <a:ext cx="1351652" cy="993794"/>
            <a:chOff x="2023937" y="1888755"/>
            <a:chExt cx="1351652" cy="993794"/>
          </a:xfrm>
        </p:grpSpPr>
        <p:sp>
          <p:nvSpPr>
            <p:cNvPr id="22" name="Retângulo 21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Alterar dados do Veículo</a:t>
              </a:r>
              <a:endParaRPr lang="pt-BR" sz="1400" dirty="0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3404350" y="3919189"/>
            <a:ext cx="1351652" cy="993794"/>
            <a:chOff x="2023937" y="1888755"/>
            <a:chExt cx="1351652" cy="993794"/>
          </a:xfrm>
        </p:grpSpPr>
        <p:sp>
          <p:nvSpPr>
            <p:cNvPr id="30" name="Retângulo 2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Adicionar Cliente</a:t>
              </a:r>
              <a:endParaRPr lang="pt-BR" sz="1400" dirty="0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5267769" y="3919189"/>
            <a:ext cx="1351652" cy="993794"/>
            <a:chOff x="2023937" y="1888755"/>
            <a:chExt cx="1351652" cy="993794"/>
          </a:xfrm>
        </p:grpSpPr>
        <p:sp>
          <p:nvSpPr>
            <p:cNvPr id="34" name="Retângulo 3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$$$ E  ♥♥♥</a:t>
              </a:r>
              <a:endParaRPr lang="pt-BR" sz="14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023937" y="221753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Buscar Cliente</a:t>
              </a:r>
              <a:endParaRPr lang="pt-BR" sz="1400" dirty="0"/>
            </a:p>
          </p:txBody>
        </p:sp>
      </p:grpSp>
      <p:grpSp>
        <p:nvGrpSpPr>
          <p:cNvPr id="41" name="Agrupar 40"/>
          <p:cNvGrpSpPr/>
          <p:nvPr/>
        </p:nvGrpSpPr>
        <p:grpSpPr>
          <a:xfrm>
            <a:off x="7174307" y="2757112"/>
            <a:ext cx="1351652" cy="993794"/>
            <a:chOff x="2023937" y="1888755"/>
            <a:chExt cx="1351652" cy="993794"/>
          </a:xfrm>
        </p:grpSpPr>
        <p:sp>
          <p:nvSpPr>
            <p:cNvPr id="42" name="Retângulo 41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99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$ E  ♥♥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Excluir dados do Veículo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7174307" y="3929692"/>
            <a:ext cx="1351652" cy="993794"/>
            <a:chOff x="2023937" y="1888755"/>
            <a:chExt cx="1351652" cy="993794"/>
          </a:xfrm>
        </p:grpSpPr>
        <p:sp>
          <p:nvSpPr>
            <p:cNvPr id="46" name="Retângulo 45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9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$ E  ♥♥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Excluir dados do Cliente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3404350" y="5105656"/>
            <a:ext cx="1351652" cy="993794"/>
            <a:chOff x="2023937" y="1888755"/>
            <a:chExt cx="1351652" cy="993794"/>
          </a:xfrm>
        </p:grpSpPr>
        <p:sp>
          <p:nvSpPr>
            <p:cNvPr id="50" name="Retângulo 4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$   EEE   ♥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23937" y="2217538"/>
              <a:ext cx="135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Realizar </a:t>
              </a:r>
              <a:r>
                <a:rPr lang="pt-BR" sz="1400" dirty="0" err="1" smtClean="0"/>
                <a:t>Login</a:t>
              </a:r>
              <a:r>
                <a:rPr lang="pt-BR" sz="1400" dirty="0" smtClean="0"/>
                <a:t> de acesso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6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93" y="242896"/>
            <a:ext cx="1407574" cy="18603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058" y="2084832"/>
            <a:ext cx="1404409" cy="2241653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163107497"/>
              </p:ext>
            </p:extLst>
          </p:nvPr>
        </p:nvGraphicFramePr>
        <p:xfrm>
          <a:off x="4074977" y="1793295"/>
          <a:ext cx="3094944" cy="470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aixaDeTexto 9"/>
          <p:cNvSpPr txBox="1"/>
          <p:nvPr/>
        </p:nvSpPr>
        <p:spPr>
          <a:xfrm rot="16200000">
            <a:off x="3191295" y="2471250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>
            <a:off x="3836860" y="2165466"/>
            <a:ext cx="216000" cy="92188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3191296" y="3728761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15" name="Chave Esquerda 14"/>
          <p:cNvSpPr/>
          <p:nvPr/>
        </p:nvSpPr>
        <p:spPr>
          <a:xfrm>
            <a:off x="3836859" y="3205387"/>
            <a:ext cx="216001" cy="14913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3191296" y="5346205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7" name="Chave Esquerda 16"/>
          <p:cNvSpPr/>
          <p:nvPr/>
        </p:nvSpPr>
        <p:spPr>
          <a:xfrm>
            <a:off x="3825545" y="4755711"/>
            <a:ext cx="227315" cy="15503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893" y="4326485"/>
            <a:ext cx="1407574" cy="22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do Épico Gestão de Vendas 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8451203"/>
              </p:ext>
            </p:extLst>
          </p:nvPr>
        </p:nvGraphicFramePr>
        <p:xfrm>
          <a:off x="2032000" y="1786071"/>
          <a:ext cx="8128000" cy="46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5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contato do auxiliar de expedição.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88240370"/>
              </p:ext>
            </p:extLst>
          </p:nvPr>
        </p:nvGraphicFramePr>
        <p:xfrm>
          <a:off x="418744" y="1819373"/>
          <a:ext cx="11400090" cy="470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contato do Diretor.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18416371"/>
              </p:ext>
            </p:extLst>
          </p:nvPr>
        </p:nvGraphicFramePr>
        <p:xfrm>
          <a:off x="418744" y="1781665"/>
          <a:ext cx="11400090" cy="473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64415912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94475022"/>
              </p:ext>
            </p:extLst>
          </p:nvPr>
        </p:nvGraphicFramePr>
        <p:xfrm>
          <a:off x="4877274" y="2685515"/>
          <a:ext cx="2437451" cy="1486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23634477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033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43866313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77145065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16767589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621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31611436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30912830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68123301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815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06012957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34727102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943678270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4722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priorização </a:t>
            </a:r>
            <a:r>
              <a:rPr lang="pt-BR" dirty="0" err="1" smtClean="0"/>
              <a:t>MoSCoW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61575"/>
              </p:ext>
            </p:extLst>
          </p:nvPr>
        </p:nvGraphicFramePr>
        <p:xfrm>
          <a:off x="2032000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572">
                  <a:extLst>
                    <a:ext uri="{9D8B030D-6E8A-4147-A177-3AD203B41FA5}">
                      <a16:colId xmlns:a16="http://schemas.microsoft.com/office/drawing/2014/main" val="975462327"/>
                    </a:ext>
                  </a:extLst>
                </a:gridCol>
                <a:gridCol w="3734512">
                  <a:extLst>
                    <a:ext uri="{9D8B030D-6E8A-4147-A177-3AD203B41FA5}">
                      <a16:colId xmlns:a16="http://schemas.microsoft.com/office/drawing/2014/main" val="3366170256"/>
                    </a:ext>
                  </a:extLst>
                </a:gridCol>
                <a:gridCol w="1186915">
                  <a:extLst>
                    <a:ext uri="{9D8B030D-6E8A-4147-A177-3AD203B41FA5}">
                      <a16:colId xmlns:a16="http://schemas.microsoft.com/office/drawing/2014/main" val="426915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MoSCoW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registro</a:t>
                      </a:r>
                      <a:r>
                        <a:rPr lang="pt-BR" baseline="0" dirty="0" smtClean="0"/>
                        <a:t> de Clientes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Should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registro de Veículos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Should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0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registro</a:t>
                      </a:r>
                      <a:r>
                        <a:rPr lang="pt-BR" baseline="0" dirty="0" smtClean="0"/>
                        <a:t> de Vendas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Must </a:t>
                      </a:r>
                      <a:r>
                        <a:rPr lang="pt-BR" dirty="0" err="1" smtClean="0"/>
                        <a:t>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Gerar Planilha de Vendas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Should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Have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0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</a:t>
                      </a:r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Should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Have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6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Realizar Cadastro de Produtos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Could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Have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8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1042</TotalTime>
  <Words>730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PBB – Product Backlog Building</vt:lpstr>
      <vt:lpstr>Escrita do Épico Gestão de Vendas </vt:lpstr>
      <vt:lpstr>Pontos de contato do auxiliar de expedição.</vt:lpstr>
      <vt:lpstr>Pontos de contato do Diretor.</vt:lpstr>
      <vt:lpstr>Funcionalidades</vt:lpstr>
      <vt:lpstr>Funcionalidades</vt:lpstr>
      <vt:lpstr>Funcionalidades</vt:lpstr>
      <vt:lpstr>Funcionalidades</vt:lpstr>
      <vt:lpstr>Técnica de priorização MoSCoW</vt:lpstr>
      <vt:lpstr>Revisão do nível de Confiança</vt:lpstr>
      <vt:lpstr>Revisão TÉCNICA DE NEGÓCIO E ux</vt:lpstr>
      <vt:lpstr>sequenciador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PDD -</dc:title>
  <dc:creator>User</dc:creator>
  <cp:lastModifiedBy>User</cp:lastModifiedBy>
  <cp:revision>56</cp:revision>
  <dcterms:created xsi:type="dcterms:W3CDTF">2022-09-08T11:21:21Z</dcterms:created>
  <dcterms:modified xsi:type="dcterms:W3CDTF">2022-09-09T04:43:57Z</dcterms:modified>
</cp:coreProperties>
</file>