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1" r:id="rId7"/>
    <p:sldId id="262" r:id="rId8"/>
    <p:sldId id="257" r:id="rId9"/>
    <p:sldId id="258" r:id="rId10"/>
    <p:sldId id="259" r:id="rId11"/>
    <p:sldId id="263" r:id="rId12"/>
    <p:sldId id="264" r:id="rId13"/>
    <p:sldId id="265" r:id="rId14"/>
    <p:sldId id="267" r:id="rId15"/>
    <p:sldId id="271" r:id="rId16"/>
    <p:sldId id="273" r:id="rId17"/>
    <p:sldId id="272" r:id="rId18"/>
    <p:sldId id="274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764FA-A0DF-4CEA-94A8-0BC0B0B16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DBADA6-A408-4D76-9E9F-3D0FFD306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78FE26-C3AC-433A-A098-00E5213E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738E-E414-4871-8077-7BC3FC7297C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208C72-5633-4422-BECF-7CEB681B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4E69F9-E4D5-4020-81C0-792ACE5B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E97F-B91D-41D0-939B-775A0BE2C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41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38887-F925-4DBE-9677-D4B612DC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D62FA8-6765-4FAF-B978-AACDD597C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2B4061-7584-43E0-816D-62B4E2A7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738E-E414-4871-8077-7BC3FC7297C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7E302C-8278-4C28-8F0B-447C3B8D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7E275B-83CB-4858-AD15-FE0723CB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E97F-B91D-41D0-939B-775A0BE2C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35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18C823-E3D4-488D-BBAC-2842BA9F5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38D310-6610-4DB6-984D-3488EAE51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64940-B6EC-47AB-BA0C-72EECDEA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738E-E414-4871-8077-7BC3FC7297C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E45357-1BCA-499F-91AF-ABAD82D2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E51455-110A-4A0C-81F3-3F53567A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E97F-B91D-41D0-939B-775A0BE2C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19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164E1-1372-4590-B2F4-75EE8245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141AC9-105D-4834-AC80-EF2DE974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7EC3F8-A9AA-4E19-8462-83D35564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738E-E414-4871-8077-7BC3FC7297C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B31555-2079-4DB9-8D56-3EB3CA40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F54036-2E85-4563-A1BE-3D0B45BA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E97F-B91D-41D0-939B-775A0BE2C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43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04CB1-CBFA-4DE7-8B7D-5939777D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270D74-A417-44BE-9880-3F784865C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137A94-C49C-497F-AEBA-623C589A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738E-E414-4871-8077-7BC3FC7297C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25DF9E-5B1C-4BF7-B39E-8490E037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58E2A8-C8B1-415D-8013-1444443A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E97F-B91D-41D0-939B-775A0BE2C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4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0C9C1-470D-4FAA-BA1B-6A7CF139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7E48F9-A180-4487-965B-D9C97C1C9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521097-A0A7-4A30-B0B0-8420676B9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D33AE1-F77E-437A-82BB-B2E5F5C3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738E-E414-4871-8077-7BC3FC7297C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2B8C33-CB61-4A1B-BA48-6AF26C28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1944CA-0B65-41C7-B96E-D773BE39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E97F-B91D-41D0-939B-775A0BE2C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61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174B8-D8AF-4376-91E5-4F8CA283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243C6C-16EB-47CC-A1F3-9CB403E9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6EE42E-3A82-48FF-AF50-8B9EACF4A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935A950-B0DA-4852-BC7D-942577CDE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3D2933-9B3D-4087-9D49-74684CC3D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4C8CC3-06F3-4FCE-92B7-50A4926D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738E-E414-4871-8077-7BC3FC7297C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E5E66A-6187-4FAC-B8B2-61EA6094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2F7FD0-B3A4-4214-A9F7-3A18D7FC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E97F-B91D-41D0-939B-775A0BE2C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02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91BAA-8C37-4D96-AA19-4335D6D8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FA4D05-A5B8-4E92-8C02-09591E29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738E-E414-4871-8077-7BC3FC7297C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6B68C4-B68F-453B-940F-996E5C8A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9280A5-1D9A-4334-AC03-CCD390AF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E97F-B91D-41D0-939B-775A0BE2C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82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AB4D539-096E-4CD7-96D5-E49470F5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738E-E414-4871-8077-7BC3FC7297C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8C3629-5AFA-4A85-8A5C-32EB8967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8DCF39-8631-420F-B54F-F1D43985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E97F-B91D-41D0-939B-775A0BE2C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9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9E429-4CA6-4408-A79E-1B2AB433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89DAB-57C6-4069-ABD5-C41C79C3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3F9E3C-8481-4F15-8724-37C95AB2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FCCDB6-2AD7-403A-BA86-327AFB7B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738E-E414-4871-8077-7BC3FC7297C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DDA2F3-54A8-401F-9792-5055E6E3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39FF5D-A9C9-4918-B0E6-C691B445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E97F-B91D-41D0-939B-775A0BE2C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45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BDE7F-ED67-49D3-8867-2DBABCA4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D3C2DDA-95CD-423F-A57E-A9D32C50F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D7483D-CA70-4F3C-B008-0751B10BA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2BE036-280D-4BBC-A8AF-73898BA9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738E-E414-4871-8077-7BC3FC7297C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939465-0369-45CE-ABDC-74E854BF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A1143D-9E88-465A-934C-C3C34153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E97F-B91D-41D0-939B-775A0BE2C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42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89C1B3-0827-4640-8F78-7FFDAAAC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DACAD1-E2DE-4EAC-AB4A-CF33A6244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925EF8-9896-42FA-83DC-DC9ED9223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E738E-E414-4871-8077-7BC3FC7297C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7464FC-0FB6-4B67-A3CA-3C9704510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CD9B8D-0B4A-4AC6-8762-D6EA7E133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97F-B91D-41D0-939B-775A0BE2C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53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iot-plugandplay-mode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ertify.azure.com/products/addProd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lanchen1971/AzureCertific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lproweb.com/products/Win32OpenSSL.html" TargetMode="External"/><Relationship Id="rId2" Type="http://schemas.openxmlformats.org/officeDocument/2006/relationships/hyperlink" Target="https://docs.microsoft.com/zh-tw/azure/iot-dps/quick-create-simulated-device-x509?tabs=windows&amp;pivots=programming-language-csharp#prerequisit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DTDL-Validator" TargetMode="External"/><Relationship Id="rId2" Type="http://schemas.openxmlformats.org/officeDocument/2006/relationships/hyperlink" Target="https://github.com/Azure/iot-plugandplay-mode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lanchen1971/AzureCertification/tree/master/PNP_Xcare_Nise50%20&#21435;&#25417;nise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cli/azure/?view=azure-cli-latest" TargetMode="External"/><Relationship Id="rId2" Type="http://schemas.openxmlformats.org/officeDocument/2006/relationships/hyperlink" Target="https://docs.microsoft.com/zh-tw/azure/iot-pnp/howto-certify-devi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lanchen1971/AzureCertification/tree/master/PNP_Xcare_APPC315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ertify.azure.com/produc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27E6F-BA94-497E-B686-41D2F9242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Azure PNP Certification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D977A6-A482-4188-8CB4-C8B05F79C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2020/9/29</a:t>
            </a:r>
          </a:p>
          <a:p>
            <a:r>
              <a:rPr lang="en-US" altLang="zh-TW" dirty="0"/>
              <a:t>Allan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694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55DA9-850E-66CD-6A13-976B73B9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202206 new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DA98C-5670-1027-08E9-CC70704FC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84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27949-42D1-42A7-9A9A-E3BDD092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Step1:</a:t>
            </a:r>
            <a:r>
              <a:rPr lang="zh-TW" altLang="en-US" dirty="0"/>
              <a:t>建立公用資料庫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4A073B-996B-4719-8C4E-9647EDC52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可先到 </a:t>
            </a:r>
            <a:r>
              <a:rPr lang="en-US" altLang="zh-TW" dirty="0">
                <a:hlinkClick r:id="rId2"/>
              </a:rPr>
              <a:t>Azure/</a:t>
            </a:r>
            <a:r>
              <a:rPr lang="en-US" altLang="zh-TW" dirty="0" err="1">
                <a:hlinkClick r:id="rId2"/>
              </a:rPr>
              <a:t>iot</a:t>
            </a:r>
            <a:r>
              <a:rPr lang="en-US" altLang="zh-TW" dirty="0">
                <a:hlinkClick r:id="rId2"/>
              </a:rPr>
              <a:t>-</a:t>
            </a:r>
            <a:r>
              <a:rPr lang="en-US" altLang="zh-TW" dirty="0" err="1">
                <a:hlinkClick r:id="rId2"/>
              </a:rPr>
              <a:t>plugandplay</a:t>
            </a:r>
            <a:r>
              <a:rPr lang="en-US" altLang="zh-TW" dirty="0">
                <a:hlinkClick r:id="rId2"/>
              </a:rPr>
              <a:t>-models: Repository of IoT Plug and Play models using DTDL (github.com)</a:t>
            </a:r>
            <a:endParaRPr lang="en-US" altLang="zh-TW" dirty="0"/>
          </a:p>
          <a:p>
            <a:r>
              <a:rPr lang="zh-TW" altLang="en-US" dirty="0"/>
              <a:t>先</a:t>
            </a:r>
            <a:r>
              <a:rPr lang="en-US" altLang="zh-TW" dirty="0"/>
              <a:t>folk</a:t>
            </a:r>
            <a:r>
              <a:rPr lang="zh-TW" altLang="en-US" dirty="0"/>
              <a:t>一份到自已的</a:t>
            </a:r>
            <a:r>
              <a:rPr lang="en-US" altLang="zh-TW" dirty="0" err="1"/>
              <a:t>github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已經</a:t>
            </a:r>
            <a:r>
              <a:rPr lang="en-US" altLang="zh-TW" dirty="0"/>
              <a:t>fork</a:t>
            </a:r>
            <a:r>
              <a:rPr lang="zh-TW" altLang="en-US" dirty="0"/>
              <a:t>過的話，按</a:t>
            </a:r>
            <a:r>
              <a:rPr lang="en-US" altLang="zh-TW" dirty="0"/>
              <a:t>”Fetch upstream”</a:t>
            </a:r>
          </a:p>
          <a:p>
            <a:r>
              <a:rPr lang="en-US" altLang="zh-TW" dirty="0"/>
              <a:t>Clone</a:t>
            </a:r>
            <a:r>
              <a:rPr lang="zh-TW" altLang="en-US" dirty="0"/>
              <a:t> 這個</a:t>
            </a:r>
            <a:r>
              <a:rPr lang="en-US" altLang="zh-TW" dirty="0"/>
              <a:t>repro.</a:t>
            </a:r>
          </a:p>
          <a:p>
            <a:r>
              <a:rPr lang="zh-TW" altLang="en-US" dirty="0"/>
              <a:t>拿 </a:t>
            </a:r>
            <a:r>
              <a:rPr lang="en-US" altLang="zh-TW" dirty="0"/>
              <a:t>clone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en-US" altLang="zh-TW" dirty="0" err="1"/>
              <a:t>dtmi</a:t>
            </a:r>
            <a:r>
              <a:rPr lang="en-US" altLang="zh-TW" dirty="0"/>
              <a:t>/</a:t>
            </a:r>
            <a:r>
              <a:rPr lang="en-US" altLang="zh-TW" dirty="0" err="1"/>
              <a:t>nexcom</a:t>
            </a:r>
            <a:r>
              <a:rPr lang="en-US" altLang="zh-TW" dirty="0"/>
              <a:t>/appc3154-1.json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 改到</a:t>
            </a:r>
            <a:r>
              <a:rPr lang="en-US" altLang="zh-TW" dirty="0"/>
              <a:t>./</a:t>
            </a:r>
            <a:r>
              <a:rPr lang="en-US" altLang="zh-TW" dirty="0" err="1"/>
              <a:t>MyModel</a:t>
            </a:r>
            <a:r>
              <a:rPr lang="en-US" altLang="zh-TW" dirty="0"/>
              <a:t>/</a:t>
            </a:r>
            <a:r>
              <a:rPr lang="en-US" altLang="zh-TW" dirty="0" err="1"/>
              <a:t>xxxx-xcare.json</a:t>
            </a:r>
            <a:r>
              <a:rPr lang="en-US" altLang="zh-TW" dirty="0"/>
              <a:t>(XXXX</a:t>
            </a:r>
            <a:r>
              <a:rPr lang="zh-TW" altLang="en-US" dirty="0"/>
              <a:t>不能有</a:t>
            </a:r>
            <a:r>
              <a:rPr lang="en-US" altLang="zh-TW" dirty="0"/>
              <a:t>”-”)</a:t>
            </a:r>
          </a:p>
          <a:p>
            <a:r>
              <a:rPr lang="zh-TW" altLang="en-US" dirty="0"/>
              <a:t>把裏面的</a:t>
            </a:r>
            <a:r>
              <a:rPr lang="en-US" altLang="zh-TW" dirty="0"/>
              <a:t>appc3154</a:t>
            </a:r>
            <a:r>
              <a:rPr lang="zh-TW" altLang="en-US" dirty="0"/>
              <a:t>改成現在的型號 </a:t>
            </a:r>
            <a:r>
              <a:rPr lang="en-US" altLang="zh-TW" dirty="0"/>
              <a:t>(</a:t>
            </a:r>
            <a:r>
              <a:rPr lang="zh-TW" altLang="en-US" dirty="0"/>
              <a:t>共</a:t>
            </a:r>
            <a:r>
              <a:rPr lang="en-US" altLang="zh-TW" dirty="0"/>
              <a:t>2</a:t>
            </a:r>
            <a:r>
              <a:rPr lang="zh-TW" altLang="en-US" dirty="0"/>
              <a:t>個地方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改好後，打開</a:t>
            </a:r>
            <a:r>
              <a:rPr lang="en-US" altLang="zh-TW" dirty="0"/>
              <a:t>command</a:t>
            </a:r>
            <a:r>
              <a:rPr lang="zh-TW" altLang="en-US" dirty="0"/>
              <a:t> </a:t>
            </a:r>
            <a:r>
              <a:rPr lang="en-US" altLang="zh-TW" dirty="0"/>
              <a:t>mode.</a:t>
            </a:r>
          </a:p>
          <a:p>
            <a:r>
              <a:rPr lang="en-US" altLang="zh-TW" dirty="0" err="1"/>
              <a:t>dmr</a:t>
            </a:r>
            <a:r>
              <a:rPr lang="en-US" altLang="zh-TW" dirty="0"/>
              <a:t>-client import --model-file ./</a:t>
            </a:r>
            <a:r>
              <a:rPr lang="en-US" altLang="zh-TW" dirty="0" err="1"/>
              <a:t>MyModel</a:t>
            </a:r>
            <a:r>
              <a:rPr lang="en-US" altLang="zh-TW" dirty="0"/>
              <a:t>/</a:t>
            </a:r>
            <a:r>
              <a:rPr lang="en-US" altLang="zh-TW" dirty="0" err="1"/>
              <a:t>xxxx-xcare.json</a:t>
            </a:r>
            <a:endParaRPr lang="en-US" altLang="zh-TW" dirty="0"/>
          </a:p>
          <a:p>
            <a:r>
              <a:rPr lang="en-US" altLang="zh-TW" dirty="0" err="1"/>
              <a:t>dmr</a:t>
            </a:r>
            <a:r>
              <a:rPr lang="en-US" altLang="zh-TW" dirty="0"/>
              <a:t>-client validate --model-file ./</a:t>
            </a:r>
            <a:r>
              <a:rPr lang="en-US" altLang="zh-TW" dirty="0" err="1"/>
              <a:t>MyModel</a:t>
            </a:r>
            <a:r>
              <a:rPr lang="en-US" altLang="zh-TW" dirty="0"/>
              <a:t>/</a:t>
            </a:r>
            <a:r>
              <a:rPr lang="en-US" altLang="zh-TW" dirty="0" err="1"/>
              <a:t>xxxxx-xcare.json</a:t>
            </a:r>
            <a:endParaRPr lang="en-US" altLang="zh-TW" dirty="0"/>
          </a:p>
          <a:p>
            <a:r>
              <a:rPr lang="en-US" altLang="zh-TW" dirty="0"/>
              <a:t>Commit it</a:t>
            </a:r>
          </a:p>
          <a:p>
            <a:r>
              <a:rPr lang="en-US" altLang="zh-TW" dirty="0"/>
              <a:t>Submit </a:t>
            </a:r>
            <a:r>
              <a:rPr lang="zh-TW" altLang="en-US" dirty="0"/>
              <a:t>這一份資料，並提</a:t>
            </a:r>
            <a:r>
              <a:rPr lang="en-US" altLang="zh-TW" dirty="0"/>
              <a:t>PR (Project request).</a:t>
            </a:r>
          </a:p>
          <a:p>
            <a:r>
              <a:rPr lang="zh-TW" altLang="en-US" dirty="0"/>
              <a:t>等待微軟確認</a:t>
            </a:r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09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92793A-C4C0-AB8F-3446-6943BE30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Step2: Create a new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B71A44-DA30-51AC-D189-18571E93F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IoT Device Testing | Azure Certified Device Portal - Create new project</a:t>
            </a:r>
            <a:endParaRPr lang="en-US" altLang="zh-TW" dirty="0"/>
          </a:p>
          <a:p>
            <a:r>
              <a:rPr lang="zh-TW" altLang="en-US" dirty="0"/>
              <a:t>建好後，先測試，不然會有問題</a:t>
            </a:r>
            <a:r>
              <a:rPr lang="en-US" altLang="zh-TW" dirty="0"/>
              <a:t>!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116D18-05DB-39AB-D5D3-E5ADE0BD0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70" y="3097304"/>
            <a:ext cx="4892329" cy="29245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B2BAFC1-29B2-9BB5-7B98-DFFB88AB3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0" y="2944054"/>
            <a:ext cx="57721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79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A0E3E5-6AFE-01C1-98FF-8769BE09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Step3: </a:t>
            </a:r>
            <a:r>
              <a:rPr lang="zh-TW" altLang="en-US" dirty="0"/>
              <a:t>寫</a:t>
            </a:r>
            <a:r>
              <a:rPr lang="en-US" altLang="zh-TW" dirty="0"/>
              <a:t>sample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FF358A-98C2-E70D-50BE-1341FF13D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</a:t>
            </a:r>
            <a:r>
              <a:rPr lang="en-US" altLang="zh-TW" dirty="0">
                <a:hlinkClick r:id="rId2"/>
              </a:rPr>
              <a:t>allanchen1971/</a:t>
            </a:r>
            <a:r>
              <a:rPr lang="en-US" altLang="zh-TW" dirty="0" err="1">
                <a:hlinkClick r:id="rId2"/>
              </a:rPr>
              <a:t>AzureCertification</a:t>
            </a:r>
            <a:r>
              <a:rPr lang="en-US" altLang="zh-TW" dirty="0">
                <a:hlinkClick r:id="rId2"/>
              </a:rPr>
              <a:t> (github.com)</a:t>
            </a:r>
            <a:endParaRPr lang="en-US" altLang="zh-TW" dirty="0"/>
          </a:p>
          <a:p>
            <a:r>
              <a:rPr lang="en-US" altLang="zh-TW" dirty="0"/>
              <a:t>Copy a new model</a:t>
            </a:r>
          </a:p>
          <a:p>
            <a:r>
              <a:rPr lang="en-US" altLang="zh-TW" dirty="0"/>
              <a:t>Modify the MD file, (replace Name and URL)</a:t>
            </a:r>
          </a:p>
          <a:p>
            <a:r>
              <a:rPr lang="en-US" altLang="zh-TW" dirty="0"/>
              <a:t>MD-&gt;PDF</a:t>
            </a:r>
          </a:p>
          <a:p>
            <a:r>
              <a:rPr lang="en-US" altLang="zh-TW" dirty="0"/>
              <a:t>Open project, </a:t>
            </a:r>
            <a:r>
              <a:rPr lang="zh-TW" altLang="en-US" dirty="0"/>
              <a:t>改</a:t>
            </a:r>
            <a:r>
              <a:rPr lang="en-US" altLang="zh-TW" dirty="0" err="1"/>
              <a:t>program.cs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private const string </a:t>
            </a:r>
            <a:r>
              <a:rPr lang="en-US" altLang="zh-TW" dirty="0" err="1"/>
              <a:t>ModelId</a:t>
            </a:r>
            <a:r>
              <a:rPr lang="en-US" altLang="zh-TW" dirty="0"/>
              <a:t> = "dtmi:nexcom:APPC3154;1";</a:t>
            </a:r>
          </a:p>
          <a:p>
            <a:pPr lvl="1"/>
            <a:r>
              <a:rPr lang="en-US" altLang="zh-TW" dirty="0"/>
              <a:t>Debug parameter: (-s </a:t>
            </a:r>
            <a:r>
              <a:rPr lang="en-US" altLang="zh-TW" dirty="0" err="1"/>
              <a:t>dps</a:t>
            </a:r>
            <a:r>
              <a:rPr lang="en-US" altLang="zh-TW" dirty="0"/>
              <a:t> –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 err="1"/>
              <a:t>scopeId</a:t>
            </a:r>
            <a:r>
              <a:rPr lang="en-US" altLang="zh-TW" dirty="0"/>
              <a:t> –d </a:t>
            </a:r>
            <a:r>
              <a:rPr lang="en-US" altLang="zh-TW" dirty="0" err="1"/>
              <a:t>deviceID</a:t>
            </a:r>
            <a:r>
              <a:rPr lang="en-US" altLang="zh-TW" dirty="0"/>
              <a:t> –k </a:t>
            </a:r>
            <a:r>
              <a:rPr lang="en-US" altLang="zh-TW" dirty="0" err="1"/>
              <a:t>primarykey</a:t>
            </a:r>
            <a:r>
              <a:rPr lang="en-US" altLang="zh-TW" dirty="0"/>
              <a:t> –e endpoint)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840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90C7F-C95A-858A-001D-B3A4ED50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Step4: Test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B4510F-4A0A-9195-18F4-D9E7EE09B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當程式設定完後，執後時，看到</a:t>
            </a:r>
            <a:r>
              <a:rPr lang="en-US" altLang="zh-TW" dirty="0"/>
              <a:t>Telemetry</a:t>
            </a:r>
            <a:r>
              <a:rPr lang="zh-TW" altLang="en-US" dirty="0"/>
              <a:t>出現時，就可以按下網頁的</a:t>
            </a:r>
            <a:r>
              <a:rPr lang="en-US" altLang="zh-TW" dirty="0"/>
              <a:t>”Connect”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9BA346-2E0B-15B5-FF99-273B0BCF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19" y="3328988"/>
            <a:ext cx="69818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7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39181C-1E4F-77AD-B764-3CE618119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5832406"/>
          </a:xfrm>
        </p:spPr>
        <p:txBody>
          <a:bodyPr/>
          <a:lstStyle/>
          <a:p>
            <a:r>
              <a:rPr lang="zh-TW" altLang="en-US" dirty="0"/>
              <a:t>測完後，按下</a:t>
            </a:r>
            <a:r>
              <a:rPr lang="en-US" altLang="zh-TW"/>
              <a:t>”Finish”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52793D-BAAE-F7A2-A284-DC371B62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3243"/>
            <a:ext cx="54292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7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2DBC3-87EE-483C-8B0D-0E128864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Step2:</a:t>
            </a:r>
            <a:r>
              <a:rPr lang="zh-TW" altLang="en-US" dirty="0"/>
              <a:t>測試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67285B-94D8-48BE-AD63-3ED4AF80C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可到</a:t>
            </a:r>
            <a:r>
              <a:rPr lang="zh-TW" altLang="en-US" dirty="0">
                <a:hlinkClick r:id="rId2"/>
              </a:rPr>
              <a:t>快速入門 </a:t>
            </a:r>
            <a:r>
              <a:rPr lang="en-US" altLang="zh-TW" dirty="0">
                <a:hlinkClick r:id="rId2"/>
              </a:rPr>
              <a:t>- </a:t>
            </a:r>
            <a:r>
              <a:rPr lang="zh-TW" altLang="en-US" dirty="0">
                <a:hlinkClick r:id="rId2"/>
              </a:rPr>
              <a:t>布建 </a:t>
            </a:r>
            <a:r>
              <a:rPr lang="en-US" altLang="zh-TW" dirty="0">
                <a:hlinkClick r:id="rId2"/>
              </a:rPr>
              <a:t>X.509 </a:t>
            </a:r>
            <a:r>
              <a:rPr lang="zh-TW" altLang="en-US" dirty="0">
                <a:hlinkClick r:id="rId2"/>
              </a:rPr>
              <a:t>憑證模擬裝置以</a:t>
            </a:r>
            <a:r>
              <a:rPr lang="en-US" altLang="zh-TW" dirty="0">
                <a:hlinkClick r:id="rId2"/>
              </a:rPr>
              <a:t>Microsoft Azure IoT </a:t>
            </a:r>
            <a:r>
              <a:rPr lang="zh-TW" altLang="en-US" dirty="0">
                <a:hlinkClick r:id="rId2"/>
              </a:rPr>
              <a:t>中樞 </a:t>
            </a:r>
            <a:r>
              <a:rPr lang="en-US" altLang="zh-TW" dirty="0">
                <a:hlinkClick r:id="rId2"/>
              </a:rPr>
              <a:t>| Microsoft Docs</a:t>
            </a:r>
            <a:endParaRPr lang="en-US" altLang="zh-TW" dirty="0"/>
          </a:p>
          <a:p>
            <a:r>
              <a:rPr lang="en-US" altLang="zh-TW" dirty="0"/>
              <a:t>Install dotnet </a:t>
            </a:r>
            <a:r>
              <a:rPr lang="en-US" altLang="zh-TW" dirty="0" err="1"/>
              <a:t>sdk</a:t>
            </a:r>
            <a:r>
              <a:rPr lang="en-US" altLang="zh-TW" dirty="0"/>
              <a:t> V6.0</a:t>
            </a:r>
          </a:p>
          <a:p>
            <a:r>
              <a:rPr lang="en-US" altLang="zh-TW" dirty="0"/>
              <a:t>Install </a:t>
            </a:r>
            <a:r>
              <a:rPr lang="en-US" altLang="zh-TW" dirty="0" err="1"/>
              <a:t>openssl</a:t>
            </a:r>
            <a:r>
              <a:rPr lang="en-US" altLang="zh-TW" dirty="0"/>
              <a:t>(</a:t>
            </a:r>
            <a:r>
              <a:rPr lang="en-US" altLang="zh-TW" dirty="0">
                <a:hlinkClick r:id="rId3"/>
              </a:rPr>
              <a:t>Win32/Win64 OpenSSL Installer for Windows - Shining Light Productions (slproweb.com)</a:t>
            </a:r>
            <a:endParaRPr lang="en-US" altLang="zh-TW" dirty="0"/>
          </a:p>
          <a:p>
            <a:r>
              <a:rPr lang="zh-TW" altLang="en-US" dirty="0"/>
              <a:t>我先選</a:t>
            </a:r>
            <a:r>
              <a:rPr lang="en-US" altLang="zh-TW" dirty="0"/>
              <a:t>V3.04</a:t>
            </a:r>
            <a:r>
              <a:rPr lang="zh-TW" altLang="en-US" dirty="0"/>
              <a:t> </a:t>
            </a:r>
            <a:r>
              <a:rPr lang="en-US" altLang="zh-TW" dirty="0"/>
              <a:t>light</a:t>
            </a:r>
            <a:r>
              <a:rPr lang="zh-TW" altLang="en-US" dirty="0"/>
              <a:t> </a:t>
            </a:r>
            <a:r>
              <a:rPr lang="en-US" altLang="zh-TW" dirty="0" err="1"/>
              <a:t>msi</a:t>
            </a:r>
            <a:r>
              <a:rPr lang="zh-TW" altLang="en-US" dirty="0"/>
              <a:t> </a:t>
            </a:r>
            <a:r>
              <a:rPr lang="en-US" altLang="zh-TW" dirty="0"/>
              <a:t>version.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41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6C439B-347B-39B6-4BDC-9E58A413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X.509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350F8-8FE1-3943-450F-EDCDE9C2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openssl</a:t>
            </a:r>
            <a:r>
              <a:rPr lang="zh-TW" altLang="en-US" dirty="0"/>
              <a:t>的</a:t>
            </a:r>
            <a:r>
              <a:rPr lang="en-US" altLang="zh-TW" dirty="0"/>
              <a:t>folder</a:t>
            </a:r>
            <a:r>
              <a:rPr lang="zh-TW" altLang="en-US" dirty="0"/>
              <a:t>下，建立 </a:t>
            </a:r>
            <a:r>
              <a:rPr lang="en-US" altLang="zh-TW" dirty="0" err="1"/>
              <a:t>pem</a:t>
            </a:r>
            <a:r>
              <a:rPr lang="en-US" altLang="zh-TW" dirty="0"/>
              <a:t> and</a:t>
            </a:r>
            <a:r>
              <a:rPr lang="zh-TW" altLang="en-US" dirty="0"/>
              <a:t> </a:t>
            </a:r>
            <a:r>
              <a:rPr lang="en-US" altLang="zh-TW" dirty="0" err="1"/>
              <a:t>pfx</a:t>
            </a:r>
            <a:r>
              <a:rPr lang="zh-TW" altLang="en-US" dirty="0"/>
              <a:t> </a:t>
            </a:r>
            <a:r>
              <a:rPr lang="en-US" altLang="zh-TW" dirty="0"/>
              <a:t>file.</a:t>
            </a:r>
          </a:p>
          <a:p>
            <a:r>
              <a:rPr lang="en-US" altLang="zh-TW" dirty="0" err="1"/>
              <a:t>openssl</a:t>
            </a:r>
            <a:r>
              <a:rPr lang="en-US" altLang="zh-TW" dirty="0"/>
              <a:t> req -</a:t>
            </a:r>
            <a:r>
              <a:rPr lang="en-US" altLang="zh-TW" dirty="0" err="1"/>
              <a:t>outform</a:t>
            </a:r>
            <a:r>
              <a:rPr lang="en-US" altLang="zh-TW" dirty="0"/>
              <a:t> PEM -x509 -sha256 -</a:t>
            </a:r>
            <a:r>
              <a:rPr lang="en-US" altLang="zh-TW" dirty="0" err="1"/>
              <a:t>newkey</a:t>
            </a:r>
            <a:r>
              <a:rPr lang="en-US" altLang="zh-TW" dirty="0"/>
              <a:t> rsa:4096 -</a:t>
            </a:r>
            <a:r>
              <a:rPr lang="en-US" altLang="zh-TW" dirty="0" err="1"/>
              <a:t>keyout</a:t>
            </a:r>
            <a:r>
              <a:rPr lang="en-US" altLang="zh-TW" dirty="0"/>
              <a:t> device-</a:t>
            </a:r>
            <a:r>
              <a:rPr lang="en-US" altLang="zh-TW" dirty="0" err="1"/>
              <a:t>key.pem</a:t>
            </a:r>
            <a:r>
              <a:rPr lang="en-US" altLang="zh-TW" dirty="0"/>
              <a:t> -out device-</a:t>
            </a:r>
            <a:r>
              <a:rPr lang="en-US" altLang="zh-TW" dirty="0" err="1"/>
              <a:t>cert.pem</a:t>
            </a:r>
            <a:r>
              <a:rPr lang="en-US" altLang="zh-TW" dirty="0"/>
              <a:t> -days 30 -extensions </a:t>
            </a:r>
            <a:r>
              <a:rPr lang="en-US" altLang="zh-TW" dirty="0" err="1"/>
              <a:t>usr_cert</a:t>
            </a:r>
            <a:r>
              <a:rPr lang="en-US" altLang="zh-TW" dirty="0"/>
              <a:t> -</a:t>
            </a:r>
            <a:r>
              <a:rPr lang="en-US" altLang="zh-TW" dirty="0" err="1"/>
              <a:t>addext</a:t>
            </a:r>
            <a:r>
              <a:rPr lang="en-US" altLang="zh-TW" dirty="0"/>
              <a:t> </a:t>
            </a:r>
            <a:r>
              <a:rPr lang="en-US" altLang="zh-TW" dirty="0" err="1"/>
              <a:t>extendedKeyUsage</a:t>
            </a:r>
            <a:r>
              <a:rPr lang="en-US" altLang="zh-TW" dirty="0"/>
              <a:t>=</a:t>
            </a:r>
            <a:r>
              <a:rPr lang="en-US" altLang="zh-TW" dirty="0" err="1"/>
              <a:t>clientAuth</a:t>
            </a:r>
            <a:r>
              <a:rPr lang="en-US" altLang="zh-TW" dirty="0"/>
              <a:t> -subj "/CN=nexcom-x509-device"</a:t>
            </a:r>
          </a:p>
          <a:p>
            <a:r>
              <a:rPr lang="en-US" altLang="zh-TW" dirty="0" err="1"/>
              <a:t>openssl</a:t>
            </a:r>
            <a:r>
              <a:rPr lang="en-US" altLang="zh-TW" dirty="0"/>
              <a:t> x509 -in device-</a:t>
            </a:r>
            <a:r>
              <a:rPr lang="en-US" altLang="zh-TW" dirty="0" err="1"/>
              <a:t>cert.pem</a:t>
            </a:r>
            <a:r>
              <a:rPr lang="en-US" altLang="zh-TW" dirty="0"/>
              <a:t> -text -</a:t>
            </a:r>
            <a:r>
              <a:rPr lang="en-US" altLang="zh-TW" dirty="0" err="1"/>
              <a:t>noout</a:t>
            </a:r>
            <a:endParaRPr lang="en-US" altLang="zh-TW" dirty="0"/>
          </a:p>
          <a:p>
            <a:r>
              <a:rPr lang="en-US" altLang="zh-TW" dirty="0" err="1"/>
              <a:t>openssl</a:t>
            </a:r>
            <a:r>
              <a:rPr lang="en-US" altLang="zh-TW" dirty="0"/>
              <a:t> pkcs12 -</a:t>
            </a:r>
            <a:r>
              <a:rPr lang="en-US" altLang="zh-TW" dirty="0" err="1"/>
              <a:t>inkey</a:t>
            </a:r>
            <a:r>
              <a:rPr lang="en-US" altLang="zh-TW" dirty="0"/>
              <a:t> device-</a:t>
            </a:r>
            <a:r>
              <a:rPr lang="en-US" altLang="zh-TW" dirty="0" err="1"/>
              <a:t>key.pem</a:t>
            </a:r>
            <a:r>
              <a:rPr lang="en-US" altLang="zh-TW" dirty="0"/>
              <a:t> -in device-</a:t>
            </a:r>
            <a:r>
              <a:rPr lang="en-US" altLang="zh-TW" dirty="0" err="1"/>
              <a:t>cert.pem</a:t>
            </a:r>
            <a:r>
              <a:rPr lang="en-US" altLang="zh-TW" dirty="0"/>
              <a:t> -export -out </a:t>
            </a:r>
            <a:r>
              <a:rPr lang="en-US" altLang="zh-TW" dirty="0" err="1"/>
              <a:t>certificate.pfx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320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83D57-C116-7477-F29C-60353F0E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DPS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112617-26AB-C3F1-7347-348FE1990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https://docs.microsoft.com/zh-tw/azure/iot-dps/quick-create-simulated-device-x509?tabs=windows&amp;pivots=programming-language-csharp#create-a-device-enrollment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92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B3858-429E-4CA4-BCDC-48B3C327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4F5923-F2EC-4BE4-B41D-1A67285A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Step1:</a:t>
            </a:r>
            <a:r>
              <a:rPr lang="zh-TW" altLang="en-US" dirty="0"/>
              <a:t>建立公用資料庫</a:t>
            </a:r>
            <a:r>
              <a:rPr lang="en-US" altLang="zh-TW" dirty="0"/>
              <a:t>(</a:t>
            </a:r>
            <a:r>
              <a:rPr lang="zh-TW" altLang="en-US" dirty="0"/>
              <a:t>已在</a:t>
            </a:r>
            <a:r>
              <a:rPr lang="en-US" altLang="zh-TW" dirty="0"/>
              <a:t>20220622</a:t>
            </a:r>
            <a:r>
              <a:rPr lang="zh-TW" altLang="en-US" dirty="0"/>
              <a:t>更改，跳到</a:t>
            </a:r>
            <a:r>
              <a:rPr lang="en-US" altLang="zh-TW"/>
              <a:t>P10)</a:t>
            </a:r>
            <a:endParaRPr lang="en-US" altLang="zh-TW" dirty="0"/>
          </a:p>
          <a:p>
            <a:r>
              <a:rPr lang="en-US" altLang="zh-TW" dirty="0"/>
              <a:t>Step2:</a:t>
            </a:r>
            <a:r>
              <a:rPr lang="zh-TW" altLang="en-US" dirty="0"/>
              <a:t>測試</a:t>
            </a:r>
            <a:endParaRPr lang="en-US" altLang="zh-TW" dirty="0"/>
          </a:p>
          <a:p>
            <a:r>
              <a:rPr lang="en-US" altLang="zh-TW" dirty="0"/>
              <a:t>Step3:</a:t>
            </a:r>
            <a:r>
              <a:rPr lang="zh-TW" altLang="en-US" dirty="0"/>
              <a:t>改</a:t>
            </a:r>
            <a:r>
              <a:rPr lang="en-US" altLang="zh-TW" dirty="0"/>
              <a:t>md file.</a:t>
            </a:r>
          </a:p>
          <a:p>
            <a:r>
              <a:rPr lang="en-US" altLang="zh-TW" dirty="0"/>
              <a:t>Step4:</a:t>
            </a:r>
            <a:r>
              <a:rPr lang="zh-TW" altLang="en-US" dirty="0"/>
              <a:t>上傳</a:t>
            </a:r>
            <a:r>
              <a:rPr lang="en-US" altLang="zh-TW" dirty="0"/>
              <a:t>certification project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802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27949-42D1-42A7-9A9A-E3BDD092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Step1:</a:t>
            </a:r>
            <a:r>
              <a:rPr lang="zh-TW" altLang="en-US" dirty="0"/>
              <a:t>建立公用資料庫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4A073B-996B-4719-8C4E-9647EDC52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 fontScale="47500" lnSpcReduction="20000"/>
          </a:bodyPr>
          <a:lstStyle/>
          <a:p>
            <a:r>
              <a:rPr lang="zh-TW" altLang="en-US" dirty="0"/>
              <a:t>可參考 </a:t>
            </a:r>
            <a:r>
              <a:rPr lang="en-US" altLang="zh-TW" dirty="0"/>
              <a:t>https://docs.microsoft.com/zh-tw/azure/iot-pnp/concepts-model-repository</a:t>
            </a:r>
          </a:p>
          <a:p>
            <a:r>
              <a:rPr lang="zh-TW" altLang="en-US" dirty="0"/>
              <a:t>先到 </a:t>
            </a:r>
            <a:r>
              <a:rPr lang="en-US" altLang="zh-TW" dirty="0">
                <a:hlinkClick r:id="rId2"/>
              </a:rPr>
              <a:t>https://github.com/Azure/iot-plugandplay-models</a:t>
            </a:r>
            <a:endParaRPr lang="en-US" altLang="zh-TW" dirty="0"/>
          </a:p>
          <a:p>
            <a:r>
              <a:rPr lang="zh-TW" altLang="en-US" dirty="0"/>
              <a:t>先</a:t>
            </a:r>
            <a:r>
              <a:rPr lang="en-US" altLang="zh-TW" dirty="0"/>
              <a:t>folk</a:t>
            </a:r>
            <a:r>
              <a:rPr lang="zh-TW" altLang="en-US" dirty="0"/>
              <a:t>一份到自已的</a:t>
            </a:r>
            <a:r>
              <a:rPr lang="en-US" altLang="zh-TW" dirty="0" err="1"/>
              <a:t>github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拿 </a:t>
            </a:r>
            <a:r>
              <a:rPr lang="en-US" altLang="zh-TW" dirty="0"/>
              <a:t>clone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en-US" altLang="zh-TW" dirty="0" err="1"/>
              <a:t>dtmi</a:t>
            </a:r>
            <a:r>
              <a:rPr lang="en-US" altLang="zh-TW" dirty="0"/>
              <a:t>/</a:t>
            </a:r>
            <a:r>
              <a:rPr lang="en-US" altLang="zh-TW" dirty="0" err="1"/>
              <a:t>nexcom</a:t>
            </a:r>
            <a:r>
              <a:rPr lang="en-US" altLang="zh-TW" dirty="0"/>
              <a:t>/appc3154-1.json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 err="1"/>
              <a:t>xxxx_xcare.json</a:t>
            </a:r>
            <a:endParaRPr lang="en-US" altLang="zh-TW" dirty="0"/>
          </a:p>
          <a:p>
            <a:r>
              <a:rPr lang="zh-TW" altLang="en-US" dirty="0"/>
              <a:t>把裏面的</a:t>
            </a:r>
            <a:r>
              <a:rPr lang="en-US" altLang="zh-TW" dirty="0"/>
              <a:t>appc3154</a:t>
            </a:r>
            <a:r>
              <a:rPr lang="zh-TW" altLang="en-US" dirty="0"/>
              <a:t>改成現在的型號 </a:t>
            </a:r>
            <a:r>
              <a:rPr lang="en-US" altLang="zh-TW" dirty="0"/>
              <a:t>(</a:t>
            </a:r>
            <a:r>
              <a:rPr lang="zh-TW" altLang="en-US" dirty="0"/>
              <a:t>共</a:t>
            </a:r>
            <a:r>
              <a:rPr lang="en-US" altLang="zh-TW" dirty="0"/>
              <a:t>2</a:t>
            </a:r>
            <a:r>
              <a:rPr lang="zh-TW" altLang="en-US" dirty="0"/>
              <a:t>個地方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改好後，打開</a:t>
            </a:r>
            <a:r>
              <a:rPr lang="en-US" altLang="zh-TW" dirty="0"/>
              <a:t>command</a:t>
            </a:r>
            <a:r>
              <a:rPr lang="zh-TW" altLang="en-US" dirty="0"/>
              <a:t> </a:t>
            </a:r>
            <a:r>
              <a:rPr lang="en-US" altLang="zh-TW" dirty="0"/>
              <a:t>mode.</a:t>
            </a:r>
          </a:p>
          <a:p>
            <a:r>
              <a:rPr lang="zh-TW" altLang="en-US" dirty="0"/>
              <a:t>裝好</a:t>
            </a:r>
            <a:r>
              <a:rPr lang="en-US" altLang="zh-TW" dirty="0"/>
              <a:t> node.js</a:t>
            </a:r>
            <a:r>
              <a:rPr lang="zh-TW" altLang="en-US" dirty="0"/>
              <a:t>，</a:t>
            </a:r>
            <a:r>
              <a:rPr lang="en-US" altLang="zh-TW" dirty="0"/>
              <a:t>run “</a:t>
            </a:r>
            <a:r>
              <a:rPr lang="en-US" altLang="zh-TW" dirty="0" err="1"/>
              <a:t>npm</a:t>
            </a:r>
            <a:r>
              <a:rPr lang="en-US" altLang="zh-TW" dirty="0"/>
              <a:t> install”</a:t>
            </a:r>
          </a:p>
          <a:p>
            <a:r>
              <a:rPr lang="en-US" altLang="zh-TW" dirty="0"/>
              <a:t>Run “</a:t>
            </a:r>
            <a:r>
              <a:rPr lang="en-US" altLang="zh-TW" dirty="0" err="1"/>
              <a:t>npm</a:t>
            </a:r>
            <a:r>
              <a:rPr lang="en-US" altLang="zh-TW" dirty="0"/>
              <a:t> run add-model </a:t>
            </a:r>
            <a:r>
              <a:rPr lang="en-US" altLang="zh-TW" dirty="0" err="1"/>
              <a:t>dtmi</a:t>
            </a:r>
            <a:r>
              <a:rPr lang="en-US" altLang="zh-TW" dirty="0"/>
              <a:t>\</a:t>
            </a:r>
            <a:r>
              <a:rPr lang="en-US" altLang="zh-TW" dirty="0" err="1"/>
              <a:t>nexcom</a:t>
            </a:r>
            <a:r>
              <a:rPr lang="en-US" altLang="zh-TW" dirty="0"/>
              <a:t>\appc3154-xcare.json”</a:t>
            </a:r>
            <a:r>
              <a:rPr lang="zh-TW" altLang="en-US" dirty="0"/>
              <a:t>此時會產生一個</a:t>
            </a:r>
            <a:r>
              <a:rPr lang="en-US" altLang="zh-TW" dirty="0"/>
              <a:t>xcare-1.json 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en-US" altLang="zh-TW" dirty="0"/>
              <a:t>Run “</a:t>
            </a:r>
            <a:r>
              <a:rPr lang="en-US" altLang="zh-TW" dirty="0" err="1"/>
              <a:t>npm</a:t>
            </a:r>
            <a:r>
              <a:rPr lang="en-US" altLang="zh-TW" dirty="0"/>
              <a:t> run validate-files </a:t>
            </a:r>
            <a:r>
              <a:rPr lang="en-US" altLang="zh-TW" dirty="0" err="1"/>
              <a:t>dtmi</a:t>
            </a:r>
            <a:r>
              <a:rPr lang="en-US" altLang="zh-TW" dirty="0"/>
              <a:t>\</a:t>
            </a:r>
            <a:r>
              <a:rPr lang="en-US" altLang="zh-TW" dirty="0" err="1"/>
              <a:t>nexcom</a:t>
            </a:r>
            <a:r>
              <a:rPr lang="en-US" altLang="zh-TW" dirty="0"/>
              <a:t>\appc3154-1.json”</a:t>
            </a:r>
          </a:p>
          <a:p>
            <a:r>
              <a:rPr lang="en-US" altLang="zh-TW" dirty="0"/>
              <a:t>Run “</a:t>
            </a:r>
            <a:r>
              <a:rPr lang="en-US" altLang="zh-TW" dirty="0" err="1"/>
              <a:t>npm</a:t>
            </a:r>
            <a:r>
              <a:rPr lang="en-US" altLang="zh-TW" dirty="0"/>
              <a:t> run validate-ids </a:t>
            </a:r>
            <a:r>
              <a:rPr lang="en-US" altLang="zh-TW" dirty="0" err="1"/>
              <a:t>dtmi</a:t>
            </a:r>
            <a:r>
              <a:rPr lang="en-US" altLang="zh-TW" dirty="0"/>
              <a:t>\</a:t>
            </a:r>
            <a:r>
              <a:rPr lang="en-US" altLang="zh-TW" dirty="0" err="1"/>
              <a:t>nexcom</a:t>
            </a:r>
            <a:r>
              <a:rPr lang="en-US" altLang="zh-TW" dirty="0"/>
              <a:t>\appc3154-1.json”</a:t>
            </a:r>
          </a:p>
          <a:p>
            <a:r>
              <a:rPr lang="en-US" altLang="zh-TW" dirty="0"/>
              <a:t>Run “</a:t>
            </a:r>
            <a:r>
              <a:rPr lang="en-US" altLang="zh-TW" dirty="0" err="1"/>
              <a:t>npm</a:t>
            </a:r>
            <a:r>
              <a:rPr lang="en-US" altLang="zh-TW" dirty="0"/>
              <a:t> run validate-deps </a:t>
            </a:r>
            <a:r>
              <a:rPr lang="en-US" altLang="zh-TW" dirty="0" err="1"/>
              <a:t>dtmi</a:t>
            </a:r>
            <a:r>
              <a:rPr lang="en-US" altLang="zh-TW" dirty="0"/>
              <a:t>\</a:t>
            </a:r>
            <a:r>
              <a:rPr lang="en-US" altLang="zh-TW" dirty="0" err="1"/>
              <a:t>nexcom</a:t>
            </a:r>
            <a:r>
              <a:rPr lang="en-US" altLang="zh-TW" dirty="0"/>
              <a:t>\appc3154-1.json”</a:t>
            </a:r>
          </a:p>
          <a:p>
            <a:r>
              <a:rPr lang="en-US" altLang="zh-TW" dirty="0"/>
              <a:t>Delete </a:t>
            </a:r>
            <a:r>
              <a:rPr lang="zh-TW" altLang="en-US" dirty="0"/>
              <a:t>原本的</a:t>
            </a:r>
            <a:r>
              <a:rPr lang="en-US" altLang="zh-TW" dirty="0"/>
              <a:t>appc3154-xcare.json</a:t>
            </a:r>
          </a:p>
          <a:p>
            <a:r>
              <a:rPr lang="en-US" altLang="zh-TW" dirty="0"/>
              <a:t>Clone and build </a:t>
            </a:r>
            <a:r>
              <a:rPr lang="en-US" altLang="zh-TW" dirty="0">
                <a:hlinkClick r:id="rId3"/>
              </a:rPr>
              <a:t>https://github.com/Azure-Samples/DTDL-Validator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cd [GitHub folder]\DTDL-Validator\DTDLValidator-Sample\DTDLValidator\bin\Release\netcoreapp3.1\win-x64</a:t>
            </a:r>
          </a:p>
          <a:p>
            <a:r>
              <a:rPr lang="en-US" altLang="zh-TW" dirty="0" err="1"/>
              <a:t>DTDLValidator</a:t>
            </a:r>
            <a:r>
              <a:rPr lang="en-US" altLang="zh-TW" dirty="0"/>
              <a:t> -d C:\Users\allanchen\Documents\GitHub\iot-plugandplay-models\dtmi\nexcom\appc3154</a:t>
            </a:r>
          </a:p>
          <a:p>
            <a:r>
              <a:rPr lang="zh-TW" altLang="en-US" dirty="0"/>
              <a:t>如果有錯，會有紅色字，沒有紅色字就是沒錯</a:t>
            </a:r>
            <a:r>
              <a:rPr lang="en-US" altLang="zh-TW" dirty="0"/>
              <a:t>!</a:t>
            </a:r>
          </a:p>
          <a:p>
            <a:r>
              <a:rPr lang="zh-TW" altLang="en-US" dirty="0"/>
              <a:t>先測式</a:t>
            </a:r>
            <a:r>
              <a:rPr lang="en-US" altLang="zh-TW" dirty="0"/>
              <a:t>(</a:t>
            </a:r>
            <a:r>
              <a:rPr lang="zh-TW" altLang="en-US" dirty="0"/>
              <a:t>下一頁</a:t>
            </a:r>
            <a:r>
              <a:rPr lang="en-US" altLang="zh-TW" dirty="0"/>
              <a:t>)</a:t>
            </a:r>
            <a:r>
              <a:rPr lang="zh-TW" altLang="en-US" dirty="0"/>
              <a:t>，沒問題後再</a:t>
            </a:r>
            <a:r>
              <a:rPr lang="en-US" altLang="zh-TW" dirty="0"/>
              <a:t>submit</a:t>
            </a:r>
          </a:p>
          <a:p>
            <a:r>
              <a:rPr lang="en-US" altLang="zh-TW" dirty="0"/>
              <a:t>Submit </a:t>
            </a:r>
            <a:r>
              <a:rPr lang="zh-TW" altLang="en-US" dirty="0"/>
              <a:t>這一份資料，並提</a:t>
            </a:r>
            <a:r>
              <a:rPr lang="en-US" altLang="zh-TW" dirty="0"/>
              <a:t>PR (Project request).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082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2DBC3-87EE-483C-8B0D-0E128864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Step2:</a:t>
            </a:r>
            <a:r>
              <a:rPr lang="zh-TW" altLang="en-US" dirty="0"/>
              <a:t>測試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67285B-94D8-48BE-AD63-3ED4AF80C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可到 </a:t>
            </a:r>
            <a:r>
              <a:rPr lang="en-US" altLang="zh-TW" dirty="0">
                <a:hlinkClick r:id="rId2"/>
              </a:rPr>
              <a:t>https://github.com/allanchen1971/AzureCertification/tree/master/PNP_Xcare_Nise50 </a:t>
            </a:r>
            <a:r>
              <a:rPr lang="zh-TW" altLang="en-US" dirty="0">
                <a:hlinkClick r:id="rId2"/>
              </a:rPr>
              <a:t>去捉</a:t>
            </a:r>
            <a:r>
              <a:rPr lang="en-US" altLang="zh-TW" dirty="0">
                <a:hlinkClick r:id="rId2"/>
              </a:rPr>
              <a:t>nise50</a:t>
            </a:r>
            <a:r>
              <a:rPr lang="zh-TW" altLang="en-US" dirty="0"/>
              <a:t>的程式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863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1151E-7ECC-4215-8422-FC25A8E6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706FF6-540A-452B-B2E5-9BFD509B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Follow </a:t>
            </a:r>
            <a:r>
              <a:rPr lang="en-US" altLang="zh-TW" dirty="0">
                <a:hlinkClick r:id="rId2"/>
              </a:rPr>
              <a:t>https://docs.microsoft.com/zh-tw/azure/iot-pnp/howto-certify-device</a:t>
            </a:r>
            <a:endParaRPr lang="en-US" altLang="zh-TW" dirty="0"/>
          </a:p>
          <a:p>
            <a:r>
              <a:rPr lang="en-US" altLang="zh-TW" dirty="0"/>
              <a:t>Step1 : install </a:t>
            </a:r>
            <a:r>
              <a:rPr lang="en-US" altLang="zh-TW" dirty="0">
                <a:hlinkClick r:id="rId3"/>
              </a:rPr>
              <a:t>azure CLI </a:t>
            </a:r>
            <a:r>
              <a:rPr lang="en-US" altLang="zh-TW" dirty="0"/>
              <a:t>first.</a:t>
            </a:r>
          </a:p>
          <a:p>
            <a:r>
              <a:rPr lang="en-US" altLang="zh-TW" dirty="0"/>
              <a:t>Step2: open command line and </a:t>
            </a:r>
          </a:p>
          <a:p>
            <a:pPr lvl="1"/>
            <a:r>
              <a:rPr lang="en-US" altLang="zh-TW" dirty="0" err="1"/>
              <a:t>az</a:t>
            </a:r>
            <a:r>
              <a:rPr lang="en-US" altLang="zh-TW" dirty="0"/>
              <a:t> extension add --name azure-</a:t>
            </a:r>
            <a:r>
              <a:rPr lang="en-US" altLang="zh-TW" dirty="0" err="1"/>
              <a:t>iot</a:t>
            </a:r>
            <a:r>
              <a:rPr lang="en-US" altLang="zh-TW" dirty="0"/>
              <a:t>  (</a:t>
            </a:r>
            <a:r>
              <a:rPr lang="zh-TW" altLang="en-US" dirty="0"/>
              <a:t>安裝</a:t>
            </a:r>
            <a:r>
              <a:rPr lang="en-US" altLang="zh-TW" dirty="0"/>
              <a:t> Azure IoT </a:t>
            </a:r>
            <a:r>
              <a:rPr lang="zh-TW" altLang="en-US" dirty="0"/>
              <a:t>擴充功能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az</a:t>
            </a:r>
            <a:r>
              <a:rPr lang="en-US" altLang="zh-TW" dirty="0"/>
              <a:t> </a:t>
            </a:r>
            <a:r>
              <a:rPr lang="en-US" altLang="zh-TW" dirty="0" err="1"/>
              <a:t>iot</a:t>
            </a:r>
            <a:r>
              <a:rPr lang="en-US" altLang="zh-TW" dirty="0"/>
              <a:t> product test create --badge-type </a:t>
            </a:r>
            <a:r>
              <a:rPr lang="en-US" altLang="zh-TW" dirty="0" err="1"/>
              <a:t>Pnp</a:t>
            </a:r>
            <a:r>
              <a:rPr lang="en-US" altLang="zh-TW" dirty="0"/>
              <a:t> --at </a:t>
            </a:r>
            <a:r>
              <a:rPr lang="en-US" altLang="zh-TW" dirty="0" err="1"/>
              <a:t>SymmetricKey</a:t>
            </a:r>
            <a:r>
              <a:rPr lang="en-US" altLang="zh-TW" dirty="0"/>
              <a:t> --device-type </a:t>
            </a:r>
            <a:r>
              <a:rPr lang="en-US" altLang="zh-TW" dirty="0" err="1"/>
              <a:t>FinishedProduct</a:t>
            </a:r>
            <a:r>
              <a:rPr lang="en-US" altLang="zh-TW" dirty="0"/>
              <a:t> --models {local folder name} (folder</a:t>
            </a:r>
            <a:r>
              <a:rPr lang="zh-TW" altLang="en-US" dirty="0"/>
              <a:t>只有</a:t>
            </a:r>
            <a:r>
              <a:rPr lang="en-US" altLang="zh-TW" dirty="0" err="1"/>
              <a:t>xcarexxx.json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63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0378C36-55FD-4D67-8AA6-E82A25BF0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/>
          <a:lstStyle/>
          <a:p>
            <a:r>
              <a:rPr lang="zh-TW" altLang="en-US" dirty="0"/>
              <a:t>預期得到如圖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Step3: run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test</a:t>
            </a:r>
            <a:r>
              <a:rPr lang="zh-TW" altLang="en-US" dirty="0"/>
              <a:t> </a:t>
            </a:r>
            <a:r>
              <a:rPr lang="en-US" altLang="zh-TW" dirty="0"/>
              <a:t>AP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parameter is : (-s </a:t>
            </a:r>
            <a:r>
              <a:rPr lang="en-US" altLang="zh-TW" dirty="0" err="1"/>
              <a:t>dps</a:t>
            </a:r>
            <a:r>
              <a:rPr lang="en-US" altLang="zh-TW" dirty="0"/>
              <a:t> –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 err="1"/>
              <a:t>scopeId</a:t>
            </a:r>
            <a:r>
              <a:rPr lang="en-US" altLang="zh-TW" dirty="0"/>
              <a:t> –d </a:t>
            </a:r>
            <a:r>
              <a:rPr lang="en-US" altLang="zh-TW" dirty="0" err="1"/>
              <a:t>deviceID</a:t>
            </a:r>
            <a:r>
              <a:rPr lang="en-US" altLang="zh-TW" dirty="0"/>
              <a:t> –k </a:t>
            </a:r>
            <a:r>
              <a:rPr lang="en-US" altLang="zh-TW" dirty="0" err="1"/>
              <a:t>primarykey</a:t>
            </a:r>
            <a:r>
              <a:rPr lang="en-US" altLang="zh-TW" dirty="0"/>
              <a:t> –e endpoint)</a:t>
            </a:r>
          </a:p>
          <a:p>
            <a:r>
              <a:rPr lang="en-US" altLang="zh-TW" dirty="0"/>
              <a:t>Example:</a:t>
            </a:r>
            <a:br>
              <a:rPr lang="en-US" altLang="zh-TW" dirty="0"/>
            </a:br>
            <a:r>
              <a:rPr lang="en-US" altLang="zh-TW" dirty="0"/>
              <a:t>-s </a:t>
            </a:r>
            <a:r>
              <a:rPr lang="en-US" altLang="zh-TW" dirty="0" err="1"/>
              <a:t>dps</a:t>
            </a:r>
            <a:r>
              <a:rPr lang="en-US" altLang="zh-TW" dirty="0"/>
              <a:t> -</a:t>
            </a:r>
            <a:r>
              <a:rPr lang="en-US" altLang="zh-TW" dirty="0" err="1"/>
              <a:t>i</a:t>
            </a:r>
            <a:r>
              <a:rPr lang="en-US" altLang="zh-TW" dirty="0"/>
              <a:t> 0ne000FFA42 -d c91d1fde-777b-4a3f-a552-9bd1f5d88dc0 -k MXjvECKeSgJVuh+aBbUHLX4zj7ExOtRjKUM4S+JP98E= -e global.azure-devices-provisioning.net</a:t>
            </a:r>
          </a:p>
          <a:p>
            <a:endParaRPr lang="zh-TW" altLang="en-US" b="1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B62BD7B-421F-42C2-A395-A69549A9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3680094"/>
            <a:ext cx="55054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5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74FFE-C723-4F59-8B6A-77920FA8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84A22-0FB1-4B57-947E-04542FAE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 err="1"/>
              <a:t>az</a:t>
            </a:r>
            <a:r>
              <a:rPr lang="en-US" altLang="zh-TW" dirty="0"/>
              <a:t> </a:t>
            </a:r>
            <a:r>
              <a:rPr lang="en-US" altLang="zh-TW" dirty="0" err="1"/>
              <a:t>iot</a:t>
            </a:r>
            <a:r>
              <a:rPr lang="en-US" altLang="zh-TW" dirty="0"/>
              <a:t> product test task create --type </a:t>
            </a:r>
            <a:r>
              <a:rPr lang="en-US" altLang="zh-TW" dirty="0" err="1"/>
              <a:t>GenerateTestCases</a:t>
            </a:r>
            <a:r>
              <a:rPr lang="en-US" altLang="zh-TW" dirty="0"/>
              <a:t> --test-id d190edf1-5ef4-4f45-97f6-d058b3d7ffac –wait (</a:t>
            </a:r>
            <a:r>
              <a:rPr lang="zh-TW" altLang="en-US" b="1" dirty="0"/>
              <a:t>管理及設定產品測試</a:t>
            </a:r>
            <a:r>
              <a:rPr lang="en-US" altLang="zh-TW" b="1" dirty="0"/>
              <a:t>)(</a:t>
            </a:r>
            <a:r>
              <a:rPr lang="en-US" altLang="zh-TW" dirty="0"/>
              <a:t>(</a:t>
            </a:r>
            <a:r>
              <a:rPr lang="zh-TW" altLang="en-US" dirty="0"/>
              <a:t>結果如上圖</a:t>
            </a:r>
            <a:r>
              <a:rPr lang="en-US" altLang="zh-TW" dirty="0"/>
              <a:t>)</a:t>
            </a:r>
            <a:endParaRPr lang="en-US" altLang="zh-TW" b="1" dirty="0"/>
          </a:p>
          <a:p>
            <a:endParaRPr lang="en-US" altLang="zh-TW" dirty="0"/>
          </a:p>
          <a:p>
            <a:r>
              <a:rPr lang="en-US" altLang="zh-TW" dirty="0" err="1"/>
              <a:t>az</a:t>
            </a:r>
            <a:r>
              <a:rPr lang="en-US" altLang="zh-TW" dirty="0"/>
              <a:t> </a:t>
            </a:r>
            <a:r>
              <a:rPr lang="en-US" altLang="zh-TW" dirty="0" err="1"/>
              <a:t>iot</a:t>
            </a:r>
            <a:r>
              <a:rPr lang="en-US" altLang="zh-TW" dirty="0"/>
              <a:t> product test task create --type </a:t>
            </a:r>
            <a:r>
              <a:rPr lang="en-US" altLang="zh-TW" dirty="0" err="1"/>
              <a:t>QueueTestRun</a:t>
            </a:r>
            <a:r>
              <a:rPr lang="en-US" altLang="zh-TW" dirty="0"/>
              <a:t> --test-id d190edf1-5ef4-4f45-97f6-d058b3d7ffac –wait (</a:t>
            </a:r>
            <a:r>
              <a:rPr lang="zh-TW" altLang="en-US" dirty="0"/>
              <a:t>結果如下圖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8A1083-1099-425E-B4BA-823FD8032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61" y="34925"/>
            <a:ext cx="9191625" cy="17907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B48FBC9-395B-423C-99BD-C64CA10AE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5" y="5064125"/>
            <a:ext cx="42386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1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F1C0C-84DA-4496-9E57-998A0A00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Step3:</a:t>
            </a:r>
            <a:r>
              <a:rPr lang="zh-TW" altLang="en-US" dirty="0"/>
              <a:t>改</a:t>
            </a:r>
            <a:r>
              <a:rPr lang="en-US" altLang="zh-TW" dirty="0"/>
              <a:t>md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8E206-FB28-437C-B5FF-F47292480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可參考 </a:t>
            </a:r>
            <a:r>
              <a:rPr lang="en-US" altLang="zh-TW" dirty="0">
                <a:hlinkClick r:id="rId2"/>
              </a:rPr>
              <a:t>https://github.com/allanchen1971/AzureCertification/tree/master/PNP_Xcare_APPC3154</a:t>
            </a:r>
            <a:r>
              <a:rPr lang="en-US" altLang="zh-TW" dirty="0"/>
              <a:t> </a:t>
            </a:r>
            <a:r>
              <a:rPr lang="zh-TW" altLang="en-US" dirty="0"/>
              <a:t>改好後可用線上</a:t>
            </a:r>
            <a:r>
              <a:rPr lang="en-US" altLang="zh-TW" dirty="0"/>
              <a:t>(md-&gt;pdf)</a:t>
            </a:r>
            <a:r>
              <a:rPr lang="zh-TW" altLang="en-US" dirty="0"/>
              <a:t>，連測試程式一起</a:t>
            </a:r>
            <a:r>
              <a:rPr lang="en-US" altLang="zh-TW" dirty="0"/>
              <a:t>summit</a:t>
            </a:r>
            <a:r>
              <a:rPr lang="zh-TW" altLang="en-US" dirty="0"/>
              <a:t>到</a:t>
            </a:r>
            <a:r>
              <a:rPr lang="en-US" altLang="zh-TW" dirty="0" err="1"/>
              <a:t>github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24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300C1-2EE5-4378-ACA8-F6E7B08A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Step4:</a:t>
            </a:r>
            <a:r>
              <a:rPr lang="zh-TW" altLang="en-US" dirty="0"/>
              <a:t>上傳</a:t>
            </a:r>
            <a:r>
              <a:rPr lang="en-US" altLang="zh-TW" dirty="0"/>
              <a:t>certification project 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8F0D2-3514-4451-BFC9-8F80577D9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到</a:t>
            </a:r>
            <a:r>
              <a:rPr lang="en-US" altLang="zh-TW" dirty="0">
                <a:hlinkClick r:id="rId2"/>
              </a:rPr>
              <a:t>https://certify.azure.com/products</a:t>
            </a:r>
            <a:r>
              <a:rPr lang="zh-TW" altLang="en-US" dirty="0"/>
              <a:t>去建一個新的專案填好資料後測試，測試時它會有參數，填入到測試程中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-s </a:t>
            </a:r>
            <a:r>
              <a:rPr lang="en-US" altLang="zh-TW" dirty="0" err="1"/>
              <a:t>dps</a:t>
            </a:r>
            <a:r>
              <a:rPr lang="en-US" altLang="zh-TW" dirty="0"/>
              <a:t> -</a:t>
            </a:r>
            <a:r>
              <a:rPr lang="en-US" altLang="zh-TW" dirty="0" err="1"/>
              <a:t>i</a:t>
            </a:r>
            <a:r>
              <a:rPr lang="en-US" altLang="zh-TW" dirty="0"/>
              <a:t> {</a:t>
            </a:r>
            <a:r>
              <a:rPr lang="en-US" altLang="zh-TW" dirty="0" err="1"/>
              <a:t>dps</a:t>
            </a:r>
            <a:r>
              <a:rPr lang="en-US" altLang="zh-TW" dirty="0"/>
              <a:t>} -d {</a:t>
            </a:r>
            <a:r>
              <a:rPr lang="en-US" altLang="zh-TW" dirty="0" err="1"/>
              <a:t>deviceID</a:t>
            </a:r>
            <a:r>
              <a:rPr lang="en-US" altLang="zh-TW" dirty="0"/>
              <a:t>} -k {key} -e global.azure-devices-provisioning.net </a:t>
            </a:r>
            <a:r>
              <a:rPr lang="zh-TW" altLang="en-US" dirty="0"/>
              <a:t>並執行</a:t>
            </a:r>
            <a:endParaRPr lang="en-US" altLang="zh-TW" dirty="0"/>
          </a:p>
          <a:p>
            <a:r>
              <a:rPr lang="zh-TW" altLang="en-US" dirty="0"/>
              <a:t>執行好之後，當第一個</a:t>
            </a:r>
            <a:r>
              <a:rPr lang="en-US" altLang="zh-TW" dirty="0"/>
              <a:t>telemetry</a:t>
            </a:r>
            <a:r>
              <a:rPr lang="zh-TW" altLang="en-US" dirty="0"/>
              <a:t>出來後，就可以選網頁上的連線，測好後再</a:t>
            </a:r>
            <a:r>
              <a:rPr lang="en-US" altLang="zh-TW" dirty="0"/>
              <a:t>summit</a:t>
            </a:r>
            <a:r>
              <a:rPr lang="zh-TW" altLang="en-US" dirty="0"/>
              <a:t>之後，就等他們檢查</a:t>
            </a:r>
            <a:endParaRPr lang="en-US" altLang="zh-TW" dirty="0"/>
          </a:p>
          <a:p>
            <a:r>
              <a:rPr lang="zh-TW" altLang="en-US" dirty="0"/>
              <a:t>過三個工作天左右，當沒有問題，你就可以</a:t>
            </a:r>
            <a:r>
              <a:rPr lang="en-US" altLang="zh-TW" dirty="0"/>
              <a:t>publish.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85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5AE85BF838BC3647A8AC803504255C32" ma:contentTypeVersion="8" ma:contentTypeDescription="建立新的文件。" ma:contentTypeScope="" ma:versionID="132d80e56367fe7d5ba77b30a74ba0c4">
  <xsd:schema xmlns:xsd="http://www.w3.org/2001/XMLSchema" xmlns:xs="http://www.w3.org/2001/XMLSchema" xmlns:p="http://schemas.microsoft.com/office/2006/metadata/properties" xmlns:ns2="16401933-7501-44b0-9270-88fd2ace48ca" targetNamespace="http://schemas.microsoft.com/office/2006/metadata/properties" ma:root="true" ma:fieldsID="febe84dcb9d83afc8f8bcd53c4583a78" ns2:_="">
    <xsd:import namespace="16401933-7501-44b0-9270-88fd2ace4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401933-7501-44b0-9270-88fd2ace4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407072-4BDF-4822-9D4D-D7BB78B54A2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2F2F2A-F753-4DF3-8D61-B26B8FB3D8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D1EA61-B515-4870-A620-0A28AF9DF3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401933-7501-44b0-9270-88fd2ace48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34841</TotalTime>
  <Words>1096</Words>
  <Application>Microsoft Office PowerPoint</Application>
  <PresentationFormat>寬螢幕</PresentationFormat>
  <Paragraphs>97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Azure PNP Certification</vt:lpstr>
      <vt:lpstr>Step:</vt:lpstr>
      <vt:lpstr>Step1:建立公用資料庫 </vt:lpstr>
      <vt:lpstr>Step2:測試 </vt:lpstr>
      <vt:lpstr>PowerPoint 簡報</vt:lpstr>
      <vt:lpstr>PowerPoint 簡報</vt:lpstr>
      <vt:lpstr>PowerPoint 簡報</vt:lpstr>
      <vt:lpstr>Step3:改md file</vt:lpstr>
      <vt:lpstr>Step4:上傳certification project  </vt:lpstr>
      <vt:lpstr>202206 new model</vt:lpstr>
      <vt:lpstr>Step1:建立公用資料庫 </vt:lpstr>
      <vt:lpstr>Step2: Create a new project</vt:lpstr>
      <vt:lpstr>Step3: 寫sample code</vt:lpstr>
      <vt:lpstr>Step4: Test</vt:lpstr>
      <vt:lpstr>PowerPoint 簡報</vt:lpstr>
      <vt:lpstr>Step2:測試 </vt:lpstr>
      <vt:lpstr>Create X.509 file</vt:lpstr>
      <vt:lpstr>DPS設定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PNP Certification</dc:title>
  <dc:creator>Allan Chen[陳義朗]</dc:creator>
  <cp:lastModifiedBy>Allan Chen[陳義朗]</cp:lastModifiedBy>
  <cp:revision>11</cp:revision>
  <dcterms:created xsi:type="dcterms:W3CDTF">2020-09-29T09:04:51Z</dcterms:created>
  <dcterms:modified xsi:type="dcterms:W3CDTF">2022-07-21T09:58:10Z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0x0101005AE85BF838BC3647A8AC803504255C32</vt:lpwstr>
  </property>
</Properties>
</file>