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1" r:id="rId7"/>
    <p:sldId id="264" r:id="rId8"/>
    <p:sldId id="265" r:id="rId9"/>
    <p:sldId id="262" r:id="rId10"/>
    <p:sldId id="260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1B19-654B-413B-A2BD-0BCA6912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60027-ED5E-4A2A-AFB6-6B5FB2B83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4BCF-581F-4B14-8946-21F82FB4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7A64-FEAE-40A3-AAA7-6A350628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1E1E-0882-4A1E-9D01-78886B90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7205-3923-4C59-8D9B-9D9C6AAA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3AADF-DC36-4AB4-AE17-E9566FD4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B785-EDA3-460C-BF3D-970A14E7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3B1F-A793-498C-A523-E0EFE76E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8ABA-BE62-4889-A16F-12A65C0F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8293C-0219-4985-8D24-938C0370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C55BE-5723-450E-A519-1F885D4BE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E235-4805-4CDB-9BE7-5B18535A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ABBD-4555-42EE-8519-68DED951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91FB-3D1C-42F3-A9A6-7B77D9D7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1B4C-BF1C-483C-8420-10B91FCB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9FB5-E43D-4E0B-B322-9E40B3BF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1487-7B46-45C5-A26D-9819DB2A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8997-79C5-46DF-B6E0-53DB93E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2808-3972-47AA-99F5-306857D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30E4-A834-490A-B684-D92D4E30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17411-17FE-4D08-AA86-459E716F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FD9A-234E-4CDB-BFE2-4710F0B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AC93-3422-4A1A-86E3-983BBAA9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E620-DA5E-4CBE-A028-628C98F8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6FAC-112A-4CCC-A2ED-694F5336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FF86-9699-477E-A14C-98AB530A4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F973-4DEA-426D-AA28-CCA17A88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BDB86-76FB-4B88-AF37-81D68B35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4E1A-9A4F-4E1F-A42E-8197DAE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73D5-EB33-489B-A9C1-5DCCFB0F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D7CF-0E1E-478C-97E1-E9AF9B03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6F569-4CD5-490C-A58C-C7D2320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EE8D8-173C-4657-B3C9-1FA1A4266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5E43E-46ED-4E6B-90D2-7A7CCE982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10B94-0147-400E-87A0-006F97A21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43E3B-DDA6-42F5-BC9A-B79F1781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BB8BD-C813-4639-A4E5-3F24E73C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6A9D-F0F1-45BB-BD17-513539D6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5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4722-3E75-4B1F-A637-F06DBBD3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D6B17-13D8-4C31-AF34-F140A5BD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2B135-9AB1-4094-906A-55DF74D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472CD-3A96-4E8D-8AA6-86CCC7A2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0DAD9-E0B2-4A4D-AF97-FAC8EDC4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0AEE6-8E9E-4D01-83AF-857BC569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FA31C-9593-47FD-B1B5-034ED18D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54A1-0AB0-487F-A7EC-2B790920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2DCD-D58D-4544-95DD-1E67EA60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752D5-19D0-49BE-A1C9-754AB4F3E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1CDF-C798-490B-9543-E2608D8A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5AF6-58EE-4A07-9D3F-88F19D8C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AD69-1CFB-4A74-91B2-3BF8F437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E2B1-4B20-4E6E-8E78-82DF496B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3BF1A-1DCB-426F-9D60-B10201647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EE48D-76D7-4312-9EBE-B40B39BC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849E3-FEFB-4655-8970-8F78CED6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F1BEE-4AAE-4613-9B72-4FB4664D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C070E-8D24-471F-B590-F3292B83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D0CC9-D6F2-4AFC-98AF-70FA95F2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2CFA-581D-40DE-A6C2-C0E82327E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0AA2-1EED-4A63-805C-785DF5DBE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E537-1F46-466F-B5E9-2D1C9855D0D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8CDE-327F-4D6E-9271-9A602C0CD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00CC-8F8B-4E5C-9116-0EAE0429A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94EE-0749-48EB-AD05-F365D15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613569"/>
            <a:ext cx="12192000" cy="312034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039" y="1200090"/>
            <a:ext cx="3858663" cy="41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03930F-6C3F-4ED2-81A4-096995F962FE}"/>
              </a:ext>
            </a:extLst>
          </p:cNvPr>
          <p:cNvSpPr/>
          <p:nvPr/>
        </p:nvSpPr>
        <p:spPr>
          <a:xfrm>
            <a:off x="3415004" y="1881081"/>
            <a:ext cx="78097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API Proxy Pattern: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Reusable and Mockable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API Calls</a:t>
            </a:r>
            <a:endParaRPr lang="en-US" sz="5400" b="1" dirty="0">
              <a:solidFill>
                <a:srgbClr val="92D050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967A5-240D-432F-ACA8-238AF1D58A90}"/>
              </a:ext>
            </a:extLst>
          </p:cNvPr>
          <p:cNvSpPr/>
          <p:nvPr/>
        </p:nvSpPr>
        <p:spPr>
          <a:xfrm>
            <a:off x="8247565" y="4921265"/>
            <a:ext cx="2977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Allan A. Chua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https://www.pogsdotnet.com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296956"/>
            <a:ext cx="12192000" cy="374157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7076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668537" y="331805"/>
            <a:ext cx="10349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Bad API Reuse</a:t>
            </a:r>
            <a:endParaRPr lang="en-US" sz="20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A922A-883D-43FB-9469-398963E14C2A}"/>
              </a:ext>
            </a:extLst>
          </p:cNvPr>
          <p:cNvSpPr/>
          <p:nvPr/>
        </p:nvSpPr>
        <p:spPr>
          <a:xfrm>
            <a:off x="553619" y="2319178"/>
            <a:ext cx="2805402" cy="1735494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37AF-3F42-4DEB-B536-9C7E74D21A9F}"/>
              </a:ext>
            </a:extLst>
          </p:cNvPr>
          <p:cNvSpPr/>
          <p:nvPr/>
        </p:nvSpPr>
        <p:spPr>
          <a:xfrm>
            <a:off x="4693299" y="2319178"/>
            <a:ext cx="2805402" cy="1735494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8B081-83B7-4D8E-9E51-752E96CA2175}"/>
              </a:ext>
            </a:extLst>
          </p:cNvPr>
          <p:cNvSpPr/>
          <p:nvPr/>
        </p:nvSpPr>
        <p:spPr>
          <a:xfrm>
            <a:off x="8832979" y="2319178"/>
            <a:ext cx="2805402" cy="1735494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FCC1E-CFF6-4652-922D-976AF8AE76D9}"/>
              </a:ext>
            </a:extLst>
          </p:cNvPr>
          <p:cNvSpPr/>
          <p:nvPr/>
        </p:nvSpPr>
        <p:spPr>
          <a:xfrm>
            <a:off x="426194" y="1698775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A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78524A-F597-4486-AEBC-D076CC933B37}"/>
              </a:ext>
            </a:extLst>
          </p:cNvPr>
          <p:cNvSpPr/>
          <p:nvPr/>
        </p:nvSpPr>
        <p:spPr>
          <a:xfrm>
            <a:off x="4693299" y="1726470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B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B42F1-E904-4D78-8129-E2039783B8B3}"/>
              </a:ext>
            </a:extLst>
          </p:cNvPr>
          <p:cNvSpPr/>
          <p:nvPr/>
        </p:nvSpPr>
        <p:spPr>
          <a:xfrm>
            <a:off x="8832979" y="1698775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C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70D26-E53F-4A01-BA7F-F17FAEEA7D90}"/>
              </a:ext>
            </a:extLst>
          </p:cNvPr>
          <p:cNvSpPr/>
          <p:nvPr/>
        </p:nvSpPr>
        <p:spPr>
          <a:xfrm>
            <a:off x="759876" y="2602370"/>
            <a:ext cx="1050263" cy="531324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A</a:t>
            </a:r>
            <a:endParaRPr 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3B5961-B586-45C0-AF67-6B3B99E324EF}"/>
              </a:ext>
            </a:extLst>
          </p:cNvPr>
          <p:cNvSpPr/>
          <p:nvPr/>
        </p:nvSpPr>
        <p:spPr>
          <a:xfrm>
            <a:off x="9756872" y="2954813"/>
            <a:ext cx="1050263" cy="531324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B</a:t>
            </a:r>
            <a:endParaRPr lang="en-US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24E897-25E8-421A-81E7-A357B3F9AE7D}"/>
              </a:ext>
            </a:extLst>
          </p:cNvPr>
          <p:cNvSpPr/>
          <p:nvPr/>
        </p:nvSpPr>
        <p:spPr>
          <a:xfrm>
            <a:off x="5008417" y="2624259"/>
            <a:ext cx="1050263" cy="531324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A</a:t>
            </a:r>
            <a:endParaRPr lang="en-US" sz="3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5DE2E8-857A-4CA6-8A60-7C80ADC0A515}"/>
              </a:ext>
            </a:extLst>
          </p:cNvPr>
          <p:cNvSpPr/>
          <p:nvPr/>
        </p:nvSpPr>
        <p:spPr>
          <a:xfrm>
            <a:off x="6195362" y="3271913"/>
            <a:ext cx="1050263" cy="531324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B</a:t>
            </a:r>
            <a:endParaRPr lang="en-US" sz="3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A2B68-3138-49E7-BEAB-398FCF3C570D}"/>
              </a:ext>
            </a:extLst>
          </p:cNvPr>
          <p:cNvSpPr/>
          <p:nvPr/>
        </p:nvSpPr>
        <p:spPr>
          <a:xfrm>
            <a:off x="1956320" y="3271913"/>
            <a:ext cx="1050263" cy="531324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935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25870" y="1285327"/>
            <a:ext cx="12192000" cy="524086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7076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668537" y="331805"/>
            <a:ext cx="10349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Good API Reuse</a:t>
            </a:r>
            <a:endParaRPr lang="en-US" sz="20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A922A-883D-43FB-9469-398963E14C2A}"/>
              </a:ext>
            </a:extLst>
          </p:cNvPr>
          <p:cNvSpPr/>
          <p:nvPr/>
        </p:nvSpPr>
        <p:spPr>
          <a:xfrm>
            <a:off x="553619" y="2319178"/>
            <a:ext cx="2805402" cy="1109822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37AF-3F42-4DEB-B536-9C7E74D21A9F}"/>
              </a:ext>
            </a:extLst>
          </p:cNvPr>
          <p:cNvSpPr/>
          <p:nvPr/>
        </p:nvSpPr>
        <p:spPr>
          <a:xfrm>
            <a:off x="4693299" y="2319178"/>
            <a:ext cx="2805402" cy="1109822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8B081-83B7-4D8E-9E51-752E96CA2175}"/>
              </a:ext>
            </a:extLst>
          </p:cNvPr>
          <p:cNvSpPr/>
          <p:nvPr/>
        </p:nvSpPr>
        <p:spPr>
          <a:xfrm>
            <a:off x="8832979" y="2319178"/>
            <a:ext cx="2805402" cy="1109822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FCC1E-CFF6-4652-922D-976AF8AE76D9}"/>
              </a:ext>
            </a:extLst>
          </p:cNvPr>
          <p:cNvSpPr/>
          <p:nvPr/>
        </p:nvSpPr>
        <p:spPr>
          <a:xfrm>
            <a:off x="426194" y="1698775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A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78524A-F597-4486-AEBC-D076CC933B37}"/>
              </a:ext>
            </a:extLst>
          </p:cNvPr>
          <p:cNvSpPr/>
          <p:nvPr/>
        </p:nvSpPr>
        <p:spPr>
          <a:xfrm>
            <a:off x="4693299" y="1726470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B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B42F1-E904-4D78-8129-E2039783B8B3}"/>
              </a:ext>
            </a:extLst>
          </p:cNvPr>
          <p:cNvSpPr/>
          <p:nvPr/>
        </p:nvSpPr>
        <p:spPr>
          <a:xfrm>
            <a:off x="8832979" y="1698775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C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A2B68-3138-49E7-BEAB-398FCF3C570D}"/>
              </a:ext>
            </a:extLst>
          </p:cNvPr>
          <p:cNvSpPr/>
          <p:nvPr/>
        </p:nvSpPr>
        <p:spPr>
          <a:xfrm>
            <a:off x="6866999" y="5303345"/>
            <a:ext cx="2947979" cy="740756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API B</a:t>
            </a:r>
            <a:endParaRPr lang="en-US" sz="6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5B956-93C7-451F-9767-D103CF5B0631}"/>
              </a:ext>
            </a:extLst>
          </p:cNvPr>
          <p:cNvSpPr/>
          <p:nvPr/>
        </p:nvSpPr>
        <p:spPr>
          <a:xfrm>
            <a:off x="2829822" y="5303345"/>
            <a:ext cx="2947979" cy="740756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API A</a:t>
            </a:r>
            <a:endParaRPr lang="en-US" sz="6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FCC5D-6C4E-4C1F-9A39-DC9B28007252}"/>
              </a:ext>
            </a:extLst>
          </p:cNvPr>
          <p:cNvSpPr/>
          <p:nvPr/>
        </p:nvSpPr>
        <p:spPr>
          <a:xfrm>
            <a:off x="3873849" y="4124035"/>
            <a:ext cx="2228533" cy="740756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Proxy A</a:t>
            </a:r>
            <a:endParaRPr lang="en-US" sz="6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10A3D-4635-46D7-8B87-5893DFE45E2A}"/>
              </a:ext>
            </a:extLst>
          </p:cNvPr>
          <p:cNvSpPr/>
          <p:nvPr/>
        </p:nvSpPr>
        <p:spPr>
          <a:xfrm>
            <a:off x="6541661" y="4110475"/>
            <a:ext cx="2228533" cy="740756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Proxy B</a:t>
            </a:r>
            <a:endParaRPr lang="en-US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225D4-7232-46A3-B78F-31534F9AF3DA}"/>
              </a:ext>
            </a:extLst>
          </p:cNvPr>
          <p:cNvCxnSpPr>
            <a:cxnSpLocks/>
          </p:cNvCxnSpPr>
          <p:nvPr/>
        </p:nvCxnSpPr>
        <p:spPr>
          <a:xfrm>
            <a:off x="2467337" y="3429000"/>
            <a:ext cx="1684785" cy="681475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7A73AD-1857-4A6A-A2DC-93867655B0F4}"/>
              </a:ext>
            </a:extLst>
          </p:cNvPr>
          <p:cNvCxnSpPr>
            <a:cxnSpLocks/>
          </p:cNvCxnSpPr>
          <p:nvPr/>
        </p:nvCxnSpPr>
        <p:spPr>
          <a:xfrm flipH="1">
            <a:off x="4113810" y="3415440"/>
            <a:ext cx="1792468" cy="695035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937FA5-348A-4081-9B02-E7275AEC2195}"/>
              </a:ext>
            </a:extLst>
          </p:cNvPr>
          <p:cNvCxnSpPr>
            <a:cxnSpLocks/>
          </p:cNvCxnSpPr>
          <p:nvPr/>
        </p:nvCxnSpPr>
        <p:spPr>
          <a:xfrm flipH="1">
            <a:off x="4168777" y="3401880"/>
            <a:ext cx="6499137" cy="69446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065C94-097D-4829-A1C5-C2C5AB71C46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655928" y="3444908"/>
            <a:ext cx="3288880" cy="66556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3C79CC-1458-41AF-B7DB-1642C9459BB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541662" y="3401881"/>
            <a:ext cx="1114266" cy="708594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2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341914"/>
            <a:ext cx="12344400" cy="524086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7076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668537" y="331805"/>
            <a:ext cx="10349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Easy and Predictable Testing</a:t>
            </a:r>
            <a:endParaRPr lang="en-US" sz="20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A922A-883D-43FB-9469-398963E14C2A}"/>
              </a:ext>
            </a:extLst>
          </p:cNvPr>
          <p:cNvSpPr/>
          <p:nvPr/>
        </p:nvSpPr>
        <p:spPr>
          <a:xfrm>
            <a:off x="8214052" y="2095243"/>
            <a:ext cx="2805402" cy="1109822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FCC1E-CFF6-4652-922D-976AF8AE76D9}"/>
              </a:ext>
            </a:extLst>
          </p:cNvPr>
          <p:cNvSpPr/>
          <p:nvPr/>
        </p:nvSpPr>
        <p:spPr>
          <a:xfrm>
            <a:off x="8086627" y="1456179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A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5B956-93C7-451F-9767-D103CF5B0631}"/>
              </a:ext>
            </a:extLst>
          </p:cNvPr>
          <p:cNvSpPr/>
          <p:nvPr/>
        </p:nvSpPr>
        <p:spPr>
          <a:xfrm>
            <a:off x="5557838" y="5516086"/>
            <a:ext cx="2947979" cy="740756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API A</a:t>
            </a:r>
            <a:endParaRPr lang="en-US" sz="6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FCC5D-6C4E-4C1F-9A39-DC9B28007252}"/>
              </a:ext>
            </a:extLst>
          </p:cNvPr>
          <p:cNvSpPr/>
          <p:nvPr/>
        </p:nvSpPr>
        <p:spPr>
          <a:xfrm>
            <a:off x="5917562" y="4033410"/>
            <a:ext cx="2228533" cy="740756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Proxy A</a:t>
            </a:r>
            <a:endParaRPr lang="en-US" sz="6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225D4-7232-46A3-B78F-31534F9AF3DA}"/>
              </a:ext>
            </a:extLst>
          </p:cNvPr>
          <p:cNvCxnSpPr>
            <a:cxnSpLocks/>
            <a:stCxn id="7" idx="1"/>
            <a:endCxn id="18" idx="0"/>
          </p:cNvCxnSpPr>
          <p:nvPr/>
        </p:nvCxnSpPr>
        <p:spPr>
          <a:xfrm flipH="1">
            <a:off x="7031829" y="2650154"/>
            <a:ext cx="1182223" cy="1383256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5EF57E-3127-4C22-B591-7060DF427FEC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7031828" y="4774166"/>
            <a:ext cx="1" cy="74192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3C8E8F-F2D4-454C-8EC6-FDCA8910FAA8}"/>
              </a:ext>
            </a:extLst>
          </p:cNvPr>
          <p:cNvSpPr/>
          <p:nvPr/>
        </p:nvSpPr>
        <p:spPr>
          <a:xfrm>
            <a:off x="1696416" y="4033410"/>
            <a:ext cx="2228533" cy="740756"/>
          </a:xfrm>
          <a:prstGeom prst="rect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Mock Proxy</a:t>
            </a:r>
            <a:endParaRPr lang="en-US" sz="6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599B2-6002-462A-BDBB-BDF4A4BEFBBF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2810683" y="3118368"/>
            <a:ext cx="0" cy="91504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E0305-F0D3-4A2E-92C4-40719D7B292E}"/>
              </a:ext>
            </a:extLst>
          </p:cNvPr>
          <p:cNvSpPr/>
          <p:nvPr/>
        </p:nvSpPr>
        <p:spPr>
          <a:xfrm>
            <a:off x="1407982" y="2008546"/>
            <a:ext cx="2805402" cy="1109822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6DCCDC-F06F-49FE-942B-EE976EFDA237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>
            <a:off x="4213384" y="2563457"/>
            <a:ext cx="4000668" cy="86697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45EBCF4-9BCB-4A29-AA56-2028174FE383}"/>
              </a:ext>
            </a:extLst>
          </p:cNvPr>
          <p:cNvSpPr/>
          <p:nvPr/>
        </p:nvSpPr>
        <p:spPr>
          <a:xfrm>
            <a:off x="1332265" y="1417669"/>
            <a:ext cx="277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</a:rPr>
              <a:t>Consumer Testing</a:t>
            </a:r>
            <a:endParaRPr lang="en-US" sz="1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202BA7-11D8-4AE3-AAE5-96012EE9904D}"/>
              </a:ext>
            </a:extLst>
          </p:cNvPr>
          <p:cNvGrpSpPr/>
          <p:nvPr/>
        </p:nvGrpSpPr>
        <p:grpSpPr>
          <a:xfrm>
            <a:off x="4687990" y="4276399"/>
            <a:ext cx="466530" cy="254778"/>
            <a:chOff x="4478694" y="4236054"/>
            <a:chExt cx="944894" cy="35767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DBD232-852C-4558-9682-B68D2E8941B0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94" y="4236054"/>
              <a:ext cx="944894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1399013-679A-4839-83E2-C0F061C4F168}"/>
                </a:ext>
              </a:extLst>
            </p:cNvPr>
            <p:cNvCxnSpPr>
              <a:cxnSpLocks/>
            </p:cNvCxnSpPr>
            <p:nvPr/>
          </p:nvCxnSpPr>
          <p:spPr>
            <a:xfrm>
              <a:off x="4478694" y="4593728"/>
              <a:ext cx="944894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81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462616"/>
            <a:ext cx="12192000" cy="456495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VueJS logo">
            <a:extLst>
              <a:ext uri="{FF2B5EF4-FFF2-40B4-BE49-F238E27FC236}">
                <a16:creationId xmlns:a16="http://schemas.microsoft.com/office/drawing/2014/main" id="{E6B1B0B9-6625-4878-84B5-D2D0CE0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DBDA5-0E2A-40B1-8126-E01D0B3CBFA5}"/>
              </a:ext>
            </a:extLst>
          </p:cNvPr>
          <p:cNvSpPr/>
          <p:nvPr/>
        </p:nvSpPr>
        <p:spPr>
          <a:xfrm>
            <a:off x="1396938" y="397116"/>
            <a:ext cx="2841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ES6 Proxies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238941-9590-4508-9F6D-11762B97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62" y="331334"/>
            <a:ext cx="50863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5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462616"/>
            <a:ext cx="12192000" cy="456495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VueJS logo">
            <a:extLst>
              <a:ext uri="{FF2B5EF4-FFF2-40B4-BE49-F238E27FC236}">
                <a16:creationId xmlns:a16="http://schemas.microsoft.com/office/drawing/2014/main" id="{E6B1B0B9-6625-4878-84B5-D2D0CE0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" y="2004504"/>
            <a:ext cx="3861318" cy="41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ank you meme">
            <a:extLst>
              <a:ext uri="{FF2B5EF4-FFF2-40B4-BE49-F238E27FC236}">
                <a16:creationId xmlns:a16="http://schemas.microsoft.com/office/drawing/2014/main" id="{CB7EDDF4-732D-4BFB-AA16-91F845E6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54" y="1378132"/>
            <a:ext cx="66675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1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2360645"/>
            <a:ext cx="12192000" cy="13342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https://bit.ly/2HhiRVv</a:t>
            </a:r>
          </a:p>
        </p:txBody>
      </p:sp>
      <p:pic>
        <p:nvPicPr>
          <p:cNvPr id="8" name="Picture 2" descr="Image result for VueJS logo">
            <a:extLst>
              <a:ext uri="{FF2B5EF4-FFF2-40B4-BE49-F238E27FC236}">
                <a16:creationId xmlns:a16="http://schemas.microsoft.com/office/drawing/2014/main" id="{E6B1B0B9-6625-4878-84B5-D2D0CE0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DBDA5-0E2A-40B1-8126-E01D0B3CBFA5}"/>
              </a:ext>
            </a:extLst>
          </p:cNvPr>
          <p:cNvSpPr/>
          <p:nvPr/>
        </p:nvSpPr>
        <p:spPr>
          <a:xfrm>
            <a:off x="1396938" y="397116"/>
            <a:ext cx="49904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GITHUB DEMO LINK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1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2360645"/>
            <a:ext cx="12192000" cy="133427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3930F-6C3F-4ED2-81A4-096995F962FE}"/>
              </a:ext>
            </a:extLst>
          </p:cNvPr>
          <p:cNvSpPr/>
          <p:nvPr/>
        </p:nvSpPr>
        <p:spPr>
          <a:xfrm>
            <a:off x="3116424" y="2704617"/>
            <a:ext cx="105249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https://bit.ly/</a:t>
            </a:r>
            <a:r>
              <a:rPr lang="en-US" sz="4400" dirty="0">
                <a:solidFill>
                  <a:schemeClr val="bg1"/>
                </a:solidFill>
              </a:rPr>
              <a:t>2TH1mDM</a:t>
            </a:r>
            <a:endParaRPr lang="en-US" sz="60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pic>
        <p:nvPicPr>
          <p:cNvPr id="8" name="Picture 2" descr="Image result for VueJS logo">
            <a:extLst>
              <a:ext uri="{FF2B5EF4-FFF2-40B4-BE49-F238E27FC236}">
                <a16:creationId xmlns:a16="http://schemas.microsoft.com/office/drawing/2014/main" id="{E6B1B0B9-6625-4878-84B5-D2D0CE0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DBDA5-0E2A-40B1-8126-E01D0B3CBFA5}"/>
              </a:ext>
            </a:extLst>
          </p:cNvPr>
          <p:cNvSpPr/>
          <p:nvPr/>
        </p:nvSpPr>
        <p:spPr>
          <a:xfrm>
            <a:off x="1507626" y="443769"/>
            <a:ext cx="37000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Slide Deck Link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6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656982"/>
            <a:ext cx="12192000" cy="393148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03930F-6C3F-4ED2-81A4-096995F962FE}"/>
              </a:ext>
            </a:extLst>
          </p:cNvPr>
          <p:cNvSpPr/>
          <p:nvPr/>
        </p:nvSpPr>
        <p:spPr>
          <a:xfrm>
            <a:off x="541175" y="2179533"/>
            <a:ext cx="105249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What is Proxy Design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Problems it solves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How to 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How to improve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How it makes testing easy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The Future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595534" y="443771"/>
            <a:ext cx="20393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Agenda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656982"/>
            <a:ext cx="12192000" cy="479538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03930F-6C3F-4ED2-81A4-096995F962FE}"/>
              </a:ext>
            </a:extLst>
          </p:cNvPr>
          <p:cNvSpPr/>
          <p:nvPr/>
        </p:nvSpPr>
        <p:spPr>
          <a:xfrm>
            <a:off x="541175" y="2011589"/>
            <a:ext cx="1052493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Provide a surrogate or placeholder for another object to control access to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Use an extra level of indirection to support distributed, controlled, or intelligent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Add a wrapper and delegation to protect the real component from undue complexity.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493537" y="405638"/>
            <a:ext cx="51924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What is Proxy Pattern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9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656982"/>
            <a:ext cx="12192000" cy="382941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493537" y="405638"/>
            <a:ext cx="42867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How it Looks Like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A4253-7C5F-402B-91D7-48C398B60E32}"/>
              </a:ext>
            </a:extLst>
          </p:cNvPr>
          <p:cNvSpPr/>
          <p:nvPr/>
        </p:nvSpPr>
        <p:spPr>
          <a:xfrm>
            <a:off x="553619" y="2319178"/>
            <a:ext cx="2320210" cy="1534365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7783-B986-43F8-BD4C-F93AF50C0D7D}"/>
              </a:ext>
            </a:extLst>
          </p:cNvPr>
          <p:cNvSpPr/>
          <p:nvPr/>
        </p:nvSpPr>
        <p:spPr>
          <a:xfrm>
            <a:off x="8831989" y="2902865"/>
            <a:ext cx="2320210" cy="1534365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Consumer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4911A-FA03-4FD1-9FA3-EC54F8EA0F4A}"/>
              </a:ext>
            </a:extLst>
          </p:cNvPr>
          <p:cNvSpPr/>
          <p:nvPr/>
        </p:nvSpPr>
        <p:spPr>
          <a:xfrm>
            <a:off x="4651313" y="2206689"/>
            <a:ext cx="2320210" cy="1534365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Proxy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BD57046-A4A3-488D-9F3F-B9C0F0373956}"/>
              </a:ext>
            </a:extLst>
          </p:cNvPr>
          <p:cNvSpPr/>
          <p:nvPr/>
        </p:nvSpPr>
        <p:spPr>
          <a:xfrm rot="1422900">
            <a:off x="7188459" y="2848462"/>
            <a:ext cx="1343608" cy="581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DFC1F9-91E6-4B58-874A-0C96A2D991E0}"/>
              </a:ext>
            </a:extLst>
          </p:cNvPr>
          <p:cNvSpPr/>
          <p:nvPr/>
        </p:nvSpPr>
        <p:spPr>
          <a:xfrm rot="20991813">
            <a:off x="3155087" y="2617490"/>
            <a:ext cx="1343608" cy="581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2A3A7-54C9-4C0A-B853-B0C806C8B1CE}"/>
              </a:ext>
            </a:extLst>
          </p:cNvPr>
          <p:cNvSpPr/>
          <p:nvPr/>
        </p:nvSpPr>
        <p:spPr>
          <a:xfrm>
            <a:off x="4516166" y="3935420"/>
            <a:ext cx="267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Encapsulates access</a:t>
            </a:r>
          </a:p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90384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656982"/>
            <a:ext cx="12192000" cy="382941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59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943032" y="405638"/>
            <a:ext cx="42867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How it Looks Like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A2CDB-DA13-4E1B-8CCC-25AA5AC2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78" y="0"/>
            <a:ext cx="5342502" cy="68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1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656982"/>
            <a:ext cx="12192000" cy="382941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120313" y="405638"/>
            <a:ext cx="42867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How it Looks Like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B46D6-BC8C-4824-8FF2-08AE89F2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88" y="314325"/>
            <a:ext cx="62293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9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3EEBB8-DFDD-45E3-8574-EBA568BC38AA}"/>
              </a:ext>
            </a:extLst>
          </p:cNvPr>
          <p:cNvSpPr/>
          <p:nvPr/>
        </p:nvSpPr>
        <p:spPr>
          <a:xfrm>
            <a:off x="0" y="1656982"/>
            <a:ext cx="12192000" cy="479538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VueJS logo">
            <a:extLst>
              <a:ext uri="{FF2B5EF4-FFF2-40B4-BE49-F238E27FC236}">
                <a16:creationId xmlns:a16="http://schemas.microsoft.com/office/drawing/2014/main" id="{56E91E3E-6B0A-44CC-9FBB-31025B90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94365"/>
            <a:ext cx="1184988" cy="12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E7998F-9BEA-4D2C-A565-2C020A66310B}"/>
              </a:ext>
            </a:extLst>
          </p:cNvPr>
          <p:cNvSpPr/>
          <p:nvPr/>
        </p:nvSpPr>
        <p:spPr>
          <a:xfrm>
            <a:off x="1493537" y="405638"/>
            <a:ext cx="6723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Why its perfect for API Calls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A4253-7C5F-402B-91D7-48C398B60E32}"/>
              </a:ext>
            </a:extLst>
          </p:cNvPr>
          <p:cNvSpPr/>
          <p:nvPr/>
        </p:nvSpPr>
        <p:spPr>
          <a:xfrm>
            <a:off x="553619" y="2319178"/>
            <a:ext cx="2320210" cy="1534365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7783-B986-43F8-BD4C-F93AF50C0D7D}"/>
              </a:ext>
            </a:extLst>
          </p:cNvPr>
          <p:cNvSpPr/>
          <p:nvPr/>
        </p:nvSpPr>
        <p:spPr>
          <a:xfrm>
            <a:off x="8749007" y="2140862"/>
            <a:ext cx="2320210" cy="1534365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Consumer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4911A-FA03-4FD1-9FA3-EC54F8EA0F4A}"/>
              </a:ext>
            </a:extLst>
          </p:cNvPr>
          <p:cNvSpPr/>
          <p:nvPr/>
        </p:nvSpPr>
        <p:spPr>
          <a:xfrm>
            <a:off x="4753378" y="3848877"/>
            <a:ext cx="2320210" cy="1534365"/>
          </a:xfrm>
          <a:prstGeom prst="rect">
            <a:avLst/>
          </a:prstGeom>
          <a:noFill/>
          <a:ln w="1016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Proxy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BD57046-A4A3-488D-9F3F-B9C0F0373956}"/>
              </a:ext>
            </a:extLst>
          </p:cNvPr>
          <p:cNvSpPr/>
          <p:nvPr/>
        </p:nvSpPr>
        <p:spPr>
          <a:xfrm rot="19393225">
            <a:off x="7253191" y="3517673"/>
            <a:ext cx="1343608" cy="581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DFC1F9-91E6-4B58-874A-0C96A2D991E0}"/>
              </a:ext>
            </a:extLst>
          </p:cNvPr>
          <p:cNvSpPr/>
          <p:nvPr/>
        </p:nvSpPr>
        <p:spPr>
          <a:xfrm rot="2374285">
            <a:off x="3239269" y="3847701"/>
            <a:ext cx="1343608" cy="581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956F1-0142-4875-A82D-E93F232BC263}"/>
              </a:ext>
            </a:extLst>
          </p:cNvPr>
          <p:cNvSpPr/>
          <p:nvPr/>
        </p:nvSpPr>
        <p:spPr>
          <a:xfrm>
            <a:off x="2483762" y="5682882"/>
            <a:ext cx="685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Encapsulates protocol and framework used to call API</a:t>
            </a:r>
          </a:p>
        </p:txBody>
      </p:sp>
    </p:spTree>
    <p:extLst>
      <p:ext uri="{BB962C8B-B14F-4D97-AF65-F5344CB8AC3E}">
        <p14:creationId xmlns:p14="http://schemas.microsoft.com/office/powerpoint/2010/main" val="131125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56</cp:revision>
  <dcterms:created xsi:type="dcterms:W3CDTF">2019-03-12T15:10:09Z</dcterms:created>
  <dcterms:modified xsi:type="dcterms:W3CDTF">2019-03-12T16:08:38Z</dcterms:modified>
</cp:coreProperties>
</file>