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Clique para editar o formato de notas</a:t>
            </a:r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pt-BR"/>
              <a:t>&lt;cabeçalho&gt;</a:t>
            </a:r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pt-BR"/>
              <a:t>&lt;data/hora&gt;</a:t>
            </a:r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pt-BR"/>
              <a:t>&lt;rodapé&gt;</a:t>
            </a:r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4727115-1549-49ED-A1C1-FF4AF2DD8B80}" type="slidenum">
              <a:rPr lang="pt-BR"/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4C6987A-C83A-44D0-B945-637170C8376D}" type="slidenum">
              <a:rPr lang="pt-BR" sz="1200">
                <a:solidFill>
                  <a:srgbClr val="ffffff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280"/>
            <a:ext cx="1055412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56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1864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5411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1864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56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18640" y="4121280"/>
            <a:ext cx="105537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18640" y="4121280"/>
            <a:ext cx="1055412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2656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81864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5411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1864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2656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18640" y="4121280"/>
            <a:ext cx="105537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18640" y="4121280"/>
            <a:ext cx="1055412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2656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81864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3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5411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81864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2656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18640" y="4121280"/>
            <a:ext cx="105537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818640" y="4121280"/>
            <a:ext cx="1055412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2656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81864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5411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864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5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280"/>
            <a:ext cx="10553760" cy="17341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218556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entury Gothic"/>
              </a:rPr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entury Gothic"/>
              </a:rPr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7.º Nível da estrutura de tópicosEditar estilos de texto Mestre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400">
                <a:solidFill>
                  <a:srgbClr val="ffffff"/>
                </a:solidFill>
                <a:latin typeface="Century Gothic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Quinto nível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pt-BR" sz="900">
                <a:solidFill>
                  <a:srgbClr val="ffffff"/>
                </a:solidFill>
                <a:latin typeface="Century Gothic"/>
              </a:rPr>
              <a:t>19/08/17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anchor="b" bIns="10800"/>
          <a:p>
            <a:pPr algn="r">
              <a:lnSpc>
                <a:spcPct val="100000"/>
              </a:lnSpc>
            </a:pPr>
            <a:fld id="{24CCD8B8-B969-4A99-B839-C66F9B212F59}" type="slidenum">
              <a:rPr lang="pt-BR" sz="2000">
                <a:solidFill>
                  <a:srgbClr val="00c6bb"/>
                </a:solidFill>
                <a:latin typeface="Century Gothic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pt-BR" sz="900">
                <a:solidFill>
                  <a:srgbClr val="ffffff"/>
                </a:solidFill>
                <a:latin typeface="Century Gothic"/>
              </a:rPr>
              <a:t>19/08/17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anchor="b" bIns="10800"/>
          <a:p>
            <a:pPr algn="r">
              <a:lnSpc>
                <a:spcPct val="100000"/>
              </a:lnSpc>
            </a:pPr>
            <a:fld id="{83B8A908-AE37-4661-9D7A-37CC849351EA}" type="slidenum">
              <a:rPr lang="pt-BR" sz="2000">
                <a:solidFill>
                  <a:srgbClr val="00c6bb"/>
                </a:solidFill>
                <a:latin typeface="Century Gothic"/>
              </a:rPr>
              <a:t>&lt;número&gt;</a:t>
            </a:fld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Clique para editar o formato do texto do título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-3240"/>
            <a:ext cx="12191760" cy="520344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fefefe"/>
                </a:solidFill>
                <a:latin typeface="Century Gothic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pt-BR" sz="900">
                <a:solidFill>
                  <a:srgbClr val="ffffff"/>
                </a:solidFill>
                <a:latin typeface="Century Gothic"/>
              </a:rPr>
              <a:t>19/08/17</a:t>
            </a:r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anchor="b" bIns="10800"/>
          <a:p>
            <a:pPr algn="r">
              <a:lnSpc>
                <a:spcPct val="100000"/>
              </a:lnSpc>
            </a:pPr>
            <a:fld id="{2A75C6C3-F06C-44E0-9ACE-F709B20097E6}" type="slidenum">
              <a:rPr lang="pt-BR" sz="2000">
                <a:solidFill>
                  <a:srgbClr val="00c6bb"/>
                </a:solidFill>
                <a:latin typeface="Century Gothic"/>
              </a:rPr>
              <a:t>&lt;número&gt;</a:t>
            </a:fld>
            <a:endParaRPr/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140840" y="2286720"/>
            <a:ext cx="4894920" cy="2503440"/>
          </a:xfrm>
          <a:prstGeom prst="rect">
            <a:avLst/>
          </a:pr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1357200" y="2436120"/>
            <a:ext cx="4382280" cy="2007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efefe"/>
                </a:solidFill>
                <a:latin typeface="Century Gothic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156000" y="2286000"/>
            <a:ext cx="4879800" cy="229500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entury Gothic"/>
              </a:rPr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>
                <a:solidFill>
                  <a:srgbClr val="ffffff"/>
                </a:solidFill>
                <a:latin typeface="Century Gothic"/>
              </a:rPr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>
                <a:solidFill>
                  <a:srgbClr val="ffffff"/>
                </a:solidFill>
                <a:latin typeface="Century Gothic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7.º Nível da estrutura de tópicosEditar estilos de texto Mestre</a:t>
            </a:r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pt-BR" sz="900">
                <a:solidFill>
                  <a:srgbClr val="ffffff"/>
                </a:solidFill>
                <a:latin typeface="Century Gothic"/>
              </a:rPr>
              <a:t>19/08/17</a:t>
            </a:r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18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anchor="b" bIns="10800"/>
          <a:p>
            <a:pPr algn="r">
              <a:lnSpc>
                <a:spcPct val="100000"/>
              </a:lnSpc>
            </a:pPr>
            <a:fld id="{A8A8C8D3-F6A7-42A7-8C56-E7A4310A156F}" type="slidenum">
              <a:rPr lang="pt-BR" sz="2000">
                <a:solidFill>
                  <a:srgbClr val="00c6bb"/>
                </a:solidFill>
                <a:latin typeface="Century Gothic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PQcqM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571920" y="2222280"/>
            <a:ext cx="5803920" cy="3636000"/>
          </a:xfrm>
          <a:prstGeom prst="rect">
            <a:avLst/>
          </a:prstGeom>
        </p:spPr>
        <p:txBody>
          <a:bodyPr anchor="ctr"/>
          <a:p>
            <a:r>
              <a:rPr lang="en-US" sz="1200">
                <a:solidFill>
                  <a:srgbClr val="ffffff"/>
                </a:solidFill>
                <a:latin typeface="Century Gothic"/>
              </a:rPr>
              <a:t>amarildo  lacerda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O legado... 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Quando a  M é grande só sobra legado...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Onde que eu tô? 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Estou com uma big M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Onde que eu vo ?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Organização de base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Ser RAD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nao precisa deixar de ser RAD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Remover o que é ruim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  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regras mixadas com as views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  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regras nao testaveis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   </a:t>
            </a:r>
            <a:r>
              <a:rPr lang="en-US">
                <a:solidFill>
                  <a:srgbClr val="ffffff"/>
                </a:solidFill>
                <a:latin typeface="Century Gothic"/>
              </a:rPr>
              <a:t>conexoes fortemente conectado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O que manter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Pequeno volume de codigo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Velocidade de desenvolvimento 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Porque Refatorar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Remover as partes ruins para reduzir manutenção 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Facilitar debug e leitura de código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Tornar testavel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Performance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MVCBr   x    PQcqM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POO   sem deixar de ser RAD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357200" y="2436120"/>
            <a:ext cx="4382280" cy="2007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efefe"/>
                </a:solidFill>
                <a:latin typeface="Century Gothic"/>
              </a:rPr>
              <a:t>MVCBr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6156000" y="2286000"/>
            <a:ext cx="4879800" cy="2295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e43617"/>
                </a:solidFill>
                <a:latin typeface="Century Gothic"/>
              </a:rPr>
              <a:t>Quanto mais você sobe a montanha maior a certeza que não conhecia nada.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Hello world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O primeiro. .. .mmm... a gente não esquece.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Viajando com usuário 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410920" y="150840"/>
            <a:ext cx="5071680" cy="2277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PQcqM</a:t>
            </a:r>
            <a:endParaRPr/>
          </a:p>
        </p:txBody>
      </p:sp>
      <p:pic>
        <p:nvPicPr>
          <p:cNvPr descr="" id="159" name="Imagem 4"/>
          <p:cNvPicPr/>
          <p:nvPr/>
        </p:nvPicPr>
        <p:blipFill>
          <a:blip r:embed="rId1"/>
          <a:stretch>
            <a:fillRect/>
          </a:stretch>
        </p:blipFill>
        <p:spPr>
          <a:xfrm>
            <a:off x="2549880" y="2021040"/>
            <a:ext cx="6123600" cy="358632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Validando regras com modelos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Validar para economizar 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Entregar utilidade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3482640" y="2222280"/>
            <a:ext cx="55897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O usuário não sabe o que quer até que alguém diga... Depois se torna primeira necessidade.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amarildo lacerda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018080" y="2222280"/>
            <a:ext cx="1035504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Tireideletra.com.br 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wbagestao.com.br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no email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PQcqM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25 %  para o governo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10 %  para despesas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15%  desenvolvimento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30% Manutenção 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10% Empresário </a:t>
            </a:r>
            <a:endParaRPr/>
          </a:p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10%  pesquisa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fefefe"/>
                </a:solidFill>
                <a:latin typeface="Century Gothic"/>
              </a:rPr>
              <a:t>A longividade do software e o paradigma </a:t>
            </a:r>
            <a:r>
              <a:rPr b="1" lang="en-US" sz="5400">
                <a:solidFill>
                  <a:srgbClr val="fefefe"/>
                </a:solidFill>
                <a:latin typeface="Century Gothic"/>
              </a:rPr>
              <a:t>
</a:t>
            </a:r>
            <a:r>
              <a:rPr b="1" lang="en-US" sz="5400">
                <a:solidFill>
                  <a:srgbClr val="fefefe"/>
                </a:solidFill>
                <a:latin typeface="Century Gothic"/>
              </a:rPr>
              <a:t>
</a:t>
            </a:r>
            <a:r>
              <a:rPr b="1" lang="en-US" sz="5400">
                <a:solidFill>
                  <a:srgbClr val="fefefe"/>
                </a:solidFill>
                <a:latin typeface="Century Gothic"/>
              </a:rPr>
              <a:t>PQcqM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entury Gothic"/>
              </a:rPr>
              <a:t>MVCBr   amarildo lacerda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Pqcqm   Para quem       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charset="2" typeface="Wingdings 2"/>
              <a:buChar char=""/>
            </a:pPr>
            <a:r>
              <a:rPr lang="en-US">
                <a:solidFill>
                  <a:srgbClr val="ffffff"/>
                </a:solidFill>
                <a:latin typeface="Century Gothic"/>
              </a:rPr>
              <a:t>Identificar o consumidor... Aquele que paga o trabalho.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pQcqm   Quanto custará fazer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1053720" y="2222280"/>
            <a:ext cx="10319400" cy="2438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pqCqm   Como será feito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pqcQm  Quando ficará pronto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efefe"/>
                </a:solidFill>
                <a:latin typeface="Century Gothic"/>
              </a:rPr>
              <a:t>pqcqM  Manutenção 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