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</p:spPr>
      </p:sp>
      <p:sp>
        <p:nvSpPr>
          <p:cNvPr id="10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</p:spPr>
      </p:sp>
      <p:pic>
        <p:nvPicPr>
          <p:cNvPr descr="" id="104" name="Shap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" y="0"/>
            <a:ext cx="9123480" cy="5142240"/>
          </a:xfrm>
          <a:prstGeom prst="rect">
            <a:avLst/>
          </a:prstGeom>
        </p:spPr>
      </p:pic>
      <p:sp>
        <p:nvSpPr>
          <p:cNvPr id="105" name="CustomShape 3"/>
          <p:cNvSpPr/>
          <p:nvPr/>
        </p:nvSpPr>
        <p:spPr>
          <a:xfrm>
            <a:off x="4811760" y="56520"/>
            <a:ext cx="4168800" cy="4034880"/>
          </a:xfrm>
          <a:prstGeom prst="rect">
            <a:avLst/>
          </a:prstGeom>
        </p:spPr>
        <p:txBody>
          <a:bodyPr anchor="ctr" bIns="91440" lIns="90000" rIns="90000" tIns="91440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ffffff"/>
                </a:solidFill>
                <a:latin typeface="Open Sans"/>
                <a:ea typeface="Open Sans"/>
              </a:rPr>
              <a:t>MVCBr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ffffff"/>
                </a:solidFill>
                <a:latin typeface="Open Sans"/>
                <a:ea typeface="Open Sans"/>
              </a:rPr>
              <a:t>POO sem deixar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ffffff"/>
                </a:solidFill>
                <a:latin typeface="Open Sans"/>
                <a:ea typeface="Open Sans"/>
              </a:rPr>
              <a:t>de ser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ffffff"/>
                </a:solidFill>
                <a:latin typeface="Open Sans"/>
                <a:ea typeface="Open Sans"/>
              </a:rPr>
              <a:t>RAD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4868280" y="3489840"/>
            <a:ext cx="4168800" cy="1036080"/>
          </a:xfrm>
          <a:prstGeom prst="rect">
            <a:avLst/>
          </a:prstGeom>
        </p:spPr>
        <p:txBody>
          <a:bodyPr anchor="b" bIns="91440" lIns="90000" rIns="90000" tIns="91440"/>
          <a:p>
            <a:pPr algn="r">
              <a:lnSpc>
                <a:spcPct val="100000"/>
              </a:lnSpc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</a:rPr>
              <a:t>amarildo lacerda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</a:rPr>
              <a:t>Storeware Team CEO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</a:rPr>
              <a:t>Apoio: WBA Gestão em Software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7" name="Shap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5142240"/>
          </a:xfrm>
          <a:prstGeom prst="rect">
            <a:avLst/>
          </a:prstGeom>
        </p:spPr>
      </p:pic>
      <p:sp>
        <p:nvSpPr>
          <p:cNvPr id="108" name="CustomShape 1"/>
          <p:cNvSpPr/>
          <p:nvPr/>
        </p:nvSpPr>
        <p:spPr>
          <a:xfrm>
            <a:off x="311760" y="744480"/>
            <a:ext cx="8519400" cy="34408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-529560"/>
            <a:ext cx="8229240" cy="54507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9600"/>
              <a:t>Onqueu tô?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9600"/>
              <a:t>Onqueu vô?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0" name="Shap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514224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311760" y="744480"/>
            <a:ext cx="8519400" cy="34408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9600"/>
              <a:t>PQcqM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Shap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18360"/>
            <a:ext cx="9142920" cy="5142240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311760" y="744480"/>
            <a:ext cx="8519400" cy="34408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pt-BR">
                <a:solidFill>
                  <a:srgbClr val="c5000b"/>
                </a:solidFill>
                <a:latin typeface="Century Gothic"/>
              </a:rPr>
              <a:t>25% Governo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600">
                <a:solidFill>
                  <a:srgbClr val="c5000b"/>
                </a:solidFill>
                <a:latin typeface="Century Gothic"/>
              </a:rPr>
              <a:t>10% Despesas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600">
                <a:solidFill>
                  <a:srgbClr val="c5000b"/>
                </a:solidFill>
                <a:latin typeface="Century Gothic"/>
              </a:rPr>
              <a:t>15% Desenvolvimento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600">
                <a:solidFill>
                  <a:srgbClr val="c5000b"/>
                </a:solidFill>
                <a:latin typeface="Century Gothic"/>
              </a:rPr>
              <a:t>30% Manutenção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600">
                <a:solidFill>
                  <a:srgbClr val="c5000b"/>
                </a:solidFill>
                <a:latin typeface="Century Gothic"/>
              </a:rPr>
              <a:t>10% Retorno Investimento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600">
                <a:solidFill>
                  <a:srgbClr val="c5000b"/>
                </a:solidFill>
                <a:latin typeface="Century Gothic"/>
              </a:rPr>
              <a:t>10% Pesquisa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4" name="Shap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5142240"/>
          </a:xfrm>
          <a:prstGeom prst="rect">
            <a:avLst/>
          </a:prstGeom>
        </p:spPr>
      </p:pic>
      <p:sp>
        <p:nvSpPr>
          <p:cNvPr id="115" name="CustomShape 1"/>
          <p:cNvSpPr/>
          <p:nvPr/>
        </p:nvSpPr>
        <p:spPr>
          <a:xfrm>
            <a:off x="311760" y="744480"/>
            <a:ext cx="8519400" cy="34408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205200"/>
            <a:ext cx="8228880" cy="39805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/>
              <a:t>Para quem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Quanto custa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Como fazer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Quando ficará pronto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Manutenção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7" name="Shap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5142240"/>
          </a:xfrm>
          <a:prstGeom prst="rect">
            <a:avLst/>
          </a:prstGeom>
        </p:spPr>
      </p:pic>
      <p:sp>
        <p:nvSpPr>
          <p:cNvPr id="118" name="CustomShape 1"/>
          <p:cNvSpPr/>
          <p:nvPr/>
        </p:nvSpPr>
        <p:spPr>
          <a:xfrm>
            <a:off x="311760" y="744480"/>
            <a:ext cx="8519400" cy="34408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t-BR"/>
              <a:t>amarildo lacerda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/>
              <a:t>blog: tireideletra.com.br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/>
              <a:t>wbagestao.com.br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/>
              <a:t>https://github.com/amarildolacerda/MVCBr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