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" y="153650"/>
            <a:ext cx="8811491" cy="2056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1750" y="206508"/>
            <a:ext cx="19720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oper Black" panose="0208090404030B020404" pitchFamily="18" charset="0"/>
              </a:rPr>
              <a:t>AMFG</a:t>
            </a:r>
          </a:p>
          <a:p>
            <a:pPr algn="ctr"/>
            <a:r>
              <a:rPr 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sz="4400" b="1" baseline="3000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oper Black" panose="0208090404030B020404" pitchFamily="18" charset="0"/>
              </a:rPr>
              <a:t>2017</a:t>
            </a:r>
            <a:endParaRPr lang="en-US" sz="4400" b="1" baseline="3000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422225"/>
            <a:ext cx="8399355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400" b="1" dirty="0" smtClean="0">
                <a:ln w="50800"/>
              </a:rPr>
              <a:t>IEEE Workshop on </a:t>
            </a:r>
            <a:r>
              <a:rPr lang="en-US" sz="2400" b="1" dirty="0" smtClean="0">
                <a:ln w="50800"/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2400" b="1" dirty="0" smtClean="0">
                <a:ln w="50800"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nalysis and </a:t>
            </a:r>
            <a:r>
              <a:rPr lang="en-US" sz="2400" b="1" dirty="0" smtClean="0">
                <a:ln w="50800"/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r>
              <a:rPr lang="en-US" sz="2400" b="1" dirty="0" smtClean="0">
                <a:ln w="50800"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odeling of </a:t>
            </a:r>
            <a:r>
              <a:rPr lang="en-US" sz="2400" b="1" dirty="0" smtClean="0">
                <a:ln w="50800"/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</a:t>
            </a:r>
            <a:r>
              <a:rPr lang="en-US" sz="2400" b="1" dirty="0" smtClean="0">
                <a:ln w="50800"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aces and </a:t>
            </a:r>
            <a:r>
              <a:rPr lang="en-US" sz="2400" b="1" dirty="0" smtClean="0">
                <a:ln w="50800"/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sz="2400" b="1" dirty="0" smtClean="0">
                <a:ln w="50800"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estures</a:t>
            </a:r>
            <a:endParaRPr lang="en-US" sz="2400" b="1" dirty="0">
              <a:ln w="50800"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714" y="1805970"/>
            <a:ext cx="427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conjunction with ICCV </a:t>
            </a:r>
            <a:r>
              <a:rPr lang="en-US" dirty="0" smtClean="0"/>
              <a:t>201</a:t>
            </a:r>
            <a:r>
              <a:rPr lang="en-US" altLang="zh-CN" dirty="0" smtClean="0"/>
              <a:t>7, </a:t>
            </a:r>
            <a:r>
              <a:rPr lang="en-US" dirty="0"/>
              <a:t>Venice, </a:t>
            </a:r>
            <a:r>
              <a:rPr lang="en-US" dirty="0" smtClean="0"/>
              <a:t>Italy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4" r="3811"/>
          <a:stretch/>
        </p:blipFill>
        <p:spPr>
          <a:xfrm>
            <a:off x="2256958" y="275759"/>
            <a:ext cx="1981200" cy="1203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3" t="24850" r="17708" b="26064"/>
          <a:stretch/>
        </p:blipFill>
        <p:spPr>
          <a:xfrm>
            <a:off x="4421351" y="275759"/>
            <a:ext cx="1979449" cy="1207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1" r="12769"/>
          <a:stretch/>
        </p:blipFill>
        <p:spPr>
          <a:xfrm>
            <a:off x="6500433" y="277254"/>
            <a:ext cx="2057400" cy="1207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77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" y="153650"/>
            <a:ext cx="8811491" cy="2056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8115" y="152400"/>
            <a:ext cx="163448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AMFG</a:t>
            </a:r>
          </a:p>
          <a:p>
            <a:pPr algn="ctr"/>
            <a:r>
              <a:rPr lang="en-US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</a:t>
            </a:r>
            <a:r>
              <a:rPr lang="en-US" sz="4400" b="1" baseline="3000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mic Sans MS" pitchFamily="66" charset="0"/>
              </a:rPr>
              <a:t>2017</a:t>
            </a:r>
            <a:endParaRPr lang="en-US" sz="4400" b="1" baseline="3000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accent2">
                  <a:lumMod val="75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447800"/>
            <a:ext cx="8399355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400" b="1" dirty="0" smtClean="0">
                <a:ln w="50800"/>
              </a:rPr>
              <a:t>IEEE Workshop on </a:t>
            </a:r>
            <a:r>
              <a:rPr lang="en-US" sz="2400" b="1" dirty="0" smtClean="0">
                <a:ln w="50800"/>
                <a:solidFill>
                  <a:srgbClr val="95373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2400" b="1" dirty="0" smtClean="0">
                <a:ln w="50800"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nalysis and </a:t>
            </a:r>
            <a:r>
              <a:rPr lang="en-US" sz="2400" b="1" dirty="0" smtClean="0">
                <a:ln w="50800"/>
                <a:solidFill>
                  <a:srgbClr val="95373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r>
              <a:rPr lang="en-US" sz="2400" b="1" dirty="0" smtClean="0">
                <a:ln w="50800"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odeling of </a:t>
            </a:r>
            <a:r>
              <a:rPr lang="en-US" sz="2400" b="1" dirty="0" smtClean="0">
                <a:ln w="50800"/>
                <a:solidFill>
                  <a:srgbClr val="95373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</a:t>
            </a:r>
            <a:r>
              <a:rPr lang="en-US" sz="2400" b="1" dirty="0" smtClean="0">
                <a:ln w="50800"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aces and </a:t>
            </a:r>
            <a:r>
              <a:rPr lang="en-US" sz="2400" b="1" dirty="0" smtClean="0">
                <a:ln w="50800"/>
                <a:solidFill>
                  <a:srgbClr val="953735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G</a:t>
            </a:r>
            <a:r>
              <a:rPr lang="en-US" sz="2400" b="1" dirty="0" smtClean="0">
                <a:ln w="50800"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estures</a:t>
            </a:r>
            <a:endParaRPr lang="en-US" sz="2400" b="1" dirty="0">
              <a:ln w="50800"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9000" y="18288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 conjunction with CVPR 2015,</a:t>
            </a:r>
            <a:r>
              <a:rPr lang="zh-CN" altLang="en-US" dirty="0" smtClean="0"/>
              <a:t> </a:t>
            </a:r>
            <a:r>
              <a:rPr lang="en-US" altLang="zh-CN" dirty="0" smtClean="0"/>
              <a:t>June</a:t>
            </a:r>
            <a:r>
              <a:rPr lang="zh-CN" altLang="en-US" dirty="0" smtClean="0"/>
              <a:t> </a:t>
            </a:r>
            <a:r>
              <a:rPr lang="en-US" altLang="zh-CN" dirty="0" smtClean="0"/>
              <a:t>12,</a:t>
            </a:r>
            <a:r>
              <a:rPr lang="zh-CN" altLang="en-US" dirty="0" smtClean="0"/>
              <a:t> </a:t>
            </a:r>
            <a:r>
              <a:rPr lang="en-US" altLang="zh-CN" dirty="0" smtClean="0"/>
              <a:t>Boston,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USA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10" r="6500"/>
          <a:stretch/>
        </p:blipFill>
        <p:spPr>
          <a:xfrm>
            <a:off x="6905414" y="381000"/>
            <a:ext cx="164592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/>
          </p:cNvPicPr>
          <p:nvPr/>
        </p:nvPicPr>
        <p:blipFill rotWithShape="1">
          <a:blip r:embed="rId3"/>
          <a:srcRect l="6774" t="11887" r="4879" b="17111"/>
          <a:stretch/>
        </p:blipFill>
        <p:spPr>
          <a:xfrm>
            <a:off x="1752600" y="381000"/>
            <a:ext cx="164592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892" r="12080"/>
          <a:stretch/>
        </p:blipFill>
        <p:spPr>
          <a:xfrm>
            <a:off x="5181600" y="381000"/>
            <a:ext cx="164592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kinship.png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947" y="381000"/>
            <a:ext cx="1645920" cy="91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88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47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Comic Sans MS</vt:lpstr>
      <vt:lpstr>Cooper Black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mingshao</dc:creator>
  <cp:lastModifiedBy>Allan</cp:lastModifiedBy>
  <cp:revision>27</cp:revision>
  <dcterms:created xsi:type="dcterms:W3CDTF">2006-08-16T00:00:00Z</dcterms:created>
  <dcterms:modified xsi:type="dcterms:W3CDTF">2017-04-04T04:16:37Z</dcterms:modified>
</cp:coreProperties>
</file>