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2743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4"/>
  </p:normalViewPr>
  <p:slideViewPr>
    <p:cSldViewPr snapToGrid="0">
      <p:cViewPr varScale="1">
        <p:scale>
          <a:sx n="54" d="100"/>
          <a:sy n="54" d="100"/>
        </p:scale>
        <p:origin x="280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1122363"/>
            <a:ext cx="2057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3602038"/>
            <a:ext cx="2057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72E-AF12-471F-B013-B97B5F22CA4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0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72E-AF12-471F-B013-B97B5F22CA4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5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5" y="365125"/>
            <a:ext cx="591502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0" y="365125"/>
            <a:ext cx="1740217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72E-AF12-471F-B013-B97B5F22CA4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8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72E-AF12-471F-B013-B97B5F22CA4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6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3" y="1709739"/>
            <a:ext cx="236601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3" y="4589464"/>
            <a:ext cx="236601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72E-AF12-471F-B013-B97B5F22CA4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8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1825625"/>
            <a:ext cx="11658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1825625"/>
            <a:ext cx="11658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72E-AF12-471F-B013-B97B5F22CA4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8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365126"/>
            <a:ext cx="236601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4" y="1681163"/>
            <a:ext cx="1160502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4" y="2505075"/>
            <a:ext cx="1160502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0" y="1681163"/>
            <a:ext cx="1166217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0" y="2505075"/>
            <a:ext cx="116621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72E-AF12-471F-B013-B97B5F22CA4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6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72E-AF12-471F-B013-B97B5F22CA4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6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72E-AF12-471F-B013-B97B5F22CA4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457200"/>
            <a:ext cx="884753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987426"/>
            <a:ext cx="138874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2057400"/>
            <a:ext cx="884753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72E-AF12-471F-B013-B97B5F22CA4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4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457200"/>
            <a:ext cx="884753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987426"/>
            <a:ext cx="138874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2057400"/>
            <a:ext cx="884753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72E-AF12-471F-B013-B97B5F22CA4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4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365126"/>
            <a:ext cx="236601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1825625"/>
            <a:ext cx="236601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1172E-AF12-471F-B013-B97B5F22CA4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6356351"/>
            <a:ext cx="9258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6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1250" y="697346"/>
            <a:ext cx="18598203" cy="41794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60764" y="864992"/>
            <a:ext cx="4089838" cy="184665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ooper Black" panose="0208090404030B020404" pitchFamily="18" charset="0"/>
              </a:rPr>
              <a:t>IJCAI 2020</a:t>
            </a:r>
          </a:p>
          <a:p>
            <a:pPr algn="ctr"/>
            <a:r>
              <a:rPr lang="en-US" sz="6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ooper Black" panose="0208090404030B020404" pitchFamily="18" charset="0"/>
              </a:rPr>
              <a:t> </a:t>
            </a:r>
            <a:r>
              <a:rPr lang="en-US" sz="6000" b="1" baseline="3000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ooper Black" panose="0208090404030B020404" pitchFamily="18" charset="0"/>
              </a:rPr>
              <a:t>Tutorial</a:t>
            </a:r>
          </a:p>
        </p:txBody>
      </p:sp>
      <p:sp>
        <p:nvSpPr>
          <p:cNvPr id="6" name="Rectangle 5"/>
          <p:cNvSpPr/>
          <p:nvPr/>
        </p:nvSpPr>
        <p:spPr>
          <a:xfrm>
            <a:off x="16426541" y="3904150"/>
            <a:ext cx="4200381" cy="7078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altLang="zh-CN" sz="4000" b="1" i="1" dirty="0">
                <a:ln w="50800"/>
                <a:latin typeface="Palatino Linotype" panose="02040502050505030304" pitchFamily="18" charset="0"/>
              </a:rPr>
              <a:t>Yokohama</a:t>
            </a:r>
            <a:r>
              <a:rPr lang="en-US" sz="4000" b="1" i="1" dirty="0">
                <a:ln w="50800"/>
                <a:latin typeface="Palatino Linotype" panose="02040502050505030304" pitchFamily="18" charset="0"/>
              </a:rPr>
              <a:t>, </a:t>
            </a:r>
            <a:r>
              <a:rPr lang="en-US" altLang="zh-CN" sz="4000" b="1" i="1" dirty="0">
                <a:ln w="50800"/>
                <a:latin typeface="Palatino Linotype" panose="02040502050505030304" pitchFamily="18" charset="0"/>
              </a:rPr>
              <a:t>Japan</a:t>
            </a:r>
            <a:endParaRPr lang="en-US" sz="4000" b="1" i="1" dirty="0">
              <a:ln w="50800"/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Palatino Linotype" panose="0204050205050503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369554" y="979414"/>
            <a:ext cx="6054138" cy="2589203"/>
            <a:chOff x="187975" y="999712"/>
            <a:chExt cx="6054138" cy="2589203"/>
          </a:xfrm>
        </p:grpSpPr>
        <p:pic>
          <p:nvPicPr>
            <p:cNvPr id="14" name="Picture 2" descr="Check This List Of UK Local Newspapers Closed In 2017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6449" y="999712"/>
              <a:ext cx="2806564" cy="1936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ãnewsãçåçæå°çµæ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75" y="1045505"/>
              <a:ext cx="1668867" cy="876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ãyahoo newsãçåçæå°çµæ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150" y="3017855"/>
              <a:ext cx="1383514" cy="571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ãBBCãçåçæå°çµæ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087" y="2121660"/>
              <a:ext cx="1330167" cy="1330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ãè·¯éç¤¾ãçåçæå°çµæ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1359" y="2073402"/>
              <a:ext cx="2270754" cy="1120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2" descr="ãCNNãçåçæå°çµæ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1740" y="999712"/>
              <a:ext cx="1516988" cy="1016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Picture 20" descr="ãä½ å¥½ different languageãçåçæå°çµæ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6648" y="897781"/>
            <a:ext cx="3936342" cy="270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4" descr="ãphoto and  sketchãçåçæå°çµæ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2870" y="937253"/>
            <a:ext cx="3663671" cy="262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2560764" y="3521941"/>
            <a:ext cx="8615613" cy="132343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4400" b="1" dirty="0">
                <a:solidFill>
                  <a:srgbClr val="C00000"/>
                </a:solidFill>
                <a:latin typeface="Monotype Corsiva" panose="03010101010201010101" pitchFamily="66" charset="0"/>
                <a:ea typeface="微软雅黑 Light" panose="020B0502040204020203" pitchFamily="34" charset="-122"/>
              </a:rPr>
              <a:t>Robust</a:t>
            </a:r>
            <a:r>
              <a:rPr lang="zh-CN" altLang="en-US" sz="4400" b="1" dirty="0">
                <a:solidFill>
                  <a:srgbClr val="C00000"/>
                </a:solidFill>
                <a:latin typeface="Monotype Corsiva" panose="03010101010201010101" pitchFamily="66" charset="0"/>
                <a:ea typeface="微软雅黑 Light" panose="020B0502040204020203" pitchFamily="34" charset="-122"/>
              </a:rPr>
              <a:t> </a:t>
            </a:r>
            <a:r>
              <a:rPr lang="en-US" sz="4400" b="1" dirty="0">
                <a:solidFill>
                  <a:srgbClr val="C00000"/>
                </a:solidFill>
                <a:latin typeface="Monotype Corsiva" panose="03010101010201010101" pitchFamily="66" charset="0"/>
                <a:ea typeface="微软雅黑 Light" panose="020B0502040204020203" pitchFamily="34" charset="-122"/>
              </a:rPr>
              <a:t>Multi-view Visual </a:t>
            </a:r>
            <a:r>
              <a:rPr lang="zh-CN" altLang="en-US" sz="4400" b="1" dirty="0">
                <a:solidFill>
                  <a:srgbClr val="C00000"/>
                </a:solidFill>
                <a:latin typeface="Monotype Corsiva" panose="03010101010201010101" pitchFamily="66" charset="0"/>
                <a:ea typeface="微软雅黑 Light" panose="020B0502040204020203" pitchFamily="34" charset="-122"/>
              </a:rPr>
              <a:t> </a:t>
            </a:r>
            <a:r>
              <a:rPr lang="en-US" altLang="zh-CN" sz="4400" b="1" dirty="0">
                <a:solidFill>
                  <a:srgbClr val="C00000"/>
                </a:solidFill>
                <a:latin typeface="Monotype Corsiva" panose="03010101010201010101" pitchFamily="66" charset="0"/>
                <a:ea typeface="微软雅黑 Light" panose="020B0502040204020203" pitchFamily="34" charset="-122"/>
              </a:rPr>
              <a:t>Learning</a:t>
            </a:r>
          </a:p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Monotype Corsiva" panose="03010101010201010101" pitchFamily="66" charset="0"/>
                <a:ea typeface="微软雅黑 Light" panose="020B0502040204020203" pitchFamily="34" charset="-122"/>
              </a:rPr>
              <a:t>A Knowledge Flow Perspective</a:t>
            </a:r>
          </a:p>
        </p:txBody>
      </p:sp>
    </p:spTree>
    <p:extLst>
      <p:ext uri="{BB962C8B-B14F-4D97-AF65-F5344CB8AC3E}">
        <p14:creationId xmlns:p14="http://schemas.microsoft.com/office/powerpoint/2010/main" val="3425531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15</Words>
  <Application>Microsoft Macintosh PowerPoint</Application>
  <PresentationFormat>自訂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Cooper Black</vt:lpstr>
      <vt:lpstr>Monotype Corsiva</vt:lpstr>
      <vt:lpstr>Palatino Linotype</vt:lpstr>
      <vt:lpstr>Office Theme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Allan</dc:creator>
  <cp:lastModifiedBy>Ding, Zhengming</cp:lastModifiedBy>
  <cp:revision>32</cp:revision>
  <dcterms:created xsi:type="dcterms:W3CDTF">2018-04-03T19:49:14Z</dcterms:created>
  <dcterms:modified xsi:type="dcterms:W3CDTF">2020-03-22T15:37:22Z</dcterms:modified>
</cp:coreProperties>
</file>