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Note\Desktop\lpr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7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1714488"/>
            <a:ext cx="7772400" cy="1470025"/>
          </a:xfrm>
          <a:effectLst/>
        </p:spPr>
        <p:txBody>
          <a:bodyPr>
            <a:noAutofit/>
          </a:bodyPr>
          <a:lstStyle>
            <a:lvl1pPr>
              <a:defRPr sz="4400" b="0" baseline="0">
                <a:solidFill>
                  <a:srgbClr val="22539A"/>
                </a:solidFill>
                <a:effectLst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891110"/>
            <a:ext cx="6400800" cy="118109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FEA16B-C6AE-4E23-B062-AE8C0A843728}" type="datetimeFigureOut">
              <a:rPr lang="pt-BR" smtClean="0"/>
              <a:pPr/>
              <a:t>12/06/2014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7A414D-F17C-407E-86FD-13BD3630162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FEA16B-C6AE-4E23-B062-AE8C0A843728}" type="datetimeFigureOut">
              <a:rPr lang="pt-BR" smtClean="0"/>
              <a:pPr/>
              <a:t>12/06/2014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7A414D-F17C-407E-86FD-13BD3630162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FEA16B-C6AE-4E23-B062-AE8C0A843728}" type="datetimeFigureOut">
              <a:rPr lang="pt-BR" smtClean="0"/>
              <a:pPr/>
              <a:t>12/06/2014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7A414D-F17C-407E-86FD-13BD3630162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Note\Desktop\Imagem1 - Copy (2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0875" y="142875"/>
            <a:ext cx="1500188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Users\Note\Desktop\Imagem1 -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29625" y="355600"/>
            <a:ext cx="373063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Note\Desktop\lprm - Cop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9525" y="6680200"/>
            <a:ext cx="9153525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686568" cy="1143000"/>
          </a:xfrm>
        </p:spPr>
        <p:txBody>
          <a:bodyPr anchor="t"/>
          <a:lstStyle>
            <a:lvl1pPr algn="l">
              <a:defRPr>
                <a:solidFill>
                  <a:srgbClr val="22539A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22539A"/>
              </a:buClr>
              <a:buFont typeface="Wingdings" pitchFamily="2" charset="2"/>
              <a:buChar char="§"/>
              <a:defRPr/>
            </a:lvl1pPr>
            <a:lvl2pPr>
              <a:buClr>
                <a:srgbClr val="4F81BD"/>
              </a:buClr>
              <a:buFont typeface="Wingdings" pitchFamily="2" charset="2"/>
              <a:buChar char="§"/>
              <a:defRPr/>
            </a:lvl2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FEA16B-C6AE-4E23-B062-AE8C0A843728}" type="datetimeFigureOut">
              <a:rPr lang="pt-BR" smtClean="0"/>
              <a:pPr/>
              <a:t>12/06/2014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7A414D-F17C-407E-86FD-13BD3630162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FEA16B-C6AE-4E23-B062-AE8C0A843728}" type="datetimeFigureOut">
              <a:rPr lang="pt-BR" smtClean="0"/>
              <a:pPr/>
              <a:t>12/06/2014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7A414D-F17C-407E-86FD-13BD3630162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FEA16B-C6AE-4E23-B062-AE8C0A843728}" type="datetimeFigureOut">
              <a:rPr lang="pt-BR" smtClean="0"/>
              <a:pPr/>
              <a:t>12/06/2014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7A414D-F17C-407E-86FD-13BD3630162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FEA16B-C6AE-4E23-B062-AE8C0A843728}" type="datetimeFigureOut">
              <a:rPr lang="pt-BR" smtClean="0"/>
              <a:pPr/>
              <a:t>12/06/2014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7A414D-F17C-407E-86FD-13BD3630162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8662" y="2786058"/>
            <a:ext cx="7500990" cy="1143000"/>
          </a:xfrm>
        </p:spPr>
        <p:txBody>
          <a:bodyPr>
            <a:noAutofit/>
          </a:bodyPr>
          <a:lstStyle>
            <a:lvl1pPr>
              <a:defRPr sz="6000" baseline="0">
                <a:solidFill>
                  <a:srgbClr val="22539A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FEA16B-C6AE-4E23-B062-AE8C0A843728}" type="datetimeFigureOut">
              <a:rPr lang="pt-BR" smtClean="0"/>
              <a:pPr/>
              <a:t>12/06/2014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7A414D-F17C-407E-86FD-13BD3630162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FEA16B-C6AE-4E23-B062-AE8C0A843728}" type="datetimeFigureOut">
              <a:rPr lang="pt-BR" smtClean="0"/>
              <a:pPr/>
              <a:t>12/06/2014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7A414D-F17C-407E-86FD-13BD3630162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FEA16B-C6AE-4E23-B062-AE8C0A843728}" type="datetimeFigureOut">
              <a:rPr lang="pt-BR" smtClean="0"/>
              <a:pPr/>
              <a:t>12/06/2014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7A414D-F17C-407E-86FD-13BD3630162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FEA16B-C6AE-4E23-B062-AE8C0A843728}" type="datetimeFigureOut">
              <a:rPr lang="pt-BR" smtClean="0"/>
              <a:pPr/>
              <a:t>12/06/2014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7A414D-F17C-407E-86FD-13BD3630162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BDFEA16B-C6AE-4E23-B062-AE8C0A843728}" type="datetimeFigureOut">
              <a:rPr lang="pt-BR" smtClean="0"/>
              <a:pPr/>
              <a:t>12/06/2014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E87A414D-F17C-407E-86FD-13BD3630162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CHORD em </a:t>
            </a:r>
            <a:r>
              <a:rPr lang="pt-BR" dirty="0" smtClean="0"/>
              <a:t>JAVA</a:t>
            </a:r>
            <a:br>
              <a:rPr lang="pt-BR" dirty="0" smtClean="0"/>
            </a:br>
            <a:r>
              <a:rPr lang="pt-BR" dirty="0" smtClean="0"/>
              <a:t>4.1 (beta)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b="1" dirty="0" smtClean="0">
                <a:solidFill>
                  <a:schemeClr val="tx1"/>
                </a:solidFill>
              </a:rPr>
              <a:t>ALLAN F FORZZA AMARAL</a:t>
            </a:r>
          </a:p>
          <a:p>
            <a:r>
              <a:rPr lang="pt-BR" b="1" dirty="0" smtClean="0">
                <a:solidFill>
                  <a:schemeClr val="tx1"/>
                </a:solidFill>
              </a:rPr>
              <a:t>WALDIR COUTINHO JR.</a:t>
            </a:r>
          </a:p>
          <a:p>
            <a:r>
              <a:rPr lang="pt-BR" b="1" dirty="0" smtClean="0">
                <a:solidFill>
                  <a:schemeClr val="tx1"/>
                </a:solidFill>
              </a:rPr>
              <a:t>Colatina, 2014</a:t>
            </a:r>
            <a:endParaRPr lang="pt-BR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Class Diagram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57166"/>
            <a:ext cx="7143800" cy="6099162"/>
          </a:xfrm>
          <a:prstGeom prst="rect">
            <a:avLst/>
          </a:prstGeom>
        </p:spPr>
      </p:pic>
      <p:cxnSp>
        <p:nvCxnSpPr>
          <p:cNvPr id="8" name="Conector de seta reta 7"/>
          <p:cNvCxnSpPr/>
          <p:nvPr/>
        </p:nvCxnSpPr>
        <p:spPr>
          <a:xfrm>
            <a:off x="6072198" y="785794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715140" y="785794"/>
            <a:ext cx="701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JFrame</a:t>
            </a:r>
            <a:endParaRPr lang="pt-BR" sz="1400" dirty="0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5715008" y="2500306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6715141" y="2357430"/>
            <a:ext cx="12144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Classe para atualizar os valores na interface</a:t>
            </a:r>
          </a:p>
        </p:txBody>
      </p:sp>
      <p:cxnSp>
        <p:nvCxnSpPr>
          <p:cNvPr id="12" name="Conector de seta reta 11"/>
          <p:cNvCxnSpPr/>
          <p:nvPr/>
        </p:nvCxnSpPr>
        <p:spPr>
          <a:xfrm>
            <a:off x="2857487" y="5286388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3857620" y="5143512"/>
            <a:ext cx="12144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Classe de start da thread</a:t>
            </a:r>
          </a:p>
        </p:txBody>
      </p:sp>
      <p:sp>
        <p:nvSpPr>
          <p:cNvPr id="14" name="Título 1"/>
          <p:cNvSpPr>
            <a:spLocks noGrp="1"/>
          </p:cNvSpPr>
          <p:nvPr>
            <p:ph type="ctrTitle"/>
          </p:nvPr>
        </p:nvSpPr>
        <p:spPr>
          <a:xfrm>
            <a:off x="4714876" y="4071942"/>
            <a:ext cx="4929222" cy="1470025"/>
          </a:xfrm>
        </p:spPr>
        <p:txBody>
          <a:bodyPr/>
          <a:lstStyle/>
          <a:p>
            <a:r>
              <a:rPr lang="pt-BR" dirty="0" smtClean="0"/>
              <a:t>Diagrama de </a:t>
            </a:r>
            <a:br>
              <a:rPr lang="pt-BR" dirty="0" smtClean="0"/>
            </a:br>
            <a:r>
              <a:rPr lang="pt-BR" dirty="0" smtClean="0"/>
              <a:t>Classes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041397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Ambiente de Desenvolvimento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14348" y="2143116"/>
            <a:ext cx="7072362" cy="1214446"/>
          </a:xfrm>
        </p:spPr>
        <p:txBody>
          <a:bodyPr>
            <a:normAutofit/>
          </a:bodyPr>
          <a:lstStyle/>
          <a:p>
            <a:pPr algn="l"/>
            <a:r>
              <a:rPr lang="pt-BR" sz="1800" b="1" dirty="0" smtClean="0"/>
              <a:t>Versão :</a:t>
            </a:r>
            <a:r>
              <a:rPr lang="pt-BR" sz="1800" dirty="0" smtClean="0"/>
              <a:t> </a:t>
            </a:r>
            <a:r>
              <a:rPr lang="pt-BR" sz="1800" dirty="0" err="1" smtClean="0"/>
              <a:t>NetBeans</a:t>
            </a:r>
            <a:r>
              <a:rPr lang="pt-BR" sz="1800" dirty="0" smtClean="0"/>
              <a:t> IDE 7.1.2 (Build 201204101705) </a:t>
            </a:r>
          </a:p>
          <a:p>
            <a:pPr algn="l"/>
            <a:r>
              <a:rPr lang="pt-BR" sz="1800" b="1" dirty="0" smtClean="0"/>
              <a:t>Java:</a:t>
            </a:r>
            <a:r>
              <a:rPr lang="pt-BR" sz="1800" dirty="0" smtClean="0"/>
              <a:t> 1.7.0_05; Java </a:t>
            </a:r>
            <a:r>
              <a:rPr lang="pt-BR" sz="1800" dirty="0" err="1" smtClean="0"/>
              <a:t>HotSpot</a:t>
            </a:r>
            <a:r>
              <a:rPr lang="pt-BR" sz="1800" dirty="0" smtClean="0"/>
              <a:t>(TM) </a:t>
            </a:r>
            <a:r>
              <a:rPr lang="pt-BR" sz="1800" dirty="0" err="1" smtClean="0"/>
              <a:t>Client</a:t>
            </a:r>
            <a:r>
              <a:rPr lang="pt-BR" sz="1800" dirty="0" smtClean="0"/>
              <a:t> VM 23.1-b03 </a:t>
            </a:r>
          </a:p>
          <a:p>
            <a:pPr algn="l"/>
            <a:r>
              <a:rPr lang="pt-BR" sz="1800" b="1" dirty="0" smtClean="0"/>
              <a:t>Sistema:</a:t>
            </a:r>
            <a:r>
              <a:rPr lang="pt-BR" sz="1800" dirty="0" smtClean="0"/>
              <a:t> Windows 7 64-bit versão 6.1 executando em x86; </a:t>
            </a:r>
            <a:endParaRPr lang="pt-BR" sz="18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85814" y="3357562"/>
            <a:ext cx="7772400" cy="1041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Ambiente de Testes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571472" y="4286256"/>
            <a:ext cx="7929618" cy="12144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pt-B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Rede Local MS-Windows</a:t>
            </a:r>
            <a:r>
              <a:rPr kumimoji="0" lang="pt-BR" sz="18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(firewall desabilitado) </a:t>
            </a:r>
            <a:r>
              <a:rPr kumimoji="0" lang="pt-B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 </a:t>
            </a:r>
            <a:r>
              <a:rPr lang="pt-BR" b="1" dirty="0" smtClean="0">
                <a:solidFill>
                  <a:schemeClr val="tx1">
                    <a:tint val="75000"/>
                  </a:schemeClr>
                </a:solidFill>
              </a:rPr>
              <a:t>Interação das funcionalidades intra-aplicação (</a:t>
            </a:r>
            <a:r>
              <a:rPr lang="pt-BR" b="1" dirty="0" err="1" smtClean="0">
                <a:solidFill>
                  <a:schemeClr val="tx1">
                    <a:tint val="75000"/>
                  </a:schemeClr>
                </a:solidFill>
              </a:rPr>
              <a:t>Lookup</a:t>
            </a:r>
            <a:r>
              <a:rPr lang="pt-BR" b="1" dirty="0" smtClean="0">
                <a:solidFill>
                  <a:schemeClr val="tx1">
                    <a:tint val="75000"/>
                  </a:schemeClr>
                </a:solidFill>
              </a:rPr>
              <a:t>, </a:t>
            </a:r>
            <a:r>
              <a:rPr lang="pt-BR" b="1" dirty="0" err="1" smtClean="0">
                <a:solidFill>
                  <a:schemeClr val="tx1">
                    <a:tint val="75000"/>
                  </a:schemeClr>
                </a:solidFill>
              </a:rPr>
              <a:t>Join</a:t>
            </a:r>
            <a:r>
              <a:rPr lang="pt-BR" b="1" dirty="0" smtClean="0">
                <a:solidFill>
                  <a:schemeClr val="tx1">
                    <a:tint val="75000"/>
                  </a:schemeClr>
                </a:solidFill>
              </a:rPr>
              <a:t>, </a:t>
            </a:r>
            <a:r>
              <a:rPr lang="pt-BR" b="1" dirty="0" err="1" smtClean="0">
                <a:solidFill>
                  <a:schemeClr val="tx1">
                    <a:tint val="75000"/>
                  </a:schemeClr>
                </a:solidFill>
              </a:rPr>
              <a:t>Update</a:t>
            </a:r>
            <a:r>
              <a:rPr lang="pt-BR" b="1" dirty="0" smtClean="0">
                <a:solidFill>
                  <a:schemeClr val="tx1">
                    <a:tint val="75000"/>
                  </a:schemeClr>
                </a:solidFill>
              </a:rPr>
              <a:t>, </a:t>
            </a:r>
            <a:r>
              <a:rPr lang="pt-BR" b="1" dirty="0" err="1" smtClean="0">
                <a:solidFill>
                  <a:schemeClr val="tx1">
                    <a:tint val="75000"/>
                  </a:schemeClr>
                </a:solidFill>
              </a:rPr>
              <a:t>Leave</a:t>
            </a:r>
            <a:r>
              <a:rPr lang="pt-BR" b="1" dirty="0" smtClean="0">
                <a:solidFill>
                  <a:schemeClr val="tx1">
                    <a:tint val="75000"/>
                  </a:schemeClr>
                </a:solidFill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BR" b="1" dirty="0" smtClean="0">
                <a:solidFill>
                  <a:schemeClr val="tx1">
                    <a:tint val="75000"/>
                  </a:schemeClr>
                </a:solidFill>
              </a:rPr>
              <a:t> VPN </a:t>
            </a:r>
            <a:r>
              <a:rPr lang="pt-BR" b="1" dirty="0" err="1" smtClean="0">
                <a:solidFill>
                  <a:schemeClr val="tx1">
                    <a:tint val="75000"/>
                  </a:schemeClr>
                </a:solidFill>
              </a:rPr>
              <a:t>OpenVPN</a:t>
            </a:r>
            <a:r>
              <a:rPr lang="pt-BR" b="1" dirty="0" smtClean="0">
                <a:solidFill>
                  <a:schemeClr val="tx1">
                    <a:tint val="75000"/>
                  </a:schemeClr>
                </a:solidFill>
              </a:rPr>
              <a:t> (firewall desabilitado) – Interação das funcionalidades </a:t>
            </a:r>
            <a:r>
              <a:rPr lang="pt-BR" b="1" dirty="0" err="1" smtClean="0">
                <a:solidFill>
                  <a:schemeClr val="tx1">
                    <a:tint val="75000"/>
                  </a:schemeClr>
                </a:solidFill>
              </a:rPr>
              <a:t>Chord</a:t>
            </a:r>
            <a:r>
              <a:rPr lang="pt-BR" b="1" dirty="0" smtClean="0">
                <a:solidFill>
                  <a:schemeClr val="tx1">
                    <a:tint val="75000"/>
                  </a:schemeClr>
                </a:solidFill>
              </a:rPr>
              <a:t> Java (Allan)  e </a:t>
            </a:r>
            <a:r>
              <a:rPr lang="pt-BR" b="1" dirty="0" err="1" smtClean="0">
                <a:solidFill>
                  <a:schemeClr val="tx1">
                    <a:tint val="75000"/>
                  </a:schemeClr>
                </a:solidFill>
              </a:rPr>
              <a:t>Chord</a:t>
            </a:r>
            <a:r>
              <a:rPr lang="pt-BR" b="1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pt-BR" b="1" dirty="0" err="1" smtClean="0">
                <a:solidFill>
                  <a:schemeClr val="tx1">
                    <a:tint val="75000"/>
                  </a:schemeClr>
                </a:solidFill>
              </a:rPr>
              <a:t>Python</a:t>
            </a:r>
            <a:r>
              <a:rPr lang="pt-BR" b="1" dirty="0" smtClean="0">
                <a:solidFill>
                  <a:schemeClr val="tx1">
                    <a:tint val="75000"/>
                  </a:schemeClr>
                </a:solidFill>
              </a:rPr>
              <a:t> (</a:t>
            </a:r>
            <a:r>
              <a:rPr lang="pt-BR" b="1" dirty="0" err="1" smtClean="0">
                <a:solidFill>
                  <a:schemeClr val="tx1">
                    <a:tint val="75000"/>
                  </a:schemeClr>
                </a:solidFill>
              </a:rPr>
              <a:t>Wancharles</a:t>
            </a:r>
            <a:r>
              <a:rPr lang="pt-BR" b="1" dirty="0" smtClean="0">
                <a:solidFill>
                  <a:schemeClr val="tx1">
                    <a:tint val="75000"/>
                  </a:schemeClr>
                </a:solidFill>
              </a:rPr>
              <a:t>)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000108"/>
            <a:ext cx="7772400" cy="1041397"/>
          </a:xfrm>
        </p:spPr>
        <p:txBody>
          <a:bodyPr/>
          <a:lstStyle/>
          <a:p>
            <a:pPr algn="l"/>
            <a:r>
              <a:rPr lang="pt-BR" dirty="0" smtClean="0"/>
              <a:t>Funcionamento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28662" y="5072074"/>
            <a:ext cx="7072362" cy="642942"/>
          </a:xfrm>
        </p:spPr>
        <p:txBody>
          <a:bodyPr>
            <a:normAutofit/>
          </a:bodyPr>
          <a:lstStyle/>
          <a:p>
            <a:pPr algn="l"/>
            <a:r>
              <a:rPr lang="pt-BR" sz="1800" b="1" dirty="0" smtClean="0"/>
              <a:t>3. Se </a:t>
            </a:r>
            <a:r>
              <a:rPr lang="pt-BR" sz="1800" b="1" dirty="0" smtClean="0"/>
              <a:t>houver mais de uma interface de rede ativa, o </a:t>
            </a:r>
            <a:r>
              <a:rPr lang="pt-BR" sz="1800" b="1" dirty="0" err="1" smtClean="0"/>
              <a:t>app</a:t>
            </a:r>
            <a:r>
              <a:rPr lang="pt-BR" sz="1800" b="1" dirty="0" smtClean="0"/>
              <a:t> solicita a escolha daquela que será utilizada;</a:t>
            </a:r>
            <a:endParaRPr lang="pt-BR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3143248"/>
            <a:ext cx="311467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ubtítulo 2"/>
          <p:cNvSpPr txBox="1">
            <a:spLocks/>
          </p:cNvSpPr>
          <p:nvPr/>
        </p:nvSpPr>
        <p:spPr bwMode="auto">
          <a:xfrm>
            <a:off x="928662" y="2000240"/>
            <a:ext cx="7072362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b="1" dirty="0" smtClean="0">
                <a:solidFill>
                  <a:schemeClr val="tx1">
                    <a:tint val="75000"/>
                  </a:schemeClr>
                </a:solidFill>
              </a:rPr>
              <a:t>1. O código fonte está no diretório /</a:t>
            </a:r>
            <a:r>
              <a:rPr lang="pt-BR" b="1" dirty="0" err="1" smtClean="0">
                <a:solidFill>
                  <a:schemeClr val="tx1">
                    <a:tint val="75000"/>
                  </a:schemeClr>
                </a:solidFill>
              </a:rPr>
              <a:t>src</a:t>
            </a:r>
            <a:r>
              <a:rPr lang="pt-BR" b="1" dirty="0" smtClean="0">
                <a:solidFill>
                  <a:schemeClr val="tx1">
                    <a:tint val="75000"/>
                  </a:schemeClr>
                </a:solidFill>
              </a:rPr>
              <a:t>/</a:t>
            </a:r>
            <a:r>
              <a:rPr lang="pt-BR" b="1" dirty="0" err="1" smtClean="0">
                <a:solidFill>
                  <a:schemeClr val="tx1">
                    <a:tint val="75000"/>
                  </a:schemeClr>
                </a:solidFill>
              </a:rPr>
              <a:t>udp</a:t>
            </a:r>
            <a:endParaRPr lang="pt-BR" b="1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b="1" dirty="0" smtClean="0">
                <a:solidFill>
                  <a:schemeClr val="tx1">
                    <a:tint val="75000"/>
                  </a:schemeClr>
                </a:solidFill>
              </a:rPr>
              <a:t>2. O </a:t>
            </a:r>
            <a:r>
              <a:rPr lang="pt-BR" b="1" dirty="0" err="1" smtClean="0">
                <a:solidFill>
                  <a:schemeClr val="tx1">
                    <a:tint val="75000"/>
                  </a:schemeClr>
                </a:solidFill>
              </a:rPr>
              <a:t>app</a:t>
            </a:r>
            <a:r>
              <a:rPr lang="pt-BR" b="1" dirty="0" smtClean="0">
                <a:solidFill>
                  <a:schemeClr val="tx1">
                    <a:tint val="75000"/>
                  </a:schemeClr>
                </a:solidFill>
              </a:rPr>
              <a:t> encontra-se no diretório /</a:t>
            </a:r>
            <a:r>
              <a:rPr lang="pt-BR" b="1" dirty="0" err="1" smtClean="0">
                <a:solidFill>
                  <a:schemeClr val="tx1">
                    <a:tint val="75000"/>
                  </a:schemeClr>
                </a:solidFill>
              </a:rPr>
              <a:t>dist</a:t>
            </a:r>
            <a:r>
              <a:rPr lang="pt-BR" b="1" dirty="0" smtClean="0">
                <a:solidFill>
                  <a:schemeClr val="tx1">
                    <a:tint val="75000"/>
                  </a:schemeClr>
                </a:solidFill>
              </a:rPr>
              <a:t>/UDP.</a:t>
            </a:r>
            <a:r>
              <a:rPr lang="pt-BR" b="1" dirty="0" err="1" smtClean="0">
                <a:solidFill>
                  <a:schemeClr val="tx1">
                    <a:tint val="75000"/>
                  </a:schemeClr>
                </a:solidFill>
              </a:rPr>
              <a:t>jar</a:t>
            </a:r>
            <a:r>
              <a:rPr lang="pt-BR" b="1" dirty="0" smtClean="0">
                <a:solidFill>
                  <a:schemeClr val="tx1">
                    <a:tint val="75000"/>
                  </a:schemeClr>
                </a:solidFill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887405"/>
            <a:ext cx="7772400" cy="1041397"/>
          </a:xfrm>
        </p:spPr>
        <p:txBody>
          <a:bodyPr/>
          <a:lstStyle/>
          <a:p>
            <a:pPr algn="l"/>
            <a:r>
              <a:rPr lang="pt-BR" dirty="0" smtClean="0"/>
              <a:t>Funcionamento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28662" y="4643446"/>
            <a:ext cx="7072362" cy="642942"/>
          </a:xfrm>
        </p:spPr>
        <p:txBody>
          <a:bodyPr>
            <a:normAutofit/>
          </a:bodyPr>
          <a:lstStyle/>
          <a:p>
            <a:pPr algn="l"/>
            <a:r>
              <a:rPr lang="pt-BR" sz="1800" b="1" dirty="0" smtClean="0"/>
              <a:t>Ao clicar em “Entrar na Rede”, o </a:t>
            </a:r>
            <a:r>
              <a:rPr lang="pt-BR" sz="1800" b="1" dirty="0" err="1" smtClean="0"/>
              <a:t>app</a:t>
            </a:r>
            <a:r>
              <a:rPr lang="pt-BR" sz="1800" b="1" dirty="0" smtClean="0"/>
              <a:t> solicita o IP de algum nó que esteja na rede;</a:t>
            </a:r>
            <a:endParaRPr lang="pt-BR" sz="1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794758"/>
            <a:ext cx="4429156" cy="270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5367360"/>
            <a:ext cx="29241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958843"/>
            <a:ext cx="7772400" cy="1041397"/>
          </a:xfrm>
        </p:spPr>
        <p:txBody>
          <a:bodyPr/>
          <a:lstStyle/>
          <a:p>
            <a:pPr algn="l"/>
            <a:r>
              <a:rPr lang="pt-BR" dirty="0" smtClean="0"/>
              <a:t>Funcionamento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28662" y="4286256"/>
            <a:ext cx="7072362" cy="2428892"/>
          </a:xfrm>
        </p:spPr>
        <p:txBody>
          <a:bodyPr>
            <a:normAutofit/>
          </a:bodyPr>
          <a:lstStyle/>
          <a:p>
            <a:pPr algn="l"/>
            <a:r>
              <a:rPr lang="pt-BR" sz="1800" b="1" dirty="0" smtClean="0"/>
              <a:t>O restante acontece automaticamente: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800" b="1" dirty="0" smtClean="0"/>
              <a:t>	</a:t>
            </a:r>
            <a:r>
              <a:rPr lang="pt-BR" sz="1800" dirty="0" smtClean="0"/>
              <a:t>Um “</a:t>
            </a:r>
            <a:r>
              <a:rPr lang="pt-BR" sz="1800" dirty="0" err="1" smtClean="0"/>
              <a:t>Lookup</a:t>
            </a:r>
            <a:r>
              <a:rPr lang="pt-BR" sz="1800" dirty="0" smtClean="0"/>
              <a:t>” é enviado ao nó, que circula a rede em busca do 	posicionamento;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800" dirty="0" smtClean="0"/>
              <a:t>	Após receber a resposta do </a:t>
            </a:r>
            <a:r>
              <a:rPr lang="pt-BR" sz="1800" dirty="0" err="1" smtClean="0"/>
              <a:t>Lookup</a:t>
            </a:r>
            <a:r>
              <a:rPr lang="pt-BR" sz="1800" dirty="0" smtClean="0"/>
              <a:t>, um “</a:t>
            </a:r>
            <a:r>
              <a:rPr lang="pt-BR" sz="1800" dirty="0" err="1" smtClean="0"/>
              <a:t>Join</a:t>
            </a:r>
            <a:r>
              <a:rPr lang="pt-BR" sz="1800" dirty="0" smtClean="0"/>
              <a:t>” é enviado;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800" dirty="0" smtClean="0"/>
              <a:t>	Após receber a resposta do </a:t>
            </a:r>
            <a:r>
              <a:rPr lang="pt-BR" sz="1800" dirty="0" err="1" smtClean="0"/>
              <a:t>Join</a:t>
            </a:r>
            <a:r>
              <a:rPr lang="pt-BR" sz="1800" dirty="0" smtClean="0"/>
              <a:t>, um “</a:t>
            </a:r>
            <a:r>
              <a:rPr lang="pt-BR" sz="1800" dirty="0" err="1" smtClean="0"/>
              <a:t>Update</a:t>
            </a:r>
            <a:r>
              <a:rPr lang="pt-BR" sz="1800" dirty="0" smtClean="0"/>
              <a:t>” é enviado;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800" dirty="0" smtClean="0"/>
              <a:t>	Após receber a resposta do </a:t>
            </a:r>
            <a:r>
              <a:rPr lang="pt-BR" sz="1800" dirty="0" err="1" smtClean="0"/>
              <a:t>Update</a:t>
            </a:r>
            <a:r>
              <a:rPr lang="pt-BR" sz="1800" dirty="0" smtClean="0"/>
              <a:t>, as posições são atualizadas;</a:t>
            </a:r>
          </a:p>
          <a:p>
            <a:pPr algn="l"/>
            <a:endParaRPr lang="pt-BR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714488"/>
            <a:ext cx="4325604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071546"/>
            <a:ext cx="7772400" cy="827083"/>
          </a:xfrm>
        </p:spPr>
        <p:txBody>
          <a:bodyPr/>
          <a:lstStyle/>
          <a:p>
            <a:pPr algn="l"/>
            <a:r>
              <a:rPr lang="pt-BR" dirty="0" smtClean="0"/>
              <a:t>Funcionamento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28662" y="5286388"/>
            <a:ext cx="7072362" cy="1214446"/>
          </a:xfrm>
        </p:spPr>
        <p:txBody>
          <a:bodyPr>
            <a:normAutofit/>
          </a:bodyPr>
          <a:lstStyle/>
          <a:p>
            <a:pPr algn="l"/>
            <a:r>
              <a:rPr lang="pt-BR" sz="1800" b="1" dirty="0" smtClean="0"/>
              <a:t>O botão “Sair” envia um </a:t>
            </a:r>
            <a:r>
              <a:rPr lang="pt-BR" sz="1800" b="1" dirty="0" err="1" smtClean="0"/>
              <a:t>Leave</a:t>
            </a:r>
            <a:r>
              <a:rPr lang="pt-BR" sz="1800" b="1" dirty="0" smtClean="0"/>
              <a:t> e encerra a aplicação: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800" dirty="0" smtClean="0"/>
              <a:t>Na figura, um </a:t>
            </a:r>
            <a:r>
              <a:rPr lang="pt-BR" sz="1800" dirty="0" err="1" smtClean="0"/>
              <a:t>Leave</a:t>
            </a:r>
            <a:r>
              <a:rPr lang="pt-BR" sz="1800" dirty="0" smtClean="0"/>
              <a:t> foi recebido do nó com IP final 9;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800" dirty="0" smtClean="0"/>
              <a:t>As posição são atualizadas;</a:t>
            </a:r>
          </a:p>
          <a:p>
            <a:pPr marL="342900" indent="-342900" algn="l">
              <a:buFont typeface="+mj-lt"/>
              <a:buAutoNum type="arabicPeriod"/>
            </a:pPr>
            <a:endParaRPr lang="pt-BR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785926"/>
            <a:ext cx="523875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ansport Layer in WS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Transport Layer in WSN</Template>
  <TotalTime>667</TotalTime>
  <Words>213</Words>
  <Application>Microsoft Office PowerPoint</Application>
  <PresentationFormat>Apresentação na tela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Transport Layer in WSN</vt:lpstr>
      <vt:lpstr>CHORD em JAVA 4.1 (beta)</vt:lpstr>
      <vt:lpstr>Diagrama de  Classes</vt:lpstr>
      <vt:lpstr>Ambiente de Desenvolvimento</vt:lpstr>
      <vt:lpstr>Funcionamento</vt:lpstr>
      <vt:lpstr>Funcionamento</vt:lpstr>
      <vt:lpstr>Funcionamento</vt:lpstr>
      <vt:lpstr>Funcionamento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CHORD em JAVA</dc:title>
  <dc:creator>allan35</dc:creator>
  <cp:lastModifiedBy>allan35</cp:lastModifiedBy>
  <cp:revision>73</cp:revision>
  <dcterms:created xsi:type="dcterms:W3CDTF">2014-05-14T02:10:02Z</dcterms:created>
  <dcterms:modified xsi:type="dcterms:W3CDTF">2014-06-12T23:16:55Z</dcterms:modified>
</cp:coreProperties>
</file>