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71" d="100"/>
          <a:sy n="171" d="100"/>
        </p:scale>
        <p:origin x="-146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4B57-75AE-CD40-A293-C1A563EDFDBE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8449-FC1C-3A4F-9A09-EF8DD289C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4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4B57-75AE-CD40-A293-C1A563EDFDBE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8449-FC1C-3A4F-9A09-EF8DD289C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19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4B57-75AE-CD40-A293-C1A563EDFDBE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8449-FC1C-3A4F-9A09-EF8DD289C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34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4B57-75AE-CD40-A293-C1A563EDFDBE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8449-FC1C-3A4F-9A09-EF8DD289C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41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4B57-75AE-CD40-A293-C1A563EDFDBE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8449-FC1C-3A4F-9A09-EF8DD289C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35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4B57-75AE-CD40-A293-C1A563EDFDBE}" type="datetimeFigureOut">
              <a:rPr lang="en-US" smtClean="0"/>
              <a:t>5/25/17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8449-FC1C-3A4F-9A09-EF8DD289C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38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4B57-75AE-CD40-A293-C1A563EDFDBE}" type="datetimeFigureOut">
              <a:rPr lang="en-US" smtClean="0"/>
              <a:t>5/25/17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8449-FC1C-3A4F-9A09-EF8DD289C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4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4B57-75AE-CD40-A293-C1A563EDFDBE}" type="datetimeFigureOut">
              <a:rPr lang="en-US" smtClean="0"/>
              <a:t>5/25/17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8449-FC1C-3A4F-9A09-EF8DD289C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35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4B57-75AE-CD40-A293-C1A563EDFDBE}" type="datetimeFigureOut">
              <a:rPr lang="en-US" smtClean="0"/>
              <a:t>5/25/17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8449-FC1C-3A4F-9A09-EF8DD289C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54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4B57-75AE-CD40-A293-C1A563EDFDBE}" type="datetimeFigureOut">
              <a:rPr lang="en-US" smtClean="0"/>
              <a:t>5/25/17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8449-FC1C-3A4F-9A09-EF8DD289C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40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4B57-75AE-CD40-A293-C1A563EDFDBE}" type="datetimeFigureOut">
              <a:rPr lang="en-US" smtClean="0"/>
              <a:t>5/25/17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8449-FC1C-3A4F-9A09-EF8DD289C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21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34B57-75AE-CD40-A293-C1A563EDFDBE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98449-FC1C-3A4F-9A09-EF8DD289C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4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Halibut PSC Evaluation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Simulation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574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Equilibrium Conditions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Determining Ro</a:t>
            </a:r>
          </a:p>
          <a:p>
            <a:pPr lvl="1"/>
            <a:r>
              <a:rPr lang="en-US" dirty="0" smtClean="0"/>
              <a:t>Set F for all sectors to 0</a:t>
            </a:r>
          </a:p>
          <a:p>
            <a:pPr lvl="1"/>
            <a:r>
              <a:rPr lang="en-US" dirty="0" smtClean="0"/>
              <a:t>Search over values for Ro until</a:t>
            </a:r>
          </a:p>
          <a:p>
            <a:pPr lvl="2"/>
            <a:r>
              <a:rPr lang="en-US" dirty="0" smtClean="0"/>
              <a:t>Equilibrium SSB matches assessed level: 720 M lbs.</a:t>
            </a:r>
          </a:p>
        </p:txBody>
      </p:sp>
    </p:spTree>
    <p:extLst>
      <p:ext uri="{BB962C8B-B14F-4D97-AF65-F5344CB8AC3E}">
        <p14:creationId xmlns:p14="http://schemas.microsoft.com/office/powerpoint/2010/main" val="1316200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Rplot0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15213"/>
            <a:ext cx="8314183" cy="55427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Equilibrium Conditions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32278" y="1689398"/>
            <a:ext cx="170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SSB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=709 M </a:t>
            </a:r>
            <a:r>
              <a:rPr lang="en-US" dirty="0" err="1" smtClean="0">
                <a:solidFill>
                  <a:srgbClr val="FF0000"/>
                </a:solidFill>
              </a:rPr>
              <a:t>lbs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72183" y="-10258"/>
            <a:ext cx="1971816" cy="4001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 smtClean="0"/>
              <a:t>B</a:t>
            </a:r>
            <a:r>
              <a:rPr lang="en-US" sz="2000" baseline="-25000" dirty="0" err="1" smtClean="0"/>
              <a:t>start</a:t>
            </a:r>
            <a:r>
              <a:rPr lang="en-US" sz="2000" dirty="0" smtClean="0"/>
              <a:t>=1,500 M </a:t>
            </a:r>
            <a:r>
              <a:rPr lang="en-US" sz="2000" dirty="0" err="1" smtClean="0"/>
              <a:t>lbs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7484678" y="5128729"/>
            <a:ext cx="170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SSB</a:t>
            </a:r>
            <a:r>
              <a:rPr lang="en-US" baseline="-25000" dirty="0" smtClean="0"/>
              <a:t>0</a:t>
            </a:r>
            <a:r>
              <a:rPr lang="en-US" dirty="0" smtClean="0"/>
              <a:t>=709 M </a:t>
            </a:r>
            <a:r>
              <a:rPr lang="en-US" dirty="0" err="1" smtClean="0"/>
              <a:t>lbs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8" idx="1"/>
          </p:cNvCxnSpPr>
          <p:nvPr/>
        </p:nvCxnSpPr>
        <p:spPr>
          <a:xfrm flipH="1" flipV="1">
            <a:off x="7076127" y="4503522"/>
            <a:ext cx="408551" cy="8098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621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plot04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22324"/>
            <a:ext cx="8303511" cy="5535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Equilibrium Conditions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32278" y="1689398"/>
            <a:ext cx="170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SSB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=709 M </a:t>
            </a:r>
            <a:r>
              <a:rPr lang="en-US" dirty="0" err="1" smtClean="0">
                <a:solidFill>
                  <a:srgbClr val="FF0000"/>
                </a:solidFill>
              </a:rPr>
              <a:t>lbs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72183" y="-10258"/>
            <a:ext cx="1971816" cy="4001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 smtClean="0"/>
              <a:t>B</a:t>
            </a:r>
            <a:r>
              <a:rPr lang="en-US" sz="2000" baseline="-25000" dirty="0" err="1" smtClean="0"/>
              <a:t>start</a:t>
            </a:r>
            <a:r>
              <a:rPr lang="en-US" sz="2000" dirty="0" smtClean="0"/>
              <a:t>=750 M </a:t>
            </a:r>
            <a:r>
              <a:rPr lang="en-US" sz="2000" dirty="0" err="1" smtClean="0"/>
              <a:t>lbs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7484678" y="5128729"/>
            <a:ext cx="170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SSB</a:t>
            </a:r>
            <a:r>
              <a:rPr lang="en-US" baseline="-25000" dirty="0" smtClean="0"/>
              <a:t>0</a:t>
            </a:r>
            <a:r>
              <a:rPr lang="en-US" dirty="0" smtClean="0"/>
              <a:t>=709 M </a:t>
            </a:r>
            <a:r>
              <a:rPr lang="en-US" dirty="0" err="1" smtClean="0"/>
              <a:t>lbs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8" idx="1"/>
          </p:cNvCxnSpPr>
          <p:nvPr/>
        </p:nvCxnSpPr>
        <p:spPr>
          <a:xfrm flipH="1" flipV="1">
            <a:off x="7076127" y="4503522"/>
            <a:ext cx="408551" cy="8098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946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Equilibrium Conditions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72183" y="-10258"/>
            <a:ext cx="1971816" cy="4001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 smtClean="0"/>
              <a:t>B</a:t>
            </a:r>
            <a:r>
              <a:rPr lang="en-US" sz="2000" baseline="-25000" dirty="0" err="1" smtClean="0"/>
              <a:t>start</a:t>
            </a:r>
            <a:r>
              <a:rPr lang="en-US" sz="2000" dirty="0" smtClean="0"/>
              <a:t>=1,500 M </a:t>
            </a:r>
            <a:r>
              <a:rPr lang="en-US" sz="2000" dirty="0" err="1" smtClean="0"/>
              <a:t>lbs</a:t>
            </a:r>
            <a:endParaRPr lang="en-US" sz="2000" dirty="0"/>
          </a:p>
        </p:txBody>
      </p:sp>
      <p:pic>
        <p:nvPicPr>
          <p:cNvPr id="12" name="Picture 11" descr="Rplot09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874566"/>
            <a:ext cx="4983434" cy="4983434"/>
          </a:xfrm>
          <a:prstGeom prst="rect">
            <a:avLst/>
          </a:prstGeom>
        </p:spPr>
      </p:pic>
      <p:pic>
        <p:nvPicPr>
          <p:cNvPr id="15" name="Picture 14" descr="Length_Weight_at_A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163" y="2218351"/>
            <a:ext cx="4036835" cy="403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663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Equilibrium Conditions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72183" y="-10258"/>
            <a:ext cx="1971816" cy="4001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 smtClean="0"/>
              <a:t>B</a:t>
            </a:r>
            <a:r>
              <a:rPr lang="en-US" sz="2000" baseline="-25000" dirty="0" err="1" smtClean="0"/>
              <a:t>start</a:t>
            </a:r>
            <a:r>
              <a:rPr lang="en-US" sz="2000" dirty="0" smtClean="0"/>
              <a:t>=1,500 M </a:t>
            </a:r>
            <a:r>
              <a:rPr lang="en-US" sz="2000" dirty="0" err="1" smtClean="0"/>
              <a:t>lbs</a:t>
            </a:r>
            <a:endParaRPr lang="en-US" sz="2000" dirty="0"/>
          </a:p>
        </p:txBody>
      </p:sp>
      <p:pic>
        <p:nvPicPr>
          <p:cNvPr id="12" name="Picture 11" descr="Rplot09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874566"/>
            <a:ext cx="4983434" cy="4983434"/>
          </a:xfrm>
          <a:prstGeom prst="rect">
            <a:avLst/>
          </a:prstGeom>
        </p:spPr>
      </p:pic>
      <p:pic>
        <p:nvPicPr>
          <p:cNvPr id="13" name="Picture 12" descr="Rplot10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565" y="1874566"/>
            <a:ext cx="4983434" cy="498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705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80</Words>
  <Application>Microsoft Macintosh PowerPoint</Application>
  <PresentationFormat>On-screen Show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Halibut PSC Evaluation</vt:lpstr>
      <vt:lpstr>Equilibrium Conditions</vt:lpstr>
      <vt:lpstr>Equilibrium Conditions</vt:lpstr>
      <vt:lpstr>Equilibrium Conditions</vt:lpstr>
      <vt:lpstr>Equilibrium Conditions</vt:lpstr>
      <vt:lpstr>Equilibrium Conditions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Halibut PSC Evaluation</dc:title>
  <dc:creator>Curry Cunningham</dc:creator>
  <cp:lastModifiedBy>Curry Cunningham</cp:lastModifiedBy>
  <cp:revision>5</cp:revision>
  <dcterms:created xsi:type="dcterms:W3CDTF">2017-05-25T21:25:35Z</dcterms:created>
  <dcterms:modified xsi:type="dcterms:W3CDTF">2017-05-25T22:05:15Z</dcterms:modified>
</cp:coreProperties>
</file>