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4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6EB5-0D58-434F-B925-6F8F6C35D8AA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2651-5984-461A-9DC1-955E88D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589"/>
            <a:ext cx="5486411" cy="548641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6120" y="46026"/>
            <a:ext cx="7886700" cy="1325563"/>
          </a:xfrm>
        </p:spPr>
        <p:txBody>
          <a:bodyPr/>
          <a:lstStyle/>
          <a:p>
            <a:r>
              <a:rPr lang="en-US" dirty="0" smtClean="0"/>
              <a:t>Length and Weight at 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44553" y="2301359"/>
                <a:ext cx="4046749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53" y="2301359"/>
                <a:ext cx="4046749" cy="55297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86411" y="5216237"/>
                <a:ext cx="2438400" cy="386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11" y="5216237"/>
                <a:ext cx="2438400" cy="386644"/>
              </a:xfrm>
              <a:prstGeom prst="rect">
                <a:avLst/>
              </a:prstGeom>
              <a:blipFill rotWithShape="0">
                <a:blip r:embed="rId4"/>
                <a:stretch>
                  <a:fillRect l="-1750" t="-476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Growth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29" y="1821872"/>
            <a:ext cx="4356268" cy="4371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4941" y="6447169"/>
            <a:ext cx="320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Sullivan and Kruse (in prep)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6" y="1877290"/>
            <a:ext cx="4658734" cy="4382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199797" y="2382981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Age-5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35926" y="3685705"/>
            <a:ext cx="8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Age-10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35925" y="5090914"/>
            <a:ext cx="8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Age-15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2639" y="161642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1494" y="161642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50481" y="1481341"/>
            <a:ext cx="21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Female</a:t>
            </a:r>
            <a:r>
              <a:rPr lang="en-US" dirty="0" smtClean="0"/>
              <a:t>	    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6" y="1487055"/>
            <a:ext cx="8056418" cy="5370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5" y="161492"/>
            <a:ext cx="7886700" cy="1325563"/>
          </a:xfrm>
        </p:spPr>
        <p:txBody>
          <a:bodyPr/>
          <a:lstStyle/>
          <a:p>
            <a:r>
              <a:rPr lang="en-US" dirty="0" smtClean="0"/>
              <a:t>Maturity and Fecundity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56910" y="2679797"/>
                <a:ext cx="3034805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910" y="2679797"/>
                <a:ext cx="3034805" cy="5690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37564" y="5375564"/>
                <a:ext cx="1143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64" y="5375564"/>
                <a:ext cx="114339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952" t="-2222" r="-5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4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0"/>
            <a:ext cx="7886700" cy="1325563"/>
          </a:xfrm>
        </p:spPr>
        <p:txBody>
          <a:bodyPr/>
          <a:lstStyle/>
          <a:p>
            <a:r>
              <a:rPr lang="en-US" dirty="0" smtClean="0"/>
              <a:t>Selectivity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1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75384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Fishing Mortality</a:t>
            </a:r>
          </a:p>
          <a:p>
            <a:pPr lvl="1"/>
            <a:r>
              <a:rPr lang="en-US" dirty="0" smtClean="0"/>
              <a:t>Decision rules… F47%</a:t>
            </a:r>
          </a:p>
          <a:p>
            <a:r>
              <a:rPr lang="en-US" dirty="0" smtClean="0"/>
              <a:t>Implementation uncertainty</a:t>
            </a:r>
          </a:p>
          <a:p>
            <a:pPr lvl="1"/>
            <a:r>
              <a:rPr lang="en-US" dirty="0" smtClean="0"/>
              <a:t>Ensemble assessment model uncertainty</a:t>
            </a:r>
          </a:p>
          <a:p>
            <a:r>
              <a:rPr lang="en-US" dirty="0" smtClean="0"/>
              <a:t>Recruitment</a:t>
            </a:r>
          </a:p>
          <a:p>
            <a:pPr lvl="1"/>
            <a:r>
              <a:rPr lang="en-US" dirty="0" smtClean="0"/>
              <a:t>Current steepness </a:t>
            </a:r>
          </a:p>
          <a:p>
            <a:r>
              <a:rPr lang="en-US" dirty="0" smtClean="0"/>
              <a:t>Initial SSB</a:t>
            </a:r>
          </a:p>
          <a:p>
            <a:pPr lvl="1"/>
            <a:r>
              <a:rPr lang="en-US" dirty="0" smtClean="0"/>
              <a:t>Historical: 400-600 </a:t>
            </a:r>
            <a:r>
              <a:rPr lang="en-US" dirty="0" err="1" smtClean="0"/>
              <a:t>Mlb</a:t>
            </a:r>
            <a:endParaRPr lang="en-US" dirty="0" smtClean="0"/>
          </a:p>
          <a:p>
            <a:pPr lvl="1"/>
            <a:r>
              <a:rPr lang="en-US" dirty="0" smtClean="0"/>
              <a:t>Current:  153-286 </a:t>
            </a:r>
            <a:r>
              <a:rPr lang="en-US" dirty="0" err="1" smtClean="0"/>
              <a:t>Mlb</a:t>
            </a:r>
            <a:endParaRPr lang="en-US" dirty="0" smtClean="0"/>
          </a:p>
          <a:p>
            <a:r>
              <a:rPr lang="en-US" dirty="0" smtClean="0"/>
              <a:t>Specific management areas?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44" y="4223693"/>
            <a:ext cx="3883456" cy="1662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33" y="1433945"/>
            <a:ext cx="3530119" cy="24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3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56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Length and Weight at Age</vt:lpstr>
      <vt:lpstr>Time-varying Growth</vt:lpstr>
      <vt:lpstr>Maturity and Fecundity</vt:lpstr>
      <vt:lpstr>Selectivity</vt:lpstr>
      <vt:lpstr>Moving Forward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Length and Weight at Age</dc:title>
  <dc:creator>Curry.Cunningham</dc:creator>
  <cp:lastModifiedBy>Curry.Cunningham</cp:lastModifiedBy>
  <cp:revision>10</cp:revision>
  <dcterms:created xsi:type="dcterms:W3CDTF">2017-03-24T19:57:41Z</dcterms:created>
  <dcterms:modified xsi:type="dcterms:W3CDTF">2017-03-25T01:02:22Z</dcterms:modified>
</cp:coreProperties>
</file>