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8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8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9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5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DE2B7-909E-3F4F-A555-4F4A8DDA5EBE}" type="datetimeFigureOut">
              <a:rPr lang="en-US" smtClean="0"/>
              <a:t>5/9/13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92F0D-A82B-EB44-972B-8689A306C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5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8985" y="213205"/>
            <a:ext cx="8935015" cy="577601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07" y="2524578"/>
            <a:ext cx="1989207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8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4848" y="421811"/>
            <a:ext cx="9652134" cy="555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1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28" y="163286"/>
            <a:ext cx="5524499" cy="32475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928" y="3410857"/>
            <a:ext cx="5524499" cy="31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 Gamboa</dc:creator>
  <cp:lastModifiedBy>Allan Gamboa</cp:lastModifiedBy>
  <cp:revision>3</cp:revision>
  <cp:lastPrinted>2013-05-10T05:46:11Z</cp:lastPrinted>
  <dcterms:created xsi:type="dcterms:W3CDTF">2013-05-10T04:48:40Z</dcterms:created>
  <dcterms:modified xsi:type="dcterms:W3CDTF">2013-05-10T06:42:13Z</dcterms:modified>
</cp:coreProperties>
</file>