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B271-8FD9-3645-936B-D804A92D400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A519-2D34-2F43-AB63-87C8AB82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B271-8FD9-3645-936B-D804A92D400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A519-2D34-2F43-AB63-87C8AB82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8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B271-8FD9-3645-936B-D804A92D400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A519-2D34-2F43-AB63-87C8AB82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B271-8FD9-3645-936B-D804A92D400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A519-2D34-2F43-AB63-87C8AB82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0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B271-8FD9-3645-936B-D804A92D400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A519-2D34-2F43-AB63-87C8AB82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1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B271-8FD9-3645-936B-D804A92D400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A519-2D34-2F43-AB63-87C8AB82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1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B271-8FD9-3645-936B-D804A92D400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A519-2D34-2F43-AB63-87C8AB82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B271-8FD9-3645-936B-D804A92D400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A519-2D34-2F43-AB63-87C8AB82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5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B271-8FD9-3645-936B-D804A92D400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A519-2D34-2F43-AB63-87C8AB82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4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B271-8FD9-3645-936B-D804A92D400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A519-2D34-2F43-AB63-87C8AB82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4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B271-8FD9-3645-936B-D804A92D400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A519-2D34-2F43-AB63-87C8AB82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B271-8FD9-3645-936B-D804A92D400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A519-2D34-2F43-AB63-87C8AB82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1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5" y="553734"/>
            <a:ext cx="8396500" cy="558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1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58"/>
          <a:stretch/>
        </p:blipFill>
        <p:spPr>
          <a:xfrm>
            <a:off x="223128" y="-161563"/>
            <a:ext cx="4649769" cy="3422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393" y="3098800"/>
            <a:ext cx="4876800" cy="375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750" y="144364"/>
            <a:ext cx="3918295" cy="29544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0131" y="5989220"/>
            <a:ext cx="63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(c)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37662" y="451044"/>
            <a:ext cx="63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8189" y="661077"/>
            <a:ext cx="63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191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16500" cy="273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369" y="1166090"/>
            <a:ext cx="4963873" cy="3712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3592047"/>
            <a:ext cx="5003800" cy="3340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1454" y="3947939"/>
            <a:ext cx="425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(c)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4931" y="3396734"/>
            <a:ext cx="45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1454" y="1730059"/>
            <a:ext cx="44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4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3226285"/>
            <a:ext cx="4829015" cy="37981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39" y="1"/>
            <a:ext cx="4726423" cy="3007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776" y="153163"/>
            <a:ext cx="4962993" cy="34506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07392" y="3458667"/>
            <a:ext cx="425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(c)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5530" y="563105"/>
            <a:ext cx="44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(a)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62333" y="378439"/>
            <a:ext cx="45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9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27</Words>
  <Application>Microsoft Macintosh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Gamboa</dc:creator>
  <cp:lastModifiedBy>Allan Gamboa</cp:lastModifiedBy>
  <cp:revision>7</cp:revision>
  <cp:lastPrinted>2013-04-12T15:12:31Z</cp:lastPrinted>
  <dcterms:created xsi:type="dcterms:W3CDTF">2013-04-12T10:34:25Z</dcterms:created>
  <dcterms:modified xsi:type="dcterms:W3CDTF">2013-04-30T23:57:34Z</dcterms:modified>
</cp:coreProperties>
</file>