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0" cy="36576000"/>
  <p:notesSz cx="6858000" cy="9144000"/>
  <p:defaultTextStyle>
    <a:defPPr>
      <a:defRPr lang="en-US"/>
    </a:defPPr>
    <a:lvl1pPr marL="0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9901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9801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9702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59602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49501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39403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29302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719203" algn="l" defTabSz="2089901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81" autoAdjust="0"/>
  </p:normalViewPr>
  <p:slideViewPr>
    <p:cSldViewPr snapToGrid="0" snapToObjects="1">
      <p:cViewPr>
        <p:scale>
          <a:sx n="75" d="100"/>
          <a:sy n="75" d="100"/>
        </p:scale>
        <p:origin x="4528" y="2368"/>
      </p:cViewPr>
      <p:guideLst>
        <p:guide orient="horz" pos="1152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1362273"/>
            <a:ext cx="310896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0726400"/>
            <a:ext cx="256032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464740"/>
            <a:ext cx="82296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64740"/>
            <a:ext cx="240792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23503470"/>
            <a:ext cx="31089600" cy="726440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5502473"/>
            <a:ext cx="31089600" cy="800099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901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980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970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960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950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940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930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920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8534403"/>
            <a:ext cx="16154400" cy="24138470"/>
          </a:xfrm>
        </p:spPr>
        <p:txBody>
          <a:bodyPr/>
          <a:lstStyle>
            <a:lvl1pPr>
              <a:defRPr sz="12900"/>
            </a:lvl1pPr>
            <a:lvl2pPr>
              <a:defRPr sz="11100"/>
            </a:lvl2pPr>
            <a:lvl3pPr>
              <a:defRPr sz="91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8534403"/>
            <a:ext cx="16154400" cy="24138470"/>
          </a:xfrm>
        </p:spPr>
        <p:txBody>
          <a:bodyPr/>
          <a:lstStyle>
            <a:lvl1pPr>
              <a:defRPr sz="12900"/>
            </a:lvl1pPr>
            <a:lvl2pPr>
              <a:defRPr sz="11100"/>
            </a:lvl2pPr>
            <a:lvl3pPr>
              <a:defRPr sz="91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8187269"/>
            <a:ext cx="16160751" cy="3412064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89901" indent="0">
              <a:buNone/>
              <a:defRPr sz="9100" b="1"/>
            </a:lvl2pPr>
            <a:lvl3pPr marL="4179801" indent="0">
              <a:buNone/>
              <a:defRPr sz="8300" b="1"/>
            </a:lvl3pPr>
            <a:lvl4pPr marL="6269702" indent="0">
              <a:buNone/>
              <a:defRPr sz="7300" b="1"/>
            </a:lvl4pPr>
            <a:lvl5pPr marL="8359602" indent="0">
              <a:buNone/>
              <a:defRPr sz="7300" b="1"/>
            </a:lvl5pPr>
            <a:lvl6pPr marL="10449501" indent="0">
              <a:buNone/>
              <a:defRPr sz="7300" b="1"/>
            </a:lvl6pPr>
            <a:lvl7pPr marL="12539403" indent="0">
              <a:buNone/>
              <a:defRPr sz="7300" b="1"/>
            </a:lvl7pPr>
            <a:lvl8pPr marL="14629302" indent="0">
              <a:buNone/>
              <a:defRPr sz="7300" b="1"/>
            </a:lvl8pPr>
            <a:lvl9pPr marL="1671920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11599333"/>
            <a:ext cx="16160751" cy="21073536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1" y="8187269"/>
            <a:ext cx="16167101" cy="3412064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89901" indent="0">
              <a:buNone/>
              <a:defRPr sz="9100" b="1"/>
            </a:lvl2pPr>
            <a:lvl3pPr marL="4179801" indent="0">
              <a:buNone/>
              <a:defRPr sz="8300" b="1"/>
            </a:lvl3pPr>
            <a:lvl4pPr marL="6269702" indent="0">
              <a:buNone/>
              <a:defRPr sz="7300" b="1"/>
            </a:lvl4pPr>
            <a:lvl5pPr marL="8359602" indent="0">
              <a:buNone/>
              <a:defRPr sz="7300" b="1"/>
            </a:lvl5pPr>
            <a:lvl6pPr marL="10449501" indent="0">
              <a:buNone/>
              <a:defRPr sz="7300" b="1"/>
            </a:lvl6pPr>
            <a:lvl7pPr marL="12539403" indent="0">
              <a:buNone/>
              <a:defRPr sz="7300" b="1"/>
            </a:lvl7pPr>
            <a:lvl8pPr marL="14629302" indent="0">
              <a:buNone/>
              <a:defRPr sz="7300" b="1"/>
            </a:lvl8pPr>
            <a:lvl9pPr marL="1671920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1" y="11599333"/>
            <a:ext cx="16167101" cy="21073536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4" y="1456267"/>
            <a:ext cx="12033251" cy="619760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1" y="1456270"/>
            <a:ext cx="20447000" cy="31216603"/>
          </a:xfrm>
        </p:spPr>
        <p:txBody>
          <a:bodyPr/>
          <a:lstStyle>
            <a:lvl1pPr>
              <a:defRPr sz="14700"/>
            </a:lvl1pPr>
            <a:lvl2pPr>
              <a:defRPr sz="12900"/>
            </a:lvl2pPr>
            <a:lvl3pPr>
              <a:defRPr sz="11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4" y="7653870"/>
            <a:ext cx="12033251" cy="25019003"/>
          </a:xfrm>
        </p:spPr>
        <p:txBody>
          <a:bodyPr/>
          <a:lstStyle>
            <a:lvl1pPr marL="0" indent="0">
              <a:buNone/>
              <a:defRPr sz="6400"/>
            </a:lvl1pPr>
            <a:lvl2pPr marL="2089901" indent="0">
              <a:buNone/>
              <a:defRPr sz="5500"/>
            </a:lvl2pPr>
            <a:lvl3pPr marL="4179801" indent="0">
              <a:buNone/>
              <a:defRPr sz="4700"/>
            </a:lvl3pPr>
            <a:lvl4pPr marL="6269702" indent="0">
              <a:buNone/>
              <a:defRPr sz="4100"/>
            </a:lvl4pPr>
            <a:lvl5pPr marL="8359602" indent="0">
              <a:buNone/>
              <a:defRPr sz="4100"/>
            </a:lvl5pPr>
            <a:lvl6pPr marL="10449501" indent="0">
              <a:buNone/>
              <a:defRPr sz="4100"/>
            </a:lvl6pPr>
            <a:lvl7pPr marL="12539403" indent="0">
              <a:buNone/>
              <a:defRPr sz="4100"/>
            </a:lvl7pPr>
            <a:lvl8pPr marL="14629302" indent="0">
              <a:buNone/>
              <a:defRPr sz="4100"/>
            </a:lvl8pPr>
            <a:lvl9pPr marL="1671920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25603201"/>
            <a:ext cx="21945600" cy="302260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3268133"/>
            <a:ext cx="21945600" cy="21945600"/>
          </a:xfrm>
        </p:spPr>
        <p:txBody>
          <a:bodyPr/>
          <a:lstStyle>
            <a:lvl1pPr marL="0" indent="0">
              <a:buNone/>
              <a:defRPr sz="14700"/>
            </a:lvl1pPr>
            <a:lvl2pPr marL="2089901" indent="0">
              <a:buNone/>
              <a:defRPr sz="12900"/>
            </a:lvl2pPr>
            <a:lvl3pPr marL="4179801" indent="0">
              <a:buNone/>
              <a:defRPr sz="11100"/>
            </a:lvl3pPr>
            <a:lvl4pPr marL="6269702" indent="0">
              <a:buNone/>
              <a:defRPr sz="9100"/>
            </a:lvl4pPr>
            <a:lvl5pPr marL="8359602" indent="0">
              <a:buNone/>
              <a:defRPr sz="9100"/>
            </a:lvl5pPr>
            <a:lvl6pPr marL="10449501" indent="0">
              <a:buNone/>
              <a:defRPr sz="9100"/>
            </a:lvl6pPr>
            <a:lvl7pPr marL="12539403" indent="0">
              <a:buNone/>
              <a:defRPr sz="9100"/>
            </a:lvl7pPr>
            <a:lvl8pPr marL="14629302" indent="0">
              <a:buNone/>
              <a:defRPr sz="9100"/>
            </a:lvl8pPr>
            <a:lvl9pPr marL="1671920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8625804"/>
            <a:ext cx="21945600" cy="4292597"/>
          </a:xfrm>
        </p:spPr>
        <p:txBody>
          <a:bodyPr/>
          <a:lstStyle>
            <a:lvl1pPr marL="0" indent="0">
              <a:buNone/>
              <a:defRPr sz="6400"/>
            </a:lvl1pPr>
            <a:lvl2pPr marL="2089901" indent="0">
              <a:buNone/>
              <a:defRPr sz="5500"/>
            </a:lvl2pPr>
            <a:lvl3pPr marL="4179801" indent="0">
              <a:buNone/>
              <a:defRPr sz="4700"/>
            </a:lvl3pPr>
            <a:lvl4pPr marL="6269702" indent="0">
              <a:buNone/>
              <a:defRPr sz="4100"/>
            </a:lvl4pPr>
            <a:lvl5pPr marL="8359602" indent="0">
              <a:buNone/>
              <a:defRPr sz="4100"/>
            </a:lvl5pPr>
            <a:lvl6pPr marL="10449501" indent="0">
              <a:buNone/>
              <a:defRPr sz="4100"/>
            </a:lvl6pPr>
            <a:lvl7pPr marL="12539403" indent="0">
              <a:buNone/>
              <a:defRPr sz="4100"/>
            </a:lvl7pPr>
            <a:lvl8pPr marL="14629302" indent="0">
              <a:buNone/>
              <a:defRPr sz="4100"/>
            </a:lvl8pPr>
            <a:lvl9pPr marL="1671920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464736"/>
            <a:ext cx="32918400" cy="6096000"/>
          </a:xfrm>
          <a:prstGeom prst="rect">
            <a:avLst/>
          </a:prstGeom>
        </p:spPr>
        <p:txBody>
          <a:bodyPr vert="horz" lIns="417980" tIns="208989" rIns="417980" bIns="2089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534403"/>
            <a:ext cx="32918400" cy="24138470"/>
          </a:xfrm>
          <a:prstGeom prst="rect">
            <a:avLst/>
          </a:prstGeom>
        </p:spPr>
        <p:txBody>
          <a:bodyPr vert="horz" lIns="417980" tIns="208989" rIns="417980" bIns="2089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3900537"/>
            <a:ext cx="8534400" cy="1947333"/>
          </a:xfrm>
          <a:prstGeom prst="rect">
            <a:avLst/>
          </a:prstGeom>
        </p:spPr>
        <p:txBody>
          <a:bodyPr vert="horz" lIns="417980" tIns="208989" rIns="417980" bIns="208989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770F-D4E5-7C4B-A82A-08390B87BAE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3900537"/>
            <a:ext cx="11582400" cy="1947333"/>
          </a:xfrm>
          <a:prstGeom prst="rect">
            <a:avLst/>
          </a:prstGeom>
        </p:spPr>
        <p:txBody>
          <a:bodyPr vert="horz" lIns="417980" tIns="208989" rIns="417980" bIns="208989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33900537"/>
            <a:ext cx="8534400" cy="1947333"/>
          </a:xfrm>
          <a:prstGeom prst="rect">
            <a:avLst/>
          </a:prstGeom>
        </p:spPr>
        <p:txBody>
          <a:bodyPr vert="horz" lIns="417980" tIns="208989" rIns="417980" bIns="208989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7981-D933-6E4E-9AD0-0577901E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90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25" indent="-1567425" algn="l" defTabSz="2089901" rtl="0" eaLnBrk="1" latinLnBrk="0" hangingPunct="1">
        <a:spcBef>
          <a:spcPct val="20000"/>
        </a:spcBef>
        <a:buFont typeface="Arial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8" indent="-1306187" algn="l" defTabSz="2089901" rtl="0" eaLnBrk="1" latinLnBrk="0" hangingPunct="1">
        <a:spcBef>
          <a:spcPct val="20000"/>
        </a:spcBef>
        <a:buFont typeface="Arial"/>
        <a:buChar char="–"/>
        <a:defRPr sz="129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752" indent="-1044950" algn="l" defTabSz="2089901" rtl="0" eaLnBrk="1" latinLnBrk="0" hangingPunct="1">
        <a:spcBef>
          <a:spcPct val="20000"/>
        </a:spcBef>
        <a:buFont typeface="Arial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652" indent="-1044950" algn="l" defTabSz="208990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552" indent="-1044950" algn="l" defTabSz="208990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453" indent="-1044950" algn="l" defTabSz="208990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352" indent="-1044950" algn="l" defTabSz="208990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4253" indent="-1044950" algn="l" defTabSz="208990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4153" indent="-1044950" algn="l" defTabSz="208990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901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801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702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602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501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403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302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9203" algn="l" defTabSz="2089901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5407"/>
              </p:ext>
            </p:extLst>
          </p:nvPr>
        </p:nvGraphicFramePr>
        <p:xfrm>
          <a:off x="747871" y="1605993"/>
          <a:ext cx="4331871" cy="605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1871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GameObj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3803904">
                <a:tc>
                  <a:txBody>
                    <a:bodyPr/>
                    <a:lstStyle/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Vector&lt;Player&gt; </a:t>
                      </a:r>
                      <a:r>
                        <a:rPr lang="en-US" sz="13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players;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Vector&lt;Enemy&gt; enemies;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Vector&lt;</a:t>
                      </a:r>
                      <a:r>
                        <a:rPr lang="en-US" sz="13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PlayerBullet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3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plyBullet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20899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Vector&lt;</a:t>
                      </a:r>
                      <a:r>
                        <a:rPr lang="en-US" sz="13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EnemyBullet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3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enmBullet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3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Vector&lt;Animation&gt; </a:t>
                      </a:r>
                      <a:r>
                        <a:rPr lang="en-US" sz="13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animations;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Graphics2D </a:t>
                      </a:r>
                      <a:r>
                        <a:rPr lang="en-US" sz="13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g2;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GameEvents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gameEvents</a:t>
                      </a:r>
                      <a:r>
                        <a:rPr lang="en-US" sz="13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screenWidth,screenHeigth</a:t>
                      </a:r>
                      <a:r>
                        <a:rPr lang="en-US" sz="13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 player;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Enemy enemy;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Image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y, speed, width, height;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numPlayers</a:t>
                      </a:r>
                      <a:r>
                        <a:rPr lang="en-US" sz="13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numEnemies</a:t>
                      </a:r>
                      <a:r>
                        <a:rPr lang="en-US" sz="13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6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64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896">
                <a:tc>
                  <a:txBody>
                    <a:bodyPr/>
                    <a:lstStyle/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abstract void update()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draw(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ImageObserver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obs,Graphics2D g2)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3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9707"/>
              </p:ext>
            </p:extLst>
          </p:nvPr>
        </p:nvGraphicFramePr>
        <p:xfrm>
          <a:off x="747870" y="8611286"/>
          <a:ext cx="3736845" cy="3667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6845"/>
              </a:tblGrid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 Animation extends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GameObj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2005914">
                <a:tc>
                  <a:txBody>
                    <a:bodyPr/>
                    <a:lstStyle/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&lt;String, Vector&lt;Image&gt;&gt; </a:t>
                      </a:r>
                      <a:r>
                        <a:rPr lang="en-US" sz="13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animations;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currImage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numOfImages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framesSinceInit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numFramesPerImg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Vector&lt;Image&gt; images</a:t>
                      </a:r>
                      <a:endParaRPr lang="en-US" sz="64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752">
                <a:tc>
                  <a:txBody>
                    <a:bodyPr/>
                    <a:lstStyle/>
                    <a:p>
                      <a:endParaRPr lang="en-US" sz="13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67321"/>
              </p:ext>
            </p:extLst>
          </p:nvPr>
        </p:nvGraphicFramePr>
        <p:xfrm>
          <a:off x="9490745" y="8611285"/>
          <a:ext cx="3962659" cy="3896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59"/>
              </a:tblGrid>
              <a:tr h="976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 Player extends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GameObj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implements Observer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1658112">
                <a:tc>
                  <a:txBody>
                    <a:bodyPr/>
                    <a:lstStyle/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Rectangle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bbox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boom;</a:t>
                      </a:r>
                    </a:p>
                    <a:p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playerNum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health;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score;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framesSinceLastBullet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3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collision(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h)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update(Observable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3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43360"/>
              </p:ext>
            </p:extLst>
          </p:nvPr>
        </p:nvGraphicFramePr>
        <p:xfrm>
          <a:off x="5079743" y="8654306"/>
          <a:ext cx="3962659" cy="3004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59"/>
              </a:tblGrid>
              <a:tr h="976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Scenery extends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GameObj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784334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gen;</a:t>
                      </a:r>
                      <a:endParaRPr lang="en-US" sz="13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Scenery(Image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speed, Random gen)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update()</a:t>
                      </a:r>
                      <a:endParaRPr lang="en-US" sz="13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97564"/>
              </p:ext>
            </p:extLst>
          </p:nvPr>
        </p:nvGraphicFramePr>
        <p:xfrm>
          <a:off x="13927280" y="8611287"/>
          <a:ext cx="3962659" cy="3803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59"/>
              </a:tblGrid>
              <a:tr h="976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 Enemy extends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GameObj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1583493">
                <a:tc>
                  <a:txBody>
                    <a:bodyPr/>
                    <a:lstStyle/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explosionType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health;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xspeed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yspeed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framesSinceLastBullet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3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checkCollision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3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38409"/>
              </p:ext>
            </p:extLst>
          </p:nvPr>
        </p:nvGraphicFramePr>
        <p:xfrm>
          <a:off x="9490745" y="13885333"/>
          <a:ext cx="3962659" cy="2905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659"/>
              </a:tblGrid>
              <a:tr h="976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Plane/Tank extends Player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82752">
                <a:tc>
                  <a:txBody>
                    <a:bodyPr/>
                    <a:lstStyle/>
                    <a:p>
                      <a:endParaRPr lang="en-US" sz="13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Plane/Tank(Image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speed,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playerNum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3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73120"/>
              </p:ext>
            </p:extLst>
          </p:nvPr>
        </p:nvGraphicFramePr>
        <p:xfrm>
          <a:off x="18372666" y="8645152"/>
          <a:ext cx="5300133" cy="3140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0133"/>
              </a:tblGrid>
              <a:tr h="976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PlayerBullet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GameObj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82752">
                <a:tc>
                  <a:txBody>
                    <a:bodyPr/>
                    <a:lstStyle/>
                    <a:p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damage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itsPlayer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3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pPr marL="0" marR="0" indent="0" algn="l" defTabSz="20899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PlayerBullet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(Image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speed,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damage, 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 </a:t>
                      </a:r>
                      <a:r>
                        <a:rPr lang="en-US" sz="13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itsPlayer)</a:t>
                      </a:r>
                      <a:endParaRPr lang="en-US" sz="13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delete()</a:t>
                      </a:r>
                    </a:p>
                    <a:p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update()</a:t>
                      </a:r>
                      <a:endParaRPr lang="en-US" sz="13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7795"/>
              </p:ext>
            </p:extLst>
          </p:nvPr>
        </p:nvGraphicFramePr>
        <p:xfrm>
          <a:off x="14427199" y="13928352"/>
          <a:ext cx="5317067" cy="2942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67"/>
              </a:tblGrid>
              <a:tr h="976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EnemyBullet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extends Enemy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82752">
                <a:tc>
                  <a:txBody>
                    <a:bodyPr/>
                    <a:lstStyle/>
                    <a:p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damage;</a:t>
                      </a:r>
                      <a:endParaRPr lang="en-US" sz="13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EnemyBullet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(Image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xspeed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yspeed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damage)</a:t>
                      </a:r>
                    </a:p>
                    <a:p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delete()</a:t>
                      </a:r>
                    </a:p>
                    <a:p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update()</a:t>
                      </a:r>
                      <a:endParaRPr lang="en-US" sz="13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48962"/>
              </p:ext>
            </p:extLst>
          </p:nvPr>
        </p:nvGraphicFramePr>
        <p:xfrm>
          <a:off x="20455467" y="13971373"/>
          <a:ext cx="5317067" cy="2905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67"/>
              </a:tblGrid>
              <a:tr h="976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n-US" sz="16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enemy types 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extends Enemy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82752">
                <a:tc>
                  <a:txBody>
                    <a:bodyPr/>
                    <a:lstStyle/>
                    <a:p>
                      <a:endParaRPr lang="en-US" sz="13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Appropriate constructor and update methods</a:t>
                      </a:r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54333"/>
              </p:ext>
            </p:extLst>
          </p:nvPr>
        </p:nvGraphicFramePr>
        <p:xfrm>
          <a:off x="747871" y="13885333"/>
          <a:ext cx="3942662" cy="289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662"/>
              </a:tblGrid>
              <a:tr h="976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AnimationEvent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extends Animation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40400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AnimationEvent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animationType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update()</a:t>
                      </a:r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286000" y="7656273"/>
            <a:ext cx="0" cy="955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2286000" y="7656273"/>
            <a:ext cx="4775072" cy="998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0"/>
          </p:cNvCxnSpPr>
          <p:nvPr/>
        </p:nvCxnSpPr>
        <p:spPr>
          <a:xfrm>
            <a:off x="2286000" y="7656273"/>
            <a:ext cx="9186074" cy="955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2286000" y="7656273"/>
            <a:ext cx="13622609" cy="955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0" y="7656273"/>
            <a:ext cx="18796000" cy="955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63800" y="12278360"/>
            <a:ext cx="0" cy="1606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395874" y="12507783"/>
            <a:ext cx="0" cy="1377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908609" y="12414879"/>
            <a:ext cx="0" cy="1470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0" idx="0"/>
          </p:cNvCxnSpPr>
          <p:nvPr/>
        </p:nvCxnSpPr>
        <p:spPr>
          <a:xfrm>
            <a:off x="15908609" y="12414879"/>
            <a:ext cx="7205391" cy="1556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10519"/>
              </p:ext>
            </p:extLst>
          </p:nvPr>
        </p:nvGraphicFramePr>
        <p:xfrm>
          <a:off x="1336160" y="21413007"/>
          <a:ext cx="4065573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5573"/>
              </a:tblGrid>
              <a:tr h="793665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myPlaneGame</a:t>
                      </a:r>
                      <a:r>
                        <a:rPr lang="en-US" sz="16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myTankGame</a:t>
                      </a:r>
                      <a:r>
                        <a:rPr lang="en-US" sz="16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sz="1600" b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JApplet</a:t>
                      </a:r>
                      <a:r>
                        <a:rPr lang="en-US" sz="16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implements Runnable </a:t>
                      </a:r>
                      <a:endParaRPr lang="en-US" sz="1600" dirty="0"/>
                    </a:p>
                  </a:txBody>
                  <a:tcPr marL="365760" marR="365760" marT="243840" marB="243840"/>
                </a:tc>
              </a:tr>
              <a:tr h="1472277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Thread thread;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 background;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 player;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BufferedImage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bimg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Graphics2D g2;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 P</a:t>
                      </a:r>
                    </a:p>
                    <a:p>
                      <a:r>
                        <a:rPr lang="pl-PL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l-PL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screenWidth,ScreenHeight</a:t>
                      </a:r>
                      <a:r>
                        <a:rPr lang="pl-PL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l-PL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Enemy E;</a:t>
                      </a:r>
                    </a:p>
                    <a:p>
                      <a:r>
                        <a:rPr lang="pl-PL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GameEvents</a:t>
                      </a:r>
                      <a:r>
                        <a:rPr lang="pl-PL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gameEvents</a:t>
                      </a:r>
                      <a:r>
                        <a:rPr lang="pl-PL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2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25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drawBackGroundWithTileImage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drawDemo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paint(Graphics g)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start()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run()</a:t>
                      </a:r>
                      <a:endParaRPr lang="en-US" sz="12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56153"/>
              </p:ext>
            </p:extLst>
          </p:nvPr>
        </p:nvGraphicFramePr>
        <p:xfrm>
          <a:off x="6418664" y="21422281"/>
          <a:ext cx="3072081" cy="2673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2081"/>
              </a:tblGrid>
              <a:tr h="672111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KeyControl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KeyAdapter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532188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072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keyPressed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KeyEvent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  <a:endParaRPr lang="en-US" sz="12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3118"/>
              </p:ext>
            </p:extLst>
          </p:nvPr>
        </p:nvGraphicFramePr>
        <p:xfrm>
          <a:off x="10265380" y="21413007"/>
          <a:ext cx="288752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7520"/>
              </a:tblGrid>
              <a:tr h="80959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GameEvents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extends Observable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37242">
                <a:tc>
                  <a:txBody>
                    <a:bodyPr/>
                    <a:lstStyle/>
                    <a:p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type;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event;</a:t>
                      </a:r>
                      <a:endParaRPr lang="en-US" sz="12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168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setValue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KeyEvent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setValue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95792"/>
              </p:ext>
            </p:extLst>
          </p:nvPr>
        </p:nvGraphicFramePr>
        <p:xfrm>
          <a:off x="5099740" y="13885333"/>
          <a:ext cx="3942662" cy="289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662"/>
              </a:tblGrid>
              <a:tr h="976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VariableImg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extends 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40400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VariableImg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animationType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update(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nextImg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2463800" y="12278360"/>
            <a:ext cx="4428067" cy="1606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54373"/>
              </p:ext>
            </p:extLst>
          </p:nvPr>
        </p:nvGraphicFramePr>
        <p:xfrm>
          <a:off x="14160047" y="21506948"/>
          <a:ext cx="3729892" cy="3240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9892"/>
              </a:tblGrid>
              <a:tr h="984634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Sounds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37242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&lt;String, Sounds&gt; </a:t>
                      </a:r>
                      <a:r>
                        <a:rPr lang="en-US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audioClips</a:t>
                      </a:r>
                      <a:r>
                        <a:rPr 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String,Sounds</a:t>
                      </a:r>
                      <a:r>
                        <a:rPr lang="en-US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UClip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AudioClip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clip;</a:t>
                      </a:r>
                      <a:endParaRPr lang="en-US" sz="12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168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Sounds(String filename)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play()</a:t>
                      </a:r>
                      <a:endParaRPr lang="en-US" sz="1200" b="0" dirty="0"/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29979"/>
              </p:ext>
            </p:extLst>
          </p:nvPr>
        </p:nvGraphicFramePr>
        <p:xfrm>
          <a:off x="24417866" y="8611285"/>
          <a:ext cx="5300133" cy="2902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0133"/>
              </a:tblGrid>
              <a:tr h="976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ScoreImg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sz="16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GameObj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5760" marR="365760" marT="243840" marB="243840"/>
                </a:tc>
              </a:tr>
              <a:tr h="68275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365760" marR="365760" marT="243840" marB="24384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053">
                <a:tc>
                  <a:txBody>
                    <a:bodyPr/>
                    <a:lstStyle/>
                    <a:p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ScoreImg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score,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update(String score)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public Image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makeScoreImg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score)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760" marR="365760" marT="243840" marB="24384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endCxn id="27" idx="0"/>
          </p:cNvCxnSpPr>
          <p:nvPr/>
        </p:nvCxnSpPr>
        <p:spPr>
          <a:xfrm>
            <a:off x="2286000" y="7656273"/>
            <a:ext cx="24781932" cy="955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5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561</Words>
  <Application>Microsoft Macintosh PowerPoint</Application>
  <PresentationFormat>Custom</PresentationFormat>
  <Paragraphs>100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Gamboa</dc:creator>
  <cp:lastModifiedBy>Allan Gamboa</cp:lastModifiedBy>
  <cp:revision>18</cp:revision>
  <cp:lastPrinted>2014-11-17T06:46:32Z</cp:lastPrinted>
  <dcterms:created xsi:type="dcterms:W3CDTF">2014-11-17T01:56:51Z</dcterms:created>
  <dcterms:modified xsi:type="dcterms:W3CDTF">2014-11-26T02:07:35Z</dcterms:modified>
</cp:coreProperties>
</file>