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67" r:id="rId5"/>
    <p:sldId id="277" r:id="rId6"/>
    <p:sldId id="280" r:id="rId7"/>
    <p:sldId id="281" r:id="rId8"/>
    <p:sldId id="282" r:id="rId9"/>
    <p:sldId id="283" r:id="rId10"/>
    <p:sldId id="284" r:id="rId11"/>
    <p:sldId id="285" r:id="rId12"/>
    <p:sldId id="27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900"/>
    <a:srgbClr val="214099"/>
    <a:srgbClr val="253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1D6FC-2D47-462D-B07C-A19F3DEF4153}" v="19" dt="2025-01-06T17:36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52B015A-BAC3-1791-CB41-55FF735241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B037C0-ED7D-8963-0EB8-32CDA46CB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1D69-8F6C-45A4-A3C3-EA75E3C3781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CBAD18-A95A-1A0C-CF16-2B62D2EB8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A6E79F-08C9-4A83-D1E8-D1D0210E11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4D02-85DC-41D3-A909-1B2BDA398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28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BA9BD8-BAFF-0B4F-6861-2B259B944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9361B84-DB68-9F74-31ED-A4E97B9D60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48688" y="-641445"/>
            <a:ext cx="4990533" cy="6858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6101611-DFA9-8A32-BF53-F2633F6E3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5882" y="2047165"/>
            <a:ext cx="7027869" cy="5083790"/>
          </a:xfrm>
          <a:prstGeom prst="rect">
            <a:avLst/>
          </a:prstGeom>
        </p:spPr>
      </p:pic>
      <p:sp>
        <p:nvSpPr>
          <p:cNvPr id="16" name="Espaço Reservado para Título 1">
            <a:extLst>
              <a:ext uri="{FF2B5EF4-FFF2-40B4-BE49-F238E27FC236}">
                <a16:creationId xmlns:a16="http://schemas.microsoft.com/office/drawing/2014/main" id="{BF31A943-DE8B-0A62-68C0-E6825083B0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638" y="2295404"/>
            <a:ext cx="5003609" cy="230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CLIQUE PARA ADICIONAR UM TÍTULO</a:t>
            </a:r>
            <a:endParaRPr lang="de-DE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F3FE103-3E11-C257-3609-B2A1CEC07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6131" y="5362915"/>
            <a:ext cx="2073315" cy="7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números em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ítulo 8">
            <a:extLst>
              <a:ext uri="{FF2B5EF4-FFF2-40B4-BE49-F238E27FC236}">
                <a16:creationId xmlns:a16="http://schemas.microsoft.com/office/drawing/2014/main" id="{4E1EAFFA-5252-D3A1-625F-8178E60FDE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7821" y="739406"/>
            <a:ext cx="2501356" cy="109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3F831033-0E44-12D5-9FE0-F719D7F5A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8975" y="373063"/>
            <a:ext cx="4908550" cy="608806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7260370-D312-7711-3BB4-BE1BBD0EAA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375" y="5971256"/>
            <a:ext cx="1383710" cy="4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AA5D48-AF2A-A523-F679-94FC998D68AD}"/>
              </a:ext>
            </a:extLst>
          </p:cNvPr>
          <p:cNvSpPr/>
          <p:nvPr userDrawn="1"/>
        </p:nvSpPr>
        <p:spPr>
          <a:xfrm>
            <a:off x="36430" y="5661265"/>
            <a:ext cx="965403" cy="93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46EE476-C70D-8D40-259E-99608E1F6D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25" y="5781493"/>
            <a:ext cx="707076" cy="69295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70569B2-FEF9-66FC-C344-A0D159907D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5375" y="5971256"/>
            <a:ext cx="1383710" cy="4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AB027FC-E787-0144-8339-847D87EE072B}"/>
              </a:ext>
            </a:extLst>
          </p:cNvPr>
          <p:cNvSpPr/>
          <p:nvPr userDrawn="1"/>
        </p:nvSpPr>
        <p:spPr>
          <a:xfrm>
            <a:off x="1064525" y="0"/>
            <a:ext cx="11127475" cy="6858000"/>
          </a:xfrm>
          <a:prstGeom prst="rect">
            <a:avLst/>
          </a:prstGeom>
          <a:solidFill>
            <a:srgbClr val="214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041A4E2-641A-A64F-5DF8-F58A2D2C5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570" y="6005369"/>
            <a:ext cx="1266724" cy="46908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E9350C-F23C-F685-2761-3A3A4F5E44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813" y="2497540"/>
            <a:ext cx="5731661" cy="5097439"/>
          </a:xfrm>
          <a:prstGeom prst="rect">
            <a:avLst/>
          </a:prstGeom>
        </p:spPr>
      </p:pic>
      <p:sp>
        <p:nvSpPr>
          <p:cNvPr id="13" name="Espaço Reservado para Título 1">
            <a:extLst>
              <a:ext uri="{FF2B5EF4-FFF2-40B4-BE49-F238E27FC236}">
                <a16:creationId xmlns:a16="http://schemas.microsoft.com/office/drawing/2014/main" id="{D7E786E8-D14B-7E42-B3E2-A5457F38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1192" y="2278483"/>
            <a:ext cx="6568740" cy="229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CLIQUE PARA ADICIONAR UM TÍTULO</a:t>
            </a:r>
            <a:endParaRPr lang="de-D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5EC3672-80B5-9A82-3CF4-BDD19BAC6C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396" y="3069044"/>
            <a:ext cx="2073315" cy="7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BDA418-1761-7136-975F-E4DF93FCF040}"/>
              </a:ext>
            </a:extLst>
          </p:cNvPr>
          <p:cNvSpPr/>
          <p:nvPr userDrawn="1"/>
        </p:nvSpPr>
        <p:spPr>
          <a:xfrm>
            <a:off x="0" y="0"/>
            <a:ext cx="15285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C4FBF20A-9965-2FC9-8177-DBA427D13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160898"/>
            <a:ext cx="9796736" cy="74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secund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ítulo 8">
            <a:extLst>
              <a:ext uri="{FF2B5EF4-FFF2-40B4-BE49-F238E27FC236}">
                <a16:creationId xmlns:a16="http://schemas.microsoft.com/office/drawing/2014/main" id="{FA8D458A-EFE6-EAD4-D15D-BBF549B584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634" y="1484241"/>
            <a:ext cx="5034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0D901FDB-DB21-CAA5-FDB0-E26CF020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34" y="2944741"/>
            <a:ext cx="5034793" cy="336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0487281-526B-ADCE-A773-7CA447F1EF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4612" y="378630"/>
            <a:ext cx="4855781" cy="610073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2135738-6B84-C278-0EAF-02055D5143BE}"/>
              </a:ext>
            </a:extLst>
          </p:cNvPr>
          <p:cNvSpPr/>
          <p:nvPr userDrawn="1"/>
        </p:nvSpPr>
        <p:spPr>
          <a:xfrm>
            <a:off x="3794078" y="232012"/>
            <a:ext cx="8147713" cy="6387152"/>
          </a:xfrm>
          <a:prstGeom prst="rect">
            <a:avLst/>
          </a:prstGeom>
          <a:solidFill>
            <a:srgbClr val="214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ítulo 8">
            <a:extLst>
              <a:ext uri="{FF2B5EF4-FFF2-40B4-BE49-F238E27FC236}">
                <a16:creationId xmlns:a16="http://schemas.microsoft.com/office/drawing/2014/main" id="{22B32ADF-5B25-7289-C893-F063CFAB8B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634" y="1484241"/>
            <a:ext cx="43114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E2D85B82-1A77-48CB-57EB-E4E44867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34" y="2944742"/>
            <a:ext cx="4311462" cy="242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716C482B-A65C-63BE-B63D-AEE8088CC9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8259" y="668338"/>
            <a:ext cx="4868862" cy="5513387"/>
          </a:xfrm>
        </p:spPr>
        <p:txBody>
          <a:bodyPr/>
          <a:lstStyle/>
          <a:p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CF50000-6421-61C1-477C-4089B1C8C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8771" y="4521875"/>
            <a:ext cx="3778639" cy="33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secund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215187-8E80-4433-83B1-19FF956CB2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5281" y="227784"/>
            <a:ext cx="4918119" cy="30805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3653DCF9-5517-66D8-990B-A819875755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5281" y="3536133"/>
            <a:ext cx="4918119" cy="308056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Título 8">
            <a:extLst>
              <a:ext uri="{FF2B5EF4-FFF2-40B4-BE49-F238E27FC236}">
                <a16:creationId xmlns:a16="http://schemas.microsoft.com/office/drawing/2014/main" id="{7EC1408A-2AEA-3489-EAF0-84916B718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329" y="1303768"/>
            <a:ext cx="426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96D07D8C-637C-61A1-399E-41F60755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329" y="2764268"/>
            <a:ext cx="4269998" cy="336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214099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seção secund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1">
            <a:extLst>
              <a:ext uri="{FF2B5EF4-FFF2-40B4-BE49-F238E27FC236}">
                <a16:creationId xmlns:a16="http://schemas.microsoft.com/office/drawing/2014/main" id="{19E51CBA-C2B5-6038-19ED-2B96FD248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638" y="2862202"/>
            <a:ext cx="5382394" cy="1133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CLIQUE PARA ADICIONAR UM TÍTULO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810307F-183E-76BA-F52C-26A8F2E25A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1563" y="0"/>
            <a:ext cx="7591425" cy="6858000"/>
          </a:xfr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ítulo 8">
            <a:extLst>
              <a:ext uri="{FF2B5EF4-FFF2-40B4-BE49-F238E27FC236}">
                <a16:creationId xmlns:a16="http://schemas.microsoft.com/office/drawing/2014/main" id="{FF20F847-026D-082A-2FC1-0B0B92B34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2864" y="1196606"/>
            <a:ext cx="2501356" cy="109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FC5107DE-56F1-F78F-FD90-84A83F00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864" y="2592270"/>
            <a:ext cx="2501356" cy="336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214099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exto com ícones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8873150-99E2-0573-EB58-0BB2067789DB}"/>
              </a:ext>
            </a:extLst>
          </p:cNvPr>
          <p:cNvSpPr/>
          <p:nvPr userDrawn="1"/>
        </p:nvSpPr>
        <p:spPr>
          <a:xfrm>
            <a:off x="1355680" y="232011"/>
            <a:ext cx="4202282" cy="1580885"/>
          </a:xfrm>
          <a:prstGeom prst="rect">
            <a:avLst/>
          </a:prstGeom>
          <a:solidFill>
            <a:srgbClr val="214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42B0BC9-ACFB-D60C-6148-27669B1E40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7838" y="231775"/>
            <a:ext cx="6400800" cy="1581150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Título 1">
            <a:extLst>
              <a:ext uri="{FF2B5EF4-FFF2-40B4-BE49-F238E27FC236}">
                <a16:creationId xmlns:a16="http://schemas.microsoft.com/office/drawing/2014/main" id="{21303BF4-9879-646D-0B5F-5A4CB6F8A5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9177" y="738951"/>
            <a:ext cx="2675288" cy="566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CLIQUE PARA ADICIONAR UM TÍTULO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ícones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8">
            <a:extLst>
              <a:ext uri="{FF2B5EF4-FFF2-40B4-BE49-F238E27FC236}">
                <a16:creationId xmlns:a16="http://schemas.microsoft.com/office/drawing/2014/main" id="{405CC913-8CA1-61F0-B620-341199C4A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7821" y="739406"/>
            <a:ext cx="2501356" cy="109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ADICIONAR UM TÍTULO</a:t>
            </a:r>
          </a:p>
        </p:txBody>
      </p:sp>
      <p:sp>
        <p:nvSpPr>
          <p:cNvPr id="6" name="Espaço Reservado para Texto 9">
            <a:extLst>
              <a:ext uri="{FF2B5EF4-FFF2-40B4-BE49-F238E27FC236}">
                <a16:creationId xmlns:a16="http://schemas.microsoft.com/office/drawing/2014/main" id="{ABB7B094-F5FF-FF3C-8007-B95D70E9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821" y="2135070"/>
            <a:ext cx="2501356" cy="336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214099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1E2EDE-E68B-D4A5-1270-2004DD3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556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adicionar um 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2107C2-90BC-76BC-4FF3-15B7CBB6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20166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adicionar texto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13D242F-2C9B-BF06-447B-48F05B81943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5070" y="431541"/>
            <a:ext cx="470430" cy="47885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4686BEC-78AD-9678-7FFC-03B0C0D2D8D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0350" y="5807076"/>
            <a:ext cx="660400" cy="660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7366A4-0A84-0AEA-299A-BB6008D3F73A}"/>
              </a:ext>
            </a:extLst>
          </p:cNvPr>
          <p:cNvSpPr txBox="1"/>
          <p:nvPr userDrawn="1"/>
        </p:nvSpPr>
        <p:spPr>
          <a:xfrm rot="16200000">
            <a:off x="-1621639" y="3227931"/>
            <a:ext cx="4449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rgbClr val="21409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UNISINOS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83DE437-3588-AF6E-C287-56C1C1FF0880}"/>
              </a:ext>
            </a:extLst>
          </p:cNvPr>
          <p:cNvCxnSpPr/>
          <p:nvPr userDrawn="1"/>
        </p:nvCxnSpPr>
        <p:spPr>
          <a:xfrm>
            <a:off x="1058164" y="365125"/>
            <a:ext cx="0" cy="6102351"/>
          </a:xfrm>
          <a:prstGeom prst="line">
            <a:avLst/>
          </a:prstGeom>
          <a:ln w="12700">
            <a:solidFill>
              <a:srgbClr val="214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none" kern="1200">
          <a:solidFill>
            <a:srgbClr val="214099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14099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8292E-C982-30CA-F758-610F93D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38" y="2295404"/>
            <a:ext cx="5720260" cy="2303924"/>
          </a:xfrm>
        </p:spPr>
        <p:txBody>
          <a:bodyPr/>
          <a:lstStyle/>
          <a:p>
            <a:r>
              <a:rPr lang="pt-BR"/>
              <a:t>Allan Matheus </a:t>
            </a:r>
            <a:r>
              <a:rPr lang="pt-BR" dirty="0"/>
              <a:t>Lima Costa</a:t>
            </a:r>
            <a:br>
              <a:rPr lang="pt-BR" dirty="0"/>
            </a:br>
            <a:r>
              <a:rPr lang="pt-BR" dirty="0"/>
              <a:t>Redes 2 – Grau A</a:t>
            </a:r>
          </a:p>
        </p:txBody>
      </p:sp>
    </p:spTree>
    <p:extLst>
      <p:ext uri="{BB962C8B-B14F-4D97-AF65-F5344CB8AC3E}">
        <p14:creationId xmlns:p14="http://schemas.microsoft.com/office/powerpoint/2010/main" val="402056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3798600-F0B2-8333-82E9-2109B6F6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9" y="1947862"/>
            <a:ext cx="10701197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8FCBD-7593-D259-D55B-13E7E44A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17BA37-EEF5-05E2-1B05-85AF9F94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15" y="1729211"/>
            <a:ext cx="6627533" cy="38748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C4C523-9917-0DB1-E186-A28B764436E5}"/>
              </a:ext>
            </a:extLst>
          </p:cNvPr>
          <p:cNvSpPr txBox="1"/>
          <p:nvPr/>
        </p:nvSpPr>
        <p:spPr>
          <a:xfrm>
            <a:off x="2453489" y="832919"/>
            <a:ext cx="7079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Cliente</a:t>
            </a:r>
          </a:p>
          <a:p>
            <a:pPr algn="ctr"/>
            <a:r>
              <a:rPr lang="pt-BR" sz="3200" b="1" dirty="0"/>
              <a:t>01-netcfg.yaml </a:t>
            </a:r>
          </a:p>
        </p:txBody>
      </p:sp>
    </p:spTree>
    <p:extLst>
      <p:ext uri="{BB962C8B-B14F-4D97-AF65-F5344CB8AC3E}">
        <p14:creationId xmlns:p14="http://schemas.microsoft.com/office/powerpoint/2010/main" val="22764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664A-5649-A10F-72F5-AF1BACDAA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AA31D6-3A93-8EFB-DA05-91062D22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36" y="2010565"/>
            <a:ext cx="6083570" cy="37021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AB6A5A-801B-FA80-CA0A-6978C05EEFA3}"/>
              </a:ext>
            </a:extLst>
          </p:cNvPr>
          <p:cNvSpPr txBox="1"/>
          <p:nvPr/>
        </p:nvSpPr>
        <p:spPr>
          <a:xfrm>
            <a:off x="2453489" y="832919"/>
            <a:ext cx="7079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Roteador</a:t>
            </a:r>
          </a:p>
          <a:p>
            <a:pPr algn="ctr"/>
            <a:r>
              <a:rPr lang="pt-BR" sz="3200" b="1" dirty="0"/>
              <a:t>01-netcfg.yaml</a:t>
            </a:r>
          </a:p>
        </p:txBody>
      </p:sp>
    </p:spTree>
    <p:extLst>
      <p:ext uri="{BB962C8B-B14F-4D97-AF65-F5344CB8AC3E}">
        <p14:creationId xmlns:p14="http://schemas.microsoft.com/office/powerpoint/2010/main" val="359548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FA248-93AE-3F02-75D0-1860615CA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68F9AC-81BD-240C-6D87-C63BE7D3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86" y="1910137"/>
            <a:ext cx="4320816" cy="39013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CE7B51-20A1-577E-779D-36FDD2D95922}"/>
              </a:ext>
            </a:extLst>
          </p:cNvPr>
          <p:cNvSpPr txBox="1"/>
          <p:nvPr/>
        </p:nvSpPr>
        <p:spPr>
          <a:xfrm>
            <a:off x="2453489" y="832919"/>
            <a:ext cx="7079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Roteador</a:t>
            </a:r>
          </a:p>
          <a:p>
            <a:pPr algn="ctr"/>
            <a:r>
              <a:rPr lang="pt-BR" sz="3200" b="1" dirty="0" err="1"/>
              <a:t>bird.conf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311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723D4-1D56-BC04-02FE-ECDD1F94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01AD23-ABFE-E621-C06B-68D34D4F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03" y="1193808"/>
            <a:ext cx="2924583" cy="3238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E18221-8136-5B32-869E-F89BC245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67" y="1839890"/>
            <a:ext cx="6325483" cy="25625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B92F79-E1B6-F19C-87E1-0A5647D1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512" y="4629062"/>
            <a:ext cx="646837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3E5B4-D859-F671-CC9D-88C1E5CD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3767ACD-6CFA-E3B8-6959-8D5D6519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91" y="1455509"/>
            <a:ext cx="10829183" cy="35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2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7D1EFE-B04A-E563-3782-73C5BDB6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29" y="680069"/>
            <a:ext cx="4972744" cy="3057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2BEE12-7695-F298-83F4-A5898EB1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9" y="4228944"/>
            <a:ext cx="516327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C29D6-0655-ACA3-5DE9-6C7ED4F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21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5AD953FC666642937FCE52CC8B4A6A" ma:contentTypeVersion="18" ma:contentTypeDescription="Crie um novo documento." ma:contentTypeScope="" ma:versionID="9e618c320a2d923c0e323f3a5f13caf8">
  <xsd:schema xmlns:xsd="http://www.w3.org/2001/XMLSchema" xmlns:xs="http://www.w3.org/2001/XMLSchema" xmlns:p="http://schemas.microsoft.com/office/2006/metadata/properties" xmlns:ns2="5fb5f026-dc7b-485f-82fe-577aafb4abaa" xmlns:ns3="9970e0e6-68bd-454a-b013-2dc3f312d27d" targetNamespace="http://schemas.microsoft.com/office/2006/metadata/properties" ma:root="true" ma:fieldsID="0a69055deb54dcd23f8b9a65d21afeea" ns2:_="" ns3:_="">
    <xsd:import namespace="5fb5f026-dc7b-485f-82fe-577aafb4abaa"/>
    <xsd:import namespace="9970e0e6-68bd-454a-b013-2dc3f312d2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5f026-dc7b-485f-82fe-577aafb4a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aac08c5c-6fe0-4712-b828-e958a9361e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0e0e6-68bd-454a-b013-2dc3f312d27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04e90fd-b40d-4e8a-9052-aed8cdd6606b}" ma:internalName="TaxCatchAll" ma:showField="CatchAllData" ma:web="9970e0e6-68bd-454a-b013-2dc3f312d2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fb5f026-dc7b-485f-82fe-577aafb4abaa">
      <Terms xmlns="http://schemas.microsoft.com/office/infopath/2007/PartnerControls"/>
    </lcf76f155ced4ddcb4097134ff3c332f>
    <TaxCatchAll xmlns="9970e0e6-68bd-454a-b013-2dc3f312d27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3F7292-D0C7-45BB-B216-7CCC4E5E4241}">
  <ds:schemaRefs>
    <ds:schemaRef ds:uri="5fb5f026-dc7b-485f-82fe-577aafb4abaa"/>
    <ds:schemaRef ds:uri="9970e0e6-68bd-454a-b013-2dc3f312d2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04E749-E957-47BE-BA6D-3906AA79611B}">
  <ds:schemaRefs>
    <ds:schemaRef ds:uri="5fb5f026-dc7b-485f-82fe-577aafb4abaa"/>
    <ds:schemaRef ds:uri="9970e0e6-68bd-454a-b013-2dc3f312d2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C69806-C616-44F9-BE72-AD3B73F883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22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Light</vt:lpstr>
      <vt:lpstr>Tema do Office</vt:lpstr>
      <vt:lpstr>Allan Matheus Lima Costa Redes 2 – Grau 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Ferraz de Mello</dc:creator>
  <cp:lastModifiedBy>Allan Matheus Lima Costa</cp:lastModifiedBy>
  <cp:revision>14</cp:revision>
  <dcterms:created xsi:type="dcterms:W3CDTF">2022-12-21T19:57:02Z</dcterms:created>
  <dcterms:modified xsi:type="dcterms:W3CDTF">2025-05-08T23:36:26Z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0x010100585AD953FC666642937FCE52CC8B4A6A</vt:lpwstr>
  </property>
  <property fmtid="{D5CDD505-2E9C-101B-9397-08002B2CF9AE}" pid="3" name="MediaServiceImageTags">
    <vt:lpwstr/>
  </property>
</Properties>
</file>