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8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0080625" cy="7559675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4660"/>
  </p:normalViewPr>
  <p:slideViewPr>
    <p:cSldViewPr>
      <p:cViewPr varScale="1">
        <p:scale>
          <a:sx n="79" d="100"/>
          <a:sy n="79" d="100"/>
        </p:scale>
        <p:origin x="-1500" y="-10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7FF39E5-B396-48AB-8241-50EBED7BE67C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B73F873-8EC6-4714-8805-7CE7509C31C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sz="2640" dirty="0">
                <a:latin typeface="Albany" pitchFamily="18"/>
                <a:cs typeface="Tahoma" pitchFamily="2"/>
              </a:rPr>
              <a:t>Moved the file around to create a much better directory structure.</a:t>
            </a:r>
          </a:p>
          <a:p>
            <a:pPr lvl="0"/>
            <a:r>
              <a:rPr lang="en-US" sz="2640" dirty="0">
                <a:latin typeface="Albany" pitchFamily="18"/>
                <a:cs typeface="Tahoma" pitchFamily="2"/>
              </a:rPr>
              <a:t>Leveraged folder structure of the </a:t>
            </a:r>
            <a:r>
              <a:rPr lang="en-US" sz="2640" dirty="0" err="1">
                <a:latin typeface="Albany" pitchFamily="18"/>
                <a:cs typeface="Tahoma" pitchFamily="2"/>
              </a:rPr>
              <a:t>Laravel</a:t>
            </a:r>
            <a:r>
              <a:rPr lang="en-US" sz="2640" dirty="0">
                <a:latin typeface="Albany" pitchFamily="18"/>
                <a:cs typeface="Tahoma" pitchFamily="2"/>
              </a:rPr>
              <a:t> 4 framework to organize modules and PSR 0 for Modules</a:t>
            </a:r>
          </a:p>
          <a:p>
            <a:pPr marL="216000" lvl="1" indent="-216000" hangingPunct="0"/>
            <a:r>
              <a:rPr lang="en-US" sz="2640" dirty="0">
                <a:latin typeface="Albany" pitchFamily="18"/>
                <a:cs typeface="Tahoma" pitchFamily="2"/>
              </a:rPr>
              <a:t>Advantages</a:t>
            </a:r>
          </a:p>
          <a:p>
            <a:pPr marL="216000" lvl="2" indent="-216000" hangingPunct="0"/>
            <a:r>
              <a:rPr lang="en-US" sz="2640" dirty="0">
                <a:latin typeface="Albany" pitchFamily="18"/>
                <a:cs typeface="Tahoma" pitchFamily="2"/>
              </a:rPr>
              <a:t>No directory traversal</a:t>
            </a:r>
          </a:p>
          <a:p>
            <a:pPr marL="216000" lvl="2" indent="-216000" hangingPunct="0"/>
            <a:r>
              <a:rPr lang="en-US" sz="2640" dirty="0">
                <a:latin typeface="Albany" pitchFamily="18"/>
                <a:cs typeface="Tahoma" pitchFamily="2"/>
              </a:rPr>
              <a:t>Modules are </a:t>
            </a:r>
            <a:r>
              <a:rPr lang="en-US" sz="2640" dirty="0" err="1">
                <a:latin typeface="Albany" pitchFamily="18"/>
                <a:cs typeface="Tahoma" pitchFamily="2"/>
              </a:rPr>
              <a:t>seperate</a:t>
            </a:r>
            <a:r>
              <a:rPr lang="en-US" sz="2640" dirty="0">
                <a:latin typeface="Albany" pitchFamily="18"/>
                <a:cs typeface="Tahoma" pitchFamily="2"/>
              </a:rPr>
              <a:t> and can be reusable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05E502-D1B5-422C-AF77-81A0C8F21680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95BEAC-3526-4880-8C45-4AF3428401BB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825" y="684213"/>
            <a:ext cx="2212975" cy="5075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89700" cy="5075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23AA69-E8FF-4AF7-84C9-D8C6666E90F6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F5E79D-8990-49C2-AB7D-3192938BDAE4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410B62-5988-4400-A48E-C7D98F641731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51338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463" y="1949450"/>
            <a:ext cx="4351337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178CD5-B4CE-4A78-B45A-1F8645BB8C92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DDD842-A1DA-4B65-B836-2F1A96E72D36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361DCA-8E53-4FF0-9C72-D53D54DD06EB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D295A4-4144-4D8C-941A-DA8E6E0C0BDF}" type="slidenum"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4C337C-9353-435A-AC34-1C56B7F8CB6C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C54772-14E8-4828-9F99-5607042A246A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Pictures/1000000000000320000002585C39BAEF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r:link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684000"/>
            <a:ext cx="8460000" cy="1023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1949040"/>
            <a:ext cx="8855640" cy="38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40000" y="6318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0" y="634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en-US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0" y="634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E31B58AA-05DB-44CF-AA78-8875CE91AA9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hangingPunct="0">
        <a:tabLst/>
        <a:defRPr lang="en-US" sz="4140" b="0" i="0" u="none" strike="noStrike">
          <a:ln>
            <a:noFill/>
          </a:ln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>
          <a:ln>
            <a:noFill/>
          </a:ln>
          <a:latin typeface="Albany" pitchFamily="18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Pictures/1000000000000320000002585C39BAEF.png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Pictures/1000000000000320000002585C39BAEF.png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Pictures/1000000000000320000002585C39BAEF.png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Sensor-Data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140" dirty="0"/>
              <a:t>Collecting Data from a mobile phone’s sensors.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bg>
      <p:bgPr>
        <a:blipFill>
          <a:blip r:embed="rId4" r:link="rId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877888"/>
            <a:ext cx="8459788" cy="6365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The </a:t>
            </a:r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15912" y="1798637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Collect data from a mobile phone’s sensors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Create user interface 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Transmit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the data from the device to a central repository. </a:t>
            </a:r>
          </a:p>
          <a:p>
            <a:pPr lvl="0"/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Conduct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some meaningful analysis on this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information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Create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a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RESTful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 API that is used to access the data </a:t>
            </a:r>
          </a:p>
          <a:p>
            <a:pPr lvl="0"/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Using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the API and visualization techniques, render the findings on a web page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Data collection task.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ndalus" pitchFamily="18" charset="-78"/>
                <a:cs typeface="Andalus" pitchFamily="18" charset="-78"/>
              </a:rPr>
              <a:t>The application collects data from the microphone, accelerometer, GPS and camera.</a:t>
            </a:r>
          </a:p>
          <a:p>
            <a:r>
              <a:rPr lang="en-US" sz="2400" dirty="0">
                <a:latin typeface="Andalus" pitchFamily="18" charset="-78"/>
                <a:cs typeface="Andalus" pitchFamily="18" charset="-78"/>
              </a:rPr>
              <a:t>Data is then stored on the device before being uploaded to an online server/database.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Technologies Used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 smtClean="0"/>
              <a:t>Java(Android studio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bg>
      <p:bgPr>
        <a:blipFill>
          <a:blip r:embed="rId4" r:link="rId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684213"/>
            <a:ext cx="8459788" cy="102393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Challenges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225550" y="1949450"/>
            <a:ext cx="8855075" cy="3000821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>
                <a:latin typeface="Andalus" pitchFamily="18" charset="-78"/>
                <a:cs typeface="Andalus" pitchFamily="18" charset="-78"/>
              </a:rPr>
              <a:t>Building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an API</a:t>
            </a:r>
            <a:endParaRPr lang="en-US" dirty="0"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en-US" dirty="0" smtClean="0">
                <a:latin typeface="Andalus" pitchFamily="18" charset="-78"/>
                <a:cs typeface="Andalus" pitchFamily="18" charset="-78"/>
              </a:rPr>
              <a:t>GPS accuracy offset</a:t>
            </a:r>
            <a:endParaRPr lang="en-US" dirty="0"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en-US" dirty="0" smtClean="0">
                <a:latin typeface="Andalus" pitchFamily="18" charset="-78"/>
                <a:cs typeface="Andalus" pitchFamily="18" charset="-78"/>
              </a:rPr>
              <a:t>Noise decibel  levels in some cases are too high or too low to make meaningful analysis from them.</a:t>
            </a:r>
          </a:p>
          <a:p>
            <a:pPr lvl="0"/>
            <a:r>
              <a:rPr lang="en-US" dirty="0" smtClean="0">
                <a:latin typeface="Andalus" pitchFamily="18" charset="-78"/>
                <a:cs typeface="Andalus" pitchFamily="18" charset="-78"/>
              </a:rPr>
              <a:t>Time factor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920239" y="1962000"/>
            <a:ext cx="5943240" cy="416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bg>
      <p:bgPr>
        <a:blipFill>
          <a:blip r:embed="rId4" r:link="rId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2" name="Text Placeholder 1"/>
          <p:cNvSpPr txBox="1">
            <a:spLocks noGrp="1"/>
          </p:cNvSpPr>
          <p:nvPr>
            <p:ph idx="1"/>
          </p:nvPr>
        </p:nvSpPr>
        <p:spPr>
          <a:xfrm>
            <a:off x="720000" y="1949040"/>
            <a:ext cx="8855640" cy="282128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 smtClean="0">
                <a:latin typeface="Andalus" pitchFamily="18" charset="-78"/>
                <a:cs typeface="Andalus" pitchFamily="18" charset="-78"/>
              </a:rPr>
              <a:t>Integrating the different sensors to automatically capture data based on the behaviors/data collected from the different components.</a:t>
            </a:r>
          </a:p>
          <a:p>
            <a:pPr lvl="0"/>
            <a:r>
              <a:rPr lang="en-US" dirty="0" smtClean="0">
                <a:latin typeface="Andalus" pitchFamily="18" charset="-78"/>
                <a:cs typeface="Andalus" pitchFamily="18" charset="-78"/>
              </a:rPr>
              <a:t>Develop a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RESTful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API</a:t>
            </a:r>
            <a:endParaRPr lang="en-US" dirty="0"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en-US" dirty="0" smtClean="0">
                <a:latin typeface="Andalus" pitchFamily="18" charset="-78"/>
                <a:cs typeface="Andalus" pitchFamily="18" charset="-78"/>
              </a:rPr>
              <a:t>Implement the server side/Back end completely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ellyfis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0000" y="683999"/>
            <a:ext cx="8460000" cy="1343237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Thank you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yt-blackand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168</Words>
  <Application>Microsoft Office PowerPoint</Application>
  <PresentationFormat>On-screen Show (4:3)</PresentationFormat>
  <Paragraphs>29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lyt-blackandwhite</vt:lpstr>
      <vt:lpstr>Sensor-Data</vt:lpstr>
      <vt:lpstr>The task</vt:lpstr>
      <vt:lpstr>Data collection task.</vt:lpstr>
      <vt:lpstr>Technologies Used</vt:lpstr>
      <vt:lpstr>Challenges</vt:lpstr>
      <vt:lpstr>Slide 6</vt:lpstr>
      <vt:lpstr>Future work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Allan Gogo</dc:creator>
  <cp:lastModifiedBy>ADMINIBM</cp:lastModifiedBy>
  <cp:revision>112</cp:revision>
  <dcterms:created xsi:type="dcterms:W3CDTF">2014-09-12T12:22:16Z</dcterms:created>
  <dcterms:modified xsi:type="dcterms:W3CDTF">2014-09-24T11:19:04Z</dcterms:modified>
</cp:coreProperties>
</file>