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Verifying and Publishing a </a:t>
            </a:r>
            <a:r>
              <a:rPr lang="en-US" b="1" dirty="0" err="1"/>
              <a:t>B</a:t>
            </a:r>
            <a:r>
              <a:rPr lang="en-US" b="1" dirty="0" err="1" smtClean="0"/>
              <a:t>ackported</a:t>
            </a:r>
            <a:r>
              <a:rPr lang="en-US" b="1" dirty="0" smtClean="0"/>
              <a:t> Change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 </a:t>
            </a:r>
            <a:r>
              <a:rPr lang="en-US" b="1" dirty="0"/>
              <a:t>A</a:t>
            </a:r>
            <a:r>
              <a:rPr lang="en-US" b="1" dirty="0" smtClean="0"/>
              <a:t>fter Switch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</a:t>
            </a:r>
            <a:r>
              <a:rPr lang="en-US" sz="3200" dirty="0" smtClean="0"/>
              <a:t>branch</a:t>
            </a:r>
            <a:endParaRPr lang="en-US" sz="3200" dirty="0" smtClean="0"/>
          </a:p>
          <a:p>
            <a:pPr marL="342900" lvl="2" indent="-342900"/>
            <a:r>
              <a:rPr lang="en-US" sz="3200" dirty="0" smtClean="0"/>
              <a:t>Separate </a:t>
            </a:r>
            <a:r>
              <a:rPr lang="en-US" sz="3200" dirty="0"/>
              <a:t>projects that once had a common code </a:t>
            </a:r>
            <a:r>
              <a:rPr lang="en-US" sz="3200" dirty="0" smtClean="0"/>
              <a:t>base</a:t>
            </a:r>
          </a:p>
          <a:p>
            <a:pPr marL="342900" lvl="2" indent="-342900"/>
            <a:r>
              <a:rPr lang="en-US" sz="3200" dirty="0" smtClean="0"/>
              <a:t>2 </a:t>
            </a:r>
            <a:r>
              <a:rPr lang="en-US" sz="3200" dirty="0" smtClean="0"/>
              <a:t>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Publish patch you made in lab 4</a:t>
            </a:r>
          </a:p>
          <a:p>
            <a:pPr lvl="1"/>
            <a:r>
              <a:rPr lang="en-US" sz="1800" dirty="0" smtClean="0"/>
              <a:t>Create a new branch “quote” off of version 3.0</a:t>
            </a:r>
          </a:p>
          <a:p>
            <a:pPr lvl="2"/>
            <a:r>
              <a:rPr lang="en-US" sz="1800" dirty="0" smtClean="0"/>
              <a:t>Branch command + checkout command</a:t>
            </a:r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checkout v3.0 -b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quote</a:t>
            </a:r>
          </a:p>
          <a:p>
            <a:pPr lvl="1"/>
            <a:r>
              <a:rPr lang="en-US" sz="1800" dirty="0" smtClean="0"/>
              <a:t>Use patch from lab 4 to modify this branch</a:t>
            </a:r>
          </a:p>
          <a:p>
            <a:pPr lvl="2"/>
            <a:r>
              <a:rPr lang="en-US" sz="1800" dirty="0" smtClean="0"/>
              <a:t>Patch command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patch 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cs typeface="Courier New" pitchFamily="49" charset="0"/>
              </a:rPr>
              <a:t>quote-3.0-patch.txt</a:t>
            </a:r>
          </a:p>
          <a:p>
            <a:pPr lvl="1"/>
            <a:r>
              <a:rPr lang="en-US" sz="2200" dirty="0" smtClean="0"/>
              <a:t>Commit changes to the new branch</a:t>
            </a:r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.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commit –m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entry&gt;</a:t>
            </a:r>
          </a:p>
          <a:p>
            <a:pPr lvl="1"/>
            <a:r>
              <a:rPr lang="en-US" sz="1800" dirty="0" smtClean="0"/>
              <a:t> Generate a patch that other people can use to get your changes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800" dirty="0" smtClean="0"/>
              <a:t>Test your patch</a:t>
            </a:r>
          </a:p>
          <a:p>
            <a:pPr lvl="2"/>
            <a:r>
              <a:rPr lang="en-US" sz="1800" dirty="0" smtClean="0"/>
              <a:t>Check out version 3.0 into a </a:t>
            </a:r>
            <a:r>
              <a:rPr lang="en-US" sz="1800" dirty="0" err="1" smtClean="0"/>
              <a:t>tmp</a:t>
            </a:r>
            <a:r>
              <a:rPr lang="en-US" sz="1800" dirty="0" smtClean="0"/>
              <a:t> branch</a:t>
            </a:r>
          </a:p>
          <a:p>
            <a:pPr lvl="2"/>
            <a:r>
              <a:rPr lang="en-US" sz="1800" dirty="0" smtClean="0"/>
              <a:t>Apply patch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800" dirty="0" smtClean="0"/>
              <a:t>command: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&lt; </a:t>
            </a:r>
            <a:r>
              <a:rPr lang="en-US" sz="1800" dirty="0">
                <a:cs typeface="Courier New" pitchFamily="49" charset="0"/>
              </a:rPr>
              <a:t>quote-3.0-patch.txt</a:t>
            </a:r>
          </a:p>
          <a:p>
            <a:pPr lvl="2"/>
            <a:r>
              <a:rPr lang="en-US" sz="1800" dirty="0" smtClean="0"/>
              <a:t>Build and test with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make check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games: </a:t>
            </a:r>
            <a:r>
              <a:rPr lang="en-US" dirty="0" err="1" smtClean="0"/>
              <a:t>pacman.c</a:t>
            </a:r>
            <a:r>
              <a:rPr lang="en-US" dirty="0" smtClean="0"/>
              <a:t>, </a:t>
            </a:r>
            <a:r>
              <a:rPr lang="en-US" dirty="0" err="1" smtClean="0"/>
              <a:t>pacman.h</a:t>
            </a:r>
            <a:r>
              <a:rPr lang="en-US" dirty="0" smtClean="0"/>
              <a:t>, README </a:t>
            </a:r>
          </a:p>
          <a:p>
            <a:r>
              <a:rPr lang="en-US" dirty="0" smtClean="0"/>
              <a:t>Create repository to track new project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w/ all necessary repo files)</a:t>
            </a:r>
          </a:p>
          <a:p>
            <a:r>
              <a:rPr lang="en-US" dirty="0" smtClean="0"/>
              <a:t>Is the project </a:t>
            </a:r>
            <a:r>
              <a:rPr lang="en-US" dirty="0" smtClean="0"/>
              <a:t>tracked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No, need to add files and do an initial commit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err="1" smtClean="0"/>
              <a:t>pacman.c</a:t>
            </a:r>
            <a:r>
              <a:rPr lang="en-US" dirty="0" smtClean="0"/>
              <a:t> </a:t>
            </a:r>
            <a:r>
              <a:rPr lang="en-US" dirty="0" err="1" smtClean="0"/>
              <a:t>pacman.h</a:t>
            </a:r>
            <a:r>
              <a:rPr lang="en-US" dirty="0"/>
              <a:t> </a:t>
            </a:r>
            <a:r>
              <a:rPr lang="en-US" dirty="0" smtClean="0"/>
              <a:t>README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</a:t>
            </a:r>
            <a:r>
              <a:rPr lang="en-US" dirty="0" smtClean="0"/>
              <a:t>“initial commit of my project”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Repo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5b1d3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README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911e7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cba0a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Snapshot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2 More </a:t>
            </a:r>
            <a:r>
              <a:rPr lang="en-US" b="1" dirty="0"/>
              <a:t>C</a:t>
            </a:r>
            <a:r>
              <a:rPr lang="en-US" b="1" dirty="0" smtClean="0"/>
              <a:t>ommits…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to one of the commits in the repo</a:t>
            </a:r>
          </a:p>
          <a:p>
            <a:r>
              <a:rPr lang="en-US" dirty="0" smtClean="0"/>
              <a:t>When you first create a repo, are there any branches?</a:t>
            </a:r>
          </a:p>
          <a:p>
            <a:pPr lvl="1"/>
            <a:r>
              <a:rPr lang="en-US" dirty="0" smtClean="0"/>
              <a:t>Default branch named ‘master’</a:t>
            </a:r>
          </a:p>
          <a:p>
            <a:r>
              <a:rPr lang="en-US" dirty="0" smtClean="0"/>
              <a:t>The default master branch </a:t>
            </a:r>
          </a:p>
          <a:p>
            <a:pPr lvl="1"/>
            <a:r>
              <a:rPr lang="en-US" dirty="0" smtClean="0"/>
              <a:t>points to last commit made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</a:t>
            </a:r>
            <a:r>
              <a:rPr lang="en-US" b="1" dirty="0"/>
              <a:t>I</a:t>
            </a:r>
            <a:r>
              <a:rPr lang="en-US" b="1" dirty="0" smtClean="0"/>
              <a:t>s Master?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1914792" cy="226726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62753" y="2667000"/>
            <a:ext cx="2618847" cy="2267266"/>
            <a:chOff x="2562753" y="2667000"/>
            <a:chExt cx="2618847" cy="22672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3152" y="1600200"/>
            <a:ext cx="1447800" cy="1143000"/>
            <a:chOff x="914400" y="1676400"/>
            <a:chExt cx="1447800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81600" y="2590789"/>
            <a:ext cx="2619624" cy="2343477"/>
            <a:chOff x="5181600" y="2590789"/>
            <a:chExt cx="2619624" cy="23434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24119" y="1585119"/>
            <a:ext cx="1447800" cy="1143000"/>
            <a:chOff x="914400" y="1691481"/>
            <a:chExt cx="1447800" cy="1143000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1691481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1638300" y="2377281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0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2875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8664 -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branch = creating new pointer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Where is new branch created?</a:t>
            </a:r>
          </a:p>
          <a:p>
            <a:pPr lvl="2"/>
            <a:r>
              <a:rPr lang="en-US" dirty="0" smtClean="0"/>
              <a:t>Current commit </a:t>
            </a:r>
          </a:p>
          <a:p>
            <a:r>
              <a:rPr lang="en-US" dirty="0" smtClean="0"/>
              <a:t>Where is current commit?</a:t>
            </a:r>
          </a:p>
          <a:p>
            <a:pPr lvl="1"/>
            <a:r>
              <a:rPr lang="en-US" dirty="0" smtClean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make another commit?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345f5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to New </a:t>
            </a:r>
            <a:r>
              <a:rPr lang="en-US" b="1" dirty="0"/>
              <a:t>B</a:t>
            </a:r>
            <a:r>
              <a:rPr lang="en-US" b="1" dirty="0" smtClean="0"/>
              <a:t>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 smtClean="0">
                <a:cs typeface="Courier New" pitchFamily="49" charset="0"/>
              </a:rPr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286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Verifying and Publishing a Backported Change</vt:lpstr>
      <vt:lpstr>Git Example</vt:lpstr>
      <vt:lpstr>Git Repo Structure</vt:lpstr>
      <vt:lpstr>After 2 More Commits…</vt:lpstr>
      <vt:lpstr>What Is a Branch?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Homework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Lauren Samy</cp:lastModifiedBy>
  <cp:revision>146</cp:revision>
  <dcterms:created xsi:type="dcterms:W3CDTF">2012-10-24T04:54:36Z</dcterms:created>
  <dcterms:modified xsi:type="dcterms:W3CDTF">2014-01-29T09:50:26Z</dcterms:modified>
</cp:coreProperties>
</file>