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700-CED6-4A6C-81BD-9625544F371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CDA0-20D9-4E85-8DDC-A6BABEB0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SSH </a:t>
            </a:r>
            <a:r>
              <a:rPr lang="en-US" b="1" dirty="0" smtClean="0"/>
              <a:t>Setup </a:t>
            </a:r>
            <a:r>
              <a:rPr lang="en-US" b="1" dirty="0"/>
              <a:t>A</a:t>
            </a:r>
            <a:r>
              <a:rPr lang="en-US" b="1" dirty="0" smtClean="0"/>
              <a:t>nd Use </a:t>
            </a:r>
            <a:r>
              <a:rPr lang="en-US" b="1" dirty="0"/>
              <a:t>in </a:t>
            </a:r>
            <a:r>
              <a:rPr lang="en-US" b="1" dirty="0" smtClean="0"/>
              <a:t>Applications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ssh</a:t>
            </a:r>
            <a:r>
              <a:rPr lang="en-US" b="1" dirty="0" smtClean="0"/>
              <a:t>-agent (passphrase-less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program used with </a:t>
            </a:r>
            <a:r>
              <a:rPr lang="en-US" dirty="0" err="1" smtClean="0"/>
              <a:t>OpenSSH</a:t>
            </a:r>
            <a:r>
              <a:rPr lang="en-US" dirty="0" smtClean="0"/>
              <a:t> that provides a secure way of storing the private key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-add</a:t>
            </a:r>
            <a:r>
              <a:rPr lang="en-US" dirty="0"/>
              <a:t> </a:t>
            </a:r>
            <a:r>
              <a:rPr lang="en-US" dirty="0" smtClean="0"/>
              <a:t>prompts user </a:t>
            </a:r>
            <a:r>
              <a:rPr lang="en-US" dirty="0"/>
              <a:t>for </a:t>
            </a:r>
            <a:r>
              <a:rPr lang="en-US" dirty="0" smtClean="0"/>
              <a:t>the passphrase once </a:t>
            </a:r>
            <a:r>
              <a:rPr lang="en-US" dirty="0"/>
              <a:t>and adds it to the list maintained by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</a:p>
          <a:p>
            <a:r>
              <a:rPr lang="en-US" dirty="0" smtClean="0"/>
              <a:t>Once passphrase is added to</a:t>
            </a:r>
            <a:r>
              <a:rPr lang="en-US" dirty="0"/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  <a:r>
              <a:rPr lang="en-US" dirty="0" smtClean="0"/>
              <a:t>, the user will not </a:t>
            </a:r>
            <a:r>
              <a:rPr lang="en-US" dirty="0"/>
              <a:t>be prompted for it </a:t>
            </a:r>
            <a:r>
              <a:rPr lang="en-US" dirty="0" smtClean="0"/>
              <a:t>again when using SSH</a:t>
            </a:r>
          </a:p>
          <a:p>
            <a:r>
              <a:rPr lang="en-US" dirty="0" err="1"/>
              <a:t>OpenSSH</a:t>
            </a:r>
            <a:r>
              <a:rPr lang="en-US" dirty="0"/>
              <a:t> will talk to the local </a:t>
            </a:r>
            <a:r>
              <a:rPr lang="en-US" dirty="0" err="1"/>
              <a:t>ssh</a:t>
            </a:r>
            <a:r>
              <a:rPr lang="en-US" dirty="0"/>
              <a:t>-agent daemon and retrieve the private key from it </a:t>
            </a:r>
            <a:r>
              <a:rPr lang="en-US" dirty="0" smtClean="0"/>
              <a:t>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 Window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Windowing system that forms </a:t>
            </a:r>
            <a:r>
              <a:rPr lang="en-US" dirty="0"/>
              <a:t>the basis for most GUIs on </a:t>
            </a:r>
            <a:r>
              <a:rPr lang="en-US" dirty="0" smtClean="0"/>
              <a:t>UNIX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is a network-based </a:t>
            </a:r>
            <a:r>
              <a:rPr lang="en-US" dirty="0" smtClean="0"/>
              <a:t>system. It </a:t>
            </a:r>
            <a:r>
              <a:rPr lang="en-US" dirty="0"/>
              <a:t>is based upon a network protocol such that a program can run on one computer but be displayed on </a:t>
            </a:r>
            <a:r>
              <a:rPr lang="en-US" dirty="0" smtClean="0"/>
              <a:t>another (X Session Forwarding)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Securely log in to each others’ computers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ssh</a:t>
            </a:r>
            <a:r>
              <a:rPr lang="en-US" dirty="0" smtClean="0"/>
              <a:t> (</a:t>
            </a:r>
            <a:r>
              <a:rPr lang="en-US" dirty="0" err="1" smtClean="0"/>
              <a:t>OpenSSH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Use key-based authentication </a:t>
            </a:r>
          </a:p>
          <a:p>
            <a:pPr lvl="1"/>
            <a:r>
              <a:rPr lang="en-US" dirty="0" smtClean="0"/>
              <a:t>Generate key pairs </a:t>
            </a:r>
          </a:p>
          <a:p>
            <a:r>
              <a:rPr lang="en-US" b="1" dirty="0" smtClean="0"/>
              <a:t>Make logins convenient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your passphrase once </a:t>
            </a:r>
            <a:r>
              <a:rPr lang="en-US" dirty="0" smtClean="0"/>
              <a:t>and be </a:t>
            </a:r>
            <a:r>
              <a:rPr lang="en-US" dirty="0"/>
              <a:t>able to use </a:t>
            </a:r>
            <a:r>
              <a:rPr lang="en-US" dirty="0" err="1"/>
              <a:t>ssh</a:t>
            </a:r>
            <a:r>
              <a:rPr lang="en-US" dirty="0"/>
              <a:t> to connect to any </a:t>
            </a:r>
            <a:r>
              <a:rPr lang="en-US" dirty="0" smtClean="0"/>
              <a:t>other host without </a:t>
            </a:r>
            <a:r>
              <a:rPr lang="en-US" dirty="0"/>
              <a:t>typing </a:t>
            </a:r>
            <a:r>
              <a:rPr lang="en-US" dirty="0" smtClean="0"/>
              <a:t>any passwords or passphrases</a:t>
            </a:r>
          </a:p>
          <a:p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/>
              <a:t>port </a:t>
            </a:r>
            <a:r>
              <a:rPr lang="en-US" b="1" dirty="0" smtClean="0"/>
              <a:t>forwarding </a:t>
            </a:r>
            <a:r>
              <a:rPr lang="en-US" dirty="0" smtClean="0"/>
              <a:t>to run </a:t>
            </a:r>
            <a:r>
              <a:rPr lang="en-US" dirty="0"/>
              <a:t>a command on a remote host that displays on your </a:t>
            </a:r>
            <a:r>
              <a:rPr lang="en-US" dirty="0" smtClean="0"/>
              <a:t>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Environment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Ubuntu</a:t>
            </a:r>
          </a:p>
          <a:p>
            <a:pPr lvl="1"/>
            <a:r>
              <a:rPr lang="en-US" dirty="0" smtClean="0"/>
              <a:t>Make sure you have </a:t>
            </a:r>
            <a:r>
              <a:rPr lang="en-US" dirty="0" err="1" smtClean="0"/>
              <a:t>openssh</a:t>
            </a:r>
            <a:r>
              <a:rPr lang="en-US" dirty="0" smtClean="0"/>
              <a:t>-server and </a:t>
            </a:r>
            <a:r>
              <a:rPr lang="en-US" dirty="0" err="1" smtClean="0"/>
              <a:t>openssh</a:t>
            </a:r>
            <a:r>
              <a:rPr lang="en-US" dirty="0"/>
              <a:t>-</a:t>
            </a:r>
            <a:r>
              <a:rPr lang="en-US" dirty="0" smtClean="0"/>
              <a:t>client installed</a:t>
            </a:r>
          </a:p>
          <a:p>
            <a:pPr lvl="1"/>
            <a:r>
              <a:rPr lang="en-US" dirty="0" smtClean="0"/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--get-selections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sz="2400" dirty="0" smtClean="0"/>
              <a:t> </a:t>
            </a:r>
            <a:r>
              <a:rPr lang="en-US" dirty="0" smtClean="0"/>
              <a:t>should output:</a:t>
            </a:r>
          </a:p>
          <a:p>
            <a:pPr lvl="2"/>
            <a:r>
              <a:rPr lang="en-US" dirty="0" err="1" smtClean="0"/>
              <a:t>openssh</a:t>
            </a:r>
            <a:r>
              <a:rPr lang="en-US" dirty="0" smtClean="0"/>
              <a:t>-server	install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penssh</a:t>
            </a:r>
            <a:r>
              <a:rPr lang="en-US" dirty="0" smtClean="0"/>
              <a:t>-client	install </a:t>
            </a:r>
          </a:p>
          <a:p>
            <a:pPr lvl="1"/>
            <a:r>
              <a:rPr lang="en-US" dirty="0" smtClean="0"/>
              <a:t>If not:</a:t>
            </a:r>
            <a:endParaRPr lang="en-US" dirty="0"/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-server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-client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SSH to Each Other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Server</a:t>
            </a:r>
          </a:p>
          <a:p>
            <a:pPr lvl="2"/>
            <a:r>
              <a:rPr lang="en-US" sz="3000" b="1" dirty="0" smtClean="0"/>
              <a:t>Generate public and private keys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r>
              <a:rPr lang="en-US" sz="2600" dirty="0" smtClean="0"/>
              <a:t> (by default saved to ~/.</a:t>
            </a:r>
            <a:r>
              <a:rPr lang="en-US" sz="2600" dirty="0" err="1" smtClean="0"/>
              <a:t>ssh</a:t>
            </a:r>
            <a:r>
              <a:rPr lang="en-US" sz="2600" dirty="0" smtClean="0"/>
              <a:t>/</a:t>
            </a:r>
            <a:r>
              <a:rPr lang="en-US" sz="2600" dirty="0" err="1" smtClean="0"/>
              <a:t>is_rsa</a:t>
            </a:r>
            <a:r>
              <a:rPr lang="en-US" sz="2600" dirty="0" smtClean="0"/>
              <a:t> and id_rsa.pub</a:t>
            </a:r>
            <a:r>
              <a:rPr lang="en-US" sz="2600" dirty="0" smtClean="0"/>
              <a:t>) – don’t change th</a:t>
            </a:r>
            <a:r>
              <a:rPr lang="en-US" sz="2600" dirty="0" smtClean="0"/>
              <a:t>e default location</a:t>
            </a:r>
            <a:endParaRPr lang="en-US" sz="2600" dirty="0" smtClean="0"/>
          </a:p>
          <a:p>
            <a:pPr lvl="2"/>
            <a:r>
              <a:rPr lang="en-US" sz="3000" b="1" dirty="0" smtClean="0"/>
              <a:t>Create an account for the client on the server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–d /home/&lt;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–m &lt;username&gt;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&lt;username&gt;</a:t>
            </a:r>
          </a:p>
          <a:p>
            <a:pPr lvl="2"/>
            <a:r>
              <a:rPr lang="en-US" sz="3000" b="1" dirty="0" smtClean="0"/>
              <a:t>Create .</a:t>
            </a:r>
            <a:r>
              <a:rPr lang="en-US" sz="3000" b="1" dirty="0" err="1" smtClean="0"/>
              <a:t>ssh</a:t>
            </a:r>
            <a:r>
              <a:rPr lang="en-US" sz="3000" b="1" dirty="0" smtClean="0"/>
              <a:t> directory for new user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cd /home/&lt;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 smtClean="0"/>
              <a:t>Change ownership and permission on .</a:t>
            </a:r>
            <a:r>
              <a:rPr lang="en-US" sz="3000" b="1" dirty="0" err="1" smtClean="0"/>
              <a:t>ssh</a:t>
            </a:r>
            <a:r>
              <a:rPr lang="en-US" sz="3000" b="1" dirty="0" smtClean="0"/>
              <a:t> directory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–R username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700 .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SSH to Each Other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Client</a:t>
            </a:r>
          </a:p>
          <a:p>
            <a:pPr lvl="2"/>
            <a:r>
              <a:rPr lang="en-US" sz="2600" b="1" dirty="0" smtClean="0"/>
              <a:t>Generate public and private keys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 smtClean="0"/>
              <a:t>Copy your public key to the server for key-based authentication (~/.</a:t>
            </a:r>
            <a:r>
              <a:rPr lang="en-US" sz="2600" b="1" dirty="0" err="1" smtClean="0"/>
              <a:t>ssh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authorized_keys</a:t>
            </a:r>
            <a:r>
              <a:rPr lang="en-US" sz="2600" b="1" dirty="0" smtClean="0"/>
              <a:t>)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-copy-id –i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/>
              <a:t>Add </a:t>
            </a:r>
            <a:r>
              <a:rPr lang="en-US" sz="2600" b="1" dirty="0" err="1"/>
              <a:t>privte</a:t>
            </a:r>
            <a:r>
              <a:rPr lang="en-US" sz="2600" b="1" dirty="0"/>
              <a:t> key to authentication </a:t>
            </a:r>
            <a:r>
              <a:rPr lang="en-US" sz="2600" b="1" dirty="0" smtClean="0"/>
              <a:t>agent (</a:t>
            </a:r>
            <a:r>
              <a:rPr lang="en-US" sz="2600" b="1" dirty="0" err="1" smtClean="0"/>
              <a:t>ssh</a:t>
            </a:r>
            <a:r>
              <a:rPr lang="en-US" sz="2600" b="1" dirty="0" smtClean="0"/>
              <a:t>-agent)</a:t>
            </a:r>
            <a:endParaRPr lang="en-US" sz="2600" b="1" dirty="0"/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-add</a:t>
            </a:r>
          </a:p>
          <a:p>
            <a:pPr lvl="2"/>
            <a:r>
              <a:rPr lang="en-US" sz="2600" b="1" dirty="0" smtClean="0"/>
              <a:t>SSH to server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200" dirty="0"/>
              <a:t> </a:t>
            </a:r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–X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/>
              <a:t>(X11 session forwarding)</a:t>
            </a:r>
          </a:p>
          <a:p>
            <a:pPr lvl="2"/>
            <a:r>
              <a:rPr lang="en-US" sz="2600" b="1" dirty="0" smtClean="0"/>
              <a:t>Run a command on the remote host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2200" dirty="0" smtClean="0"/>
              <a:t>, 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sz="2200" dirty="0" smtClean="0"/>
              <a:t>, 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2200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073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Check IP Addresses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configure or display the current network interface configuration </a:t>
            </a:r>
            <a:r>
              <a:rPr lang="en-US" dirty="0" smtClean="0"/>
              <a:t>information (IP address, etc.)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ping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ip_addr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dirty="0" smtClean="0"/>
              <a:t>acket </a:t>
            </a:r>
            <a:r>
              <a:rPr lang="en-US" b="1" dirty="0" smtClean="0"/>
              <a:t>in</a:t>
            </a:r>
            <a:r>
              <a:rPr lang="en-US" dirty="0" smtClean="0"/>
              <a:t>ternet </a:t>
            </a:r>
            <a:r>
              <a:rPr lang="en-US" b="1" dirty="0" smtClean="0"/>
              <a:t>g</a:t>
            </a:r>
            <a:r>
              <a:rPr lang="en-US" dirty="0" smtClean="0"/>
              <a:t>roper)</a:t>
            </a:r>
          </a:p>
          <a:p>
            <a:pPr lvl="1"/>
            <a:r>
              <a:rPr lang="en-US" dirty="0" smtClean="0"/>
              <a:t>Test the reachability of a host on an IP network</a:t>
            </a:r>
          </a:p>
          <a:p>
            <a:pPr lvl="1"/>
            <a:r>
              <a:rPr lang="en-US" dirty="0" smtClean="0"/>
              <a:t>measure round-trip time for messages sent from a source to a destination computer</a:t>
            </a:r>
          </a:p>
          <a:p>
            <a:pPr lvl="1"/>
            <a:r>
              <a:rPr lang="en-US" dirty="0" smtClean="0"/>
              <a:t>Example: $ ping 192.168.0.1, $ ping google.com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Over the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guarantees do we want?</a:t>
            </a:r>
          </a:p>
          <a:p>
            <a:pPr lvl="1"/>
            <a:r>
              <a:rPr lang="en-US" b="1" dirty="0" smtClean="0"/>
              <a:t>Confidentiality</a:t>
            </a:r>
          </a:p>
          <a:p>
            <a:pPr lvl="2"/>
            <a:r>
              <a:rPr lang="en-US" dirty="0" smtClean="0"/>
              <a:t>Message secrecy</a:t>
            </a:r>
          </a:p>
          <a:p>
            <a:pPr lvl="1"/>
            <a:r>
              <a:rPr lang="en-US" b="1" dirty="0" smtClean="0"/>
              <a:t>Data integrity</a:t>
            </a:r>
          </a:p>
          <a:p>
            <a:pPr lvl="2"/>
            <a:r>
              <a:rPr lang="en-US" dirty="0" smtClean="0"/>
              <a:t>Message consistency</a:t>
            </a:r>
          </a:p>
          <a:p>
            <a:pPr lvl="1"/>
            <a:r>
              <a:rPr lang="en-US" b="1" dirty="0" smtClean="0"/>
              <a:t>Authentication</a:t>
            </a:r>
          </a:p>
          <a:p>
            <a:pPr lvl="2"/>
            <a:r>
              <a:rPr lang="en-US" dirty="0" smtClean="0"/>
              <a:t>Identity confirmation</a:t>
            </a:r>
          </a:p>
          <a:p>
            <a:pPr lvl="1"/>
            <a:r>
              <a:rPr lang="en-US" b="1" dirty="0" smtClean="0"/>
              <a:t>Authorization</a:t>
            </a:r>
          </a:p>
          <a:p>
            <a:pPr lvl="2"/>
            <a:r>
              <a:rPr lang="en-US" dirty="0" smtClean="0"/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val="10050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SSH?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</a:t>
            </a:r>
            <a:r>
              <a:rPr lang="en-US" sz="2800" dirty="0" smtClean="0"/>
              <a:t>ecure </a:t>
            </a:r>
            <a:r>
              <a:rPr lang="en-US" sz="2800" b="1" dirty="0" smtClean="0"/>
              <a:t>Sh</a:t>
            </a:r>
            <a:r>
              <a:rPr lang="en-US" sz="2800" dirty="0" smtClean="0"/>
              <a:t>ell</a:t>
            </a:r>
          </a:p>
          <a:p>
            <a:r>
              <a:rPr lang="en-US" sz="2800" dirty="0" smtClean="0"/>
              <a:t>Used to remotely access shell</a:t>
            </a:r>
          </a:p>
          <a:p>
            <a:r>
              <a:rPr lang="en-US" sz="2800" dirty="0"/>
              <a:t>Successor of telnet </a:t>
            </a:r>
            <a:endParaRPr lang="en-US" sz="2800" dirty="0" smtClean="0"/>
          </a:p>
          <a:p>
            <a:r>
              <a:rPr lang="en-US" sz="2800" dirty="0" smtClean="0"/>
              <a:t>Encrypted and better authenticated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39881"/>
            <a:ext cx="3305786" cy="2635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39881"/>
            <a:ext cx="3219703" cy="2610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586661">
            <a:off x="4996929" y="4760864"/>
            <a:ext cx="270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CONFIDENTIAL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Encryption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Symmetric Key Encryption</a:t>
            </a:r>
          </a:p>
          <a:p>
            <a:pPr lvl="1"/>
            <a:r>
              <a:rPr lang="en-US" sz="11200" dirty="0" err="1" smtClean="0"/>
              <a:t>a.k.a</a:t>
            </a:r>
            <a:r>
              <a:rPr lang="en-US" sz="11200" dirty="0" smtClean="0"/>
              <a:t> shared/secret key</a:t>
            </a:r>
          </a:p>
          <a:p>
            <a:pPr lvl="1"/>
            <a:r>
              <a:rPr lang="en-US" sz="11200" dirty="0" smtClean="0"/>
              <a:t>Key used to encrypt is the same as key used to decrypt</a:t>
            </a:r>
          </a:p>
          <a:p>
            <a:r>
              <a:rPr lang="en-US" sz="11200" b="1" dirty="0" smtClean="0"/>
              <a:t>Asymmetric Key Encryption: Public/Private</a:t>
            </a:r>
          </a:p>
          <a:p>
            <a:pPr lvl="1"/>
            <a:r>
              <a:rPr lang="en-US" sz="11200" dirty="0"/>
              <a:t>2 different </a:t>
            </a:r>
            <a:r>
              <a:rPr lang="en-US" sz="11200" dirty="0" smtClean="0"/>
              <a:t>(but related) keys: public and private </a:t>
            </a:r>
            <a:endParaRPr lang="en-US" sz="11200" dirty="0"/>
          </a:p>
          <a:p>
            <a:pPr lvl="2"/>
            <a:r>
              <a:rPr lang="en-US" sz="11200" dirty="0" smtClean="0"/>
              <a:t>Only creator knows </a:t>
            </a:r>
            <a:r>
              <a:rPr lang="en-US" sz="11200" dirty="0"/>
              <a:t>the </a:t>
            </a:r>
            <a:r>
              <a:rPr lang="en-US" sz="11200" dirty="0" smtClean="0"/>
              <a:t>relation. Private key cannot be derived from public key</a:t>
            </a:r>
          </a:p>
          <a:p>
            <a:pPr lvl="1"/>
            <a:r>
              <a:rPr lang="en-US" sz="11200" dirty="0"/>
              <a:t>Data encrypted with </a:t>
            </a:r>
            <a:r>
              <a:rPr lang="en-US" sz="11200" dirty="0" smtClean="0"/>
              <a:t>public key can </a:t>
            </a:r>
            <a:r>
              <a:rPr lang="en-US" sz="11200" dirty="0"/>
              <a:t>only be decrypted by p</a:t>
            </a:r>
            <a:r>
              <a:rPr lang="en-US" sz="11200" dirty="0" smtClean="0"/>
              <a:t>rivate key and vice versa</a:t>
            </a:r>
          </a:p>
          <a:p>
            <a:pPr lvl="1"/>
            <a:r>
              <a:rPr lang="en-US" sz="11200" dirty="0" smtClean="0"/>
              <a:t>Public key can be seen by anyone</a:t>
            </a:r>
          </a:p>
          <a:p>
            <a:pPr lvl="1"/>
            <a:r>
              <a:rPr lang="en-US" sz="11200" b="1" dirty="0" smtClean="0"/>
              <a:t>Never </a:t>
            </a:r>
            <a:r>
              <a:rPr lang="en-US" sz="11200" dirty="0" smtClean="0"/>
              <a:t>publish private key!!!</a:t>
            </a:r>
            <a:endParaRPr lang="en-US" sz="112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High-Level SSH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Client </a:t>
            </a:r>
            <a:r>
              <a:rPr lang="en-US" sz="11200" dirty="0" err="1" smtClean="0"/>
              <a:t>ssh’s</a:t>
            </a:r>
            <a:r>
              <a:rPr lang="en-US" sz="11200" dirty="0" smtClean="0"/>
              <a:t> to remote server</a:t>
            </a:r>
          </a:p>
          <a:p>
            <a:pPr lvl="1"/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endParaRPr lang="en-US" sz="11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200" dirty="0" smtClean="0"/>
              <a:t>If first time talking to server -&gt; host validation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8000" dirty="0" smtClean="0"/>
              <a:t>The </a:t>
            </a:r>
            <a:r>
              <a:rPr lang="en-US" sz="8000" dirty="0"/>
              <a:t>authenticity of host '</a:t>
            </a:r>
            <a:r>
              <a:rPr lang="en-US" sz="8000" dirty="0" err="1"/>
              <a:t>somehost</a:t>
            </a:r>
            <a:r>
              <a:rPr lang="en-US" sz="8000" dirty="0"/>
              <a:t> (192.168.1.1)' can't be established. </a:t>
            </a:r>
            <a:br>
              <a:rPr lang="en-US" sz="8000" dirty="0"/>
            </a:br>
            <a:r>
              <a:rPr lang="en-US" sz="8000" dirty="0"/>
              <a:t>RSA key fingerprint is 90:9c:46:ab:03:1d:30:2c:5c:87:c5:c7:d9:13:5d:75. </a:t>
            </a:r>
            <a:br>
              <a:rPr lang="en-US" sz="8000" dirty="0"/>
            </a:br>
            <a:r>
              <a:rPr lang="en-US" sz="8000" dirty="0"/>
              <a:t>Are you sure you want to continue connecting (yes/no)? </a:t>
            </a:r>
            <a:r>
              <a:rPr lang="en-US" sz="8000" b="1" dirty="0"/>
              <a:t>yes</a:t>
            </a:r>
            <a:r>
              <a:rPr lang="en-US" sz="8000" dirty="0"/>
              <a:t> </a:t>
            </a:r>
            <a:br>
              <a:rPr lang="en-US" sz="8000" dirty="0"/>
            </a:br>
            <a:r>
              <a:rPr lang="en-US" sz="8000" dirty="0"/>
              <a:t>Warning: Permanently added '</a:t>
            </a:r>
            <a:r>
              <a:rPr lang="en-US" sz="8000" dirty="0" err="1"/>
              <a:t>somehost</a:t>
            </a:r>
            <a:r>
              <a:rPr lang="en-US" sz="8000" dirty="0"/>
              <a:t>' (RSA) to the list of known hosts. </a:t>
            </a:r>
            <a:endParaRPr lang="en-US" sz="8000" dirty="0" smtClean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1200" dirty="0" err="1"/>
              <a:t>ssh</a:t>
            </a:r>
            <a:r>
              <a:rPr lang="en-US" sz="11200" dirty="0"/>
              <a:t> </a:t>
            </a:r>
            <a:r>
              <a:rPr lang="en-US" sz="11200" dirty="0" smtClean="0"/>
              <a:t>doesn't know </a:t>
            </a:r>
            <a:r>
              <a:rPr lang="en-US" sz="11200" dirty="0"/>
              <a:t>about this host </a:t>
            </a:r>
            <a:r>
              <a:rPr lang="en-US" sz="11200" dirty="0" smtClean="0"/>
              <a:t>yet</a:t>
            </a:r>
            <a:endParaRPr lang="en-US" sz="11200" dirty="0"/>
          </a:p>
          <a:p>
            <a:pPr lvl="1"/>
            <a:r>
              <a:rPr lang="en-US" sz="11200" dirty="0" smtClean="0"/>
              <a:t>shows hostname, IP address and fingerprint of the server’s public key, </a:t>
            </a:r>
            <a:r>
              <a:rPr lang="en-US" sz="11200" dirty="0"/>
              <a:t>so you can be sure you're talking </a:t>
            </a:r>
            <a:r>
              <a:rPr lang="en-US" sz="11200" dirty="0" smtClean="0"/>
              <a:t> to </a:t>
            </a:r>
            <a:r>
              <a:rPr lang="en-US" sz="11200" dirty="0"/>
              <a:t>the correct </a:t>
            </a:r>
            <a:r>
              <a:rPr lang="en-US" sz="11200" dirty="0" smtClean="0"/>
              <a:t>computer</a:t>
            </a:r>
          </a:p>
          <a:p>
            <a:pPr lvl="1"/>
            <a:r>
              <a:rPr lang="en-US" sz="11200" dirty="0" smtClean="0"/>
              <a:t>After accepting, public key is saved in </a:t>
            </a:r>
            <a:r>
              <a:rPr lang="en-US" sz="3600" dirty="0"/>
              <a:t> </a:t>
            </a:r>
            <a:r>
              <a:rPr lang="en-US" sz="11200" dirty="0"/>
              <a:t>~/.</a:t>
            </a:r>
            <a:r>
              <a:rPr lang="en-US" sz="11200" dirty="0" err="1"/>
              <a:t>ssh</a:t>
            </a:r>
            <a:r>
              <a:rPr lang="en-US" sz="11200" dirty="0"/>
              <a:t>/</a:t>
            </a:r>
            <a:r>
              <a:rPr lang="en-US" sz="11200" dirty="0" err="1"/>
              <a:t>known_hosts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51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74516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Next time client connects to server </a:t>
            </a:r>
          </a:p>
          <a:p>
            <a:pPr lvl="1"/>
            <a:r>
              <a:rPr lang="en-US" sz="5100" dirty="0" smtClean="0"/>
              <a:t>Check host’s public key against saved public key</a:t>
            </a:r>
          </a:p>
          <a:p>
            <a:pPr lvl="1"/>
            <a:r>
              <a:rPr lang="en-US" sz="5100" dirty="0" smtClean="0"/>
              <a:t>If they don’t match</a:t>
            </a:r>
            <a:endParaRPr lang="en-US" sz="51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 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    WARNING: REMOTE HOST IDENTIFICATION HAS CHANGED!    </a:t>
            </a:r>
            <a:r>
              <a:rPr lang="en-US" dirty="0" smtClean="0"/>
              <a:t>  @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 IS POSSIBLE THAT SOMEONE IS DOING SOMETHING NASTY! </a:t>
            </a:r>
            <a:br>
              <a:rPr lang="en-US" dirty="0"/>
            </a:br>
            <a:r>
              <a:rPr lang="en-US" dirty="0"/>
              <a:t>Someone could be eavesdropping on you right now (man-in-the-middle attack)! </a:t>
            </a:r>
            <a:br>
              <a:rPr lang="en-US" dirty="0"/>
            </a:br>
            <a:r>
              <a:rPr lang="en-US" dirty="0"/>
              <a:t>It is also possible that the RSA host key has just been changed. </a:t>
            </a:r>
            <a:br>
              <a:rPr lang="en-US" dirty="0"/>
            </a:br>
            <a:r>
              <a:rPr lang="en-US" dirty="0"/>
              <a:t>The fingerprint for the RSA key sent by the remote host is </a:t>
            </a:r>
            <a:br>
              <a:rPr lang="en-US" dirty="0"/>
            </a:br>
            <a:r>
              <a:rPr lang="en-US" dirty="0"/>
              <a:t>90:9c:46:ab:03:1d:30:2c:5c:87:c5:c7:d9:13:5d:75. </a:t>
            </a:r>
            <a:br>
              <a:rPr lang="en-US" dirty="0"/>
            </a:br>
            <a:r>
              <a:rPr lang="en-US" dirty="0"/>
              <a:t>Please contact your system administrator. </a:t>
            </a:r>
            <a:br>
              <a:rPr lang="en-US" dirty="0"/>
            </a:br>
            <a:r>
              <a:rPr lang="en-US" dirty="0"/>
              <a:t>Add correct host key in /home/user/.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r>
              <a:rPr lang="en-US" dirty="0"/>
              <a:t> to get rid of this message. </a:t>
            </a:r>
            <a:br>
              <a:rPr lang="en-US" dirty="0"/>
            </a:br>
            <a:r>
              <a:rPr lang="en-US" dirty="0"/>
              <a:t>Offending key in /home/user/.</a:t>
            </a:r>
            <a:r>
              <a:rPr lang="en-US" dirty="0" err="1"/>
              <a:t>ssh</a:t>
            </a:r>
            <a:r>
              <a:rPr lang="en-US" dirty="0"/>
              <a:t>/known_hosts:1 </a:t>
            </a:r>
            <a:br>
              <a:rPr lang="en-US" dirty="0"/>
            </a:br>
            <a:r>
              <a:rPr lang="en-US" dirty="0"/>
              <a:t>Password authentication is disabled to avoid man-in-the-middle attacks. </a:t>
            </a:r>
            <a:br>
              <a:rPr lang="en-US" dirty="0"/>
            </a:br>
            <a:r>
              <a:rPr lang="en-US" dirty="0"/>
              <a:t>Agent forwarding is disabled to avoid man-in-the-middle attacks. </a:t>
            </a:r>
            <a:br>
              <a:rPr lang="en-US" dirty="0"/>
            </a:br>
            <a:r>
              <a:rPr lang="en-US" dirty="0"/>
              <a:t>X11 forwarding is disabled to avoid man-in-the-middle attacks. </a:t>
            </a:r>
            <a:br>
              <a:rPr lang="en-US" dirty="0"/>
            </a:br>
            <a:r>
              <a:rPr lang="en-US" dirty="0"/>
              <a:t>Permission denied (</a:t>
            </a:r>
            <a:r>
              <a:rPr lang="en-US" dirty="0" err="1"/>
              <a:t>publickey,password,keyboard</a:t>
            </a:r>
            <a:r>
              <a:rPr lang="en-US" dirty="0"/>
              <a:t>-interactive).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7772400" cy="38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516563"/>
          </a:xfrm>
        </p:spPr>
        <p:txBody>
          <a:bodyPr>
            <a:noAutofit/>
          </a:bodyPr>
          <a:lstStyle/>
          <a:p>
            <a:r>
              <a:rPr lang="en-US" sz="4000" dirty="0" smtClean="0"/>
              <a:t>Client asks server to prove that it is the owner of the public key using </a:t>
            </a:r>
            <a:r>
              <a:rPr lang="en-US" sz="4000" b="1" dirty="0" smtClean="0"/>
              <a:t>asymmetric encryption</a:t>
            </a:r>
          </a:p>
          <a:p>
            <a:pPr lvl="1"/>
            <a:r>
              <a:rPr lang="en-US" sz="3600" dirty="0" smtClean="0"/>
              <a:t>Encrypt a message with public key</a:t>
            </a:r>
          </a:p>
          <a:p>
            <a:pPr lvl="1"/>
            <a:r>
              <a:rPr lang="en-US" sz="3600" dirty="0" smtClean="0"/>
              <a:t>If server is true owner, it can decrypt the message with private key</a:t>
            </a:r>
          </a:p>
          <a:p>
            <a:r>
              <a:rPr lang="en-US" sz="4000" dirty="0" smtClean="0"/>
              <a:t>If everything works, host is successfully validated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 (cont’d)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 rot="20179397">
            <a:off x="2331791" y="2830944"/>
            <a:ext cx="4393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AUTHENTICATION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Encryption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and server agree on a </a:t>
            </a:r>
            <a:r>
              <a:rPr lang="en-US" b="1" dirty="0" smtClean="0"/>
              <a:t>symmetric encryption key </a:t>
            </a:r>
            <a:r>
              <a:rPr lang="en-US" dirty="0" smtClean="0"/>
              <a:t>(session key)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messages sent </a:t>
            </a:r>
            <a:r>
              <a:rPr lang="en-US" dirty="0" smtClean="0"/>
              <a:t>between client </a:t>
            </a:r>
            <a:r>
              <a:rPr lang="en-US" dirty="0"/>
              <a:t>and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encrypted </a:t>
            </a:r>
            <a:r>
              <a:rPr lang="en-US" dirty="0"/>
              <a:t>at the </a:t>
            </a:r>
            <a:r>
              <a:rPr lang="en-US" dirty="0" smtClean="0"/>
              <a:t>sender with session key</a:t>
            </a:r>
          </a:p>
          <a:p>
            <a:pPr lvl="1"/>
            <a:r>
              <a:rPr lang="en-US" dirty="0" smtClean="0"/>
              <a:t>decrypted </a:t>
            </a:r>
            <a:r>
              <a:rPr lang="en-US" dirty="0"/>
              <a:t>at the </a:t>
            </a:r>
            <a:r>
              <a:rPr lang="en-US" dirty="0" smtClean="0"/>
              <a:t>receiver with session key</a:t>
            </a:r>
          </a:p>
          <a:p>
            <a:r>
              <a:rPr lang="en-US" dirty="0" smtClean="0"/>
              <a:t>anybody </a:t>
            </a:r>
            <a:r>
              <a:rPr lang="en-US" dirty="0"/>
              <a:t>who doesn't know the session key (hopefully, </a:t>
            </a:r>
            <a:r>
              <a:rPr lang="en-US" dirty="0" smtClean="0"/>
              <a:t>no one </a:t>
            </a:r>
            <a:r>
              <a:rPr lang="en-US" dirty="0"/>
              <a:t>but </a:t>
            </a:r>
            <a:r>
              <a:rPr lang="en-US" dirty="0" smtClean="0"/>
              <a:t>client </a:t>
            </a:r>
            <a:r>
              <a:rPr lang="en-US" dirty="0"/>
              <a:t>and server) doesn't know any of the contents of those messages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8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Password-based authentication</a:t>
            </a:r>
          </a:p>
          <a:p>
            <a:pPr lvl="1"/>
            <a:r>
              <a:rPr lang="en-US" dirty="0" smtClean="0"/>
              <a:t>Prompt for password on remote server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username specified </a:t>
            </a:r>
            <a:r>
              <a:rPr lang="en-US" dirty="0"/>
              <a:t>exists </a:t>
            </a:r>
            <a:r>
              <a:rPr lang="en-US" dirty="0" smtClean="0"/>
              <a:t>and remote </a:t>
            </a:r>
            <a:r>
              <a:rPr lang="en-US" dirty="0"/>
              <a:t>password for </a:t>
            </a:r>
            <a:r>
              <a:rPr lang="en-US" dirty="0" smtClean="0"/>
              <a:t>it is correct then </a:t>
            </a:r>
            <a:r>
              <a:rPr lang="en-US" dirty="0"/>
              <a:t>the </a:t>
            </a:r>
            <a:r>
              <a:rPr lang="en-US" dirty="0" smtClean="0"/>
              <a:t>system lets </a:t>
            </a:r>
            <a:r>
              <a:rPr lang="en-US" dirty="0"/>
              <a:t>you in</a:t>
            </a:r>
            <a:endParaRPr lang="en-US" dirty="0" smtClean="0"/>
          </a:p>
          <a:p>
            <a:r>
              <a:rPr lang="en-US" b="1" dirty="0" smtClean="0"/>
              <a:t>Key-based authentication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a key pair on </a:t>
            </a:r>
            <a:r>
              <a:rPr lang="en-US" dirty="0" smtClean="0"/>
              <a:t>the client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opy </a:t>
            </a:r>
            <a:r>
              <a:rPr lang="en-US" dirty="0"/>
              <a:t>the public key to the </a:t>
            </a:r>
            <a:r>
              <a:rPr lang="en-US" dirty="0" smtClean="0"/>
              <a:t>server (~/.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authenticates client if it can demonstrate </a:t>
            </a:r>
            <a:r>
              <a:rPr lang="en-US" dirty="0"/>
              <a:t>that </a:t>
            </a:r>
            <a:r>
              <a:rPr lang="en-US" dirty="0" smtClean="0"/>
              <a:t>it has the private key</a:t>
            </a:r>
          </a:p>
          <a:p>
            <a:pPr lvl="1"/>
            <a:r>
              <a:rPr lang="en-US" dirty="0" smtClean="0"/>
              <a:t>The private key can be protected with a passphrase</a:t>
            </a:r>
          </a:p>
          <a:p>
            <a:pPr lvl="1"/>
            <a:r>
              <a:rPr lang="en-US" dirty="0" smtClean="0"/>
              <a:t>Every time you </a:t>
            </a:r>
            <a:r>
              <a:rPr lang="en-US" dirty="0" err="1" smtClean="0"/>
              <a:t>ssh</a:t>
            </a:r>
            <a:r>
              <a:rPr lang="en-US" dirty="0" smtClean="0"/>
              <a:t> to a host, you will be asked for the passphrase (inconvenient!)</a:t>
            </a:r>
          </a:p>
        </p:txBody>
      </p:sp>
    </p:spTree>
    <p:extLst>
      <p:ext uri="{BB962C8B-B14F-4D97-AF65-F5344CB8AC3E}">
        <p14:creationId xmlns:p14="http://schemas.microsoft.com/office/powerpoint/2010/main" val="13570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752</Words>
  <Application>Microsoft Office PowerPoint</Application>
  <PresentationFormat>On-screen Show (4:3)</PresentationFormat>
  <Paragraphs>128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SSH Setup And Use in Applications </vt:lpstr>
      <vt:lpstr>Communication Over the Internet</vt:lpstr>
      <vt:lpstr>What is SSH?</vt:lpstr>
      <vt:lpstr>Encryption Types</vt:lpstr>
      <vt:lpstr>High-Level SSH Protocol</vt:lpstr>
      <vt:lpstr>PowerPoint Presentation</vt:lpstr>
      <vt:lpstr>PowerPoint Presentation</vt:lpstr>
      <vt:lpstr>Session Encryption</vt:lpstr>
      <vt:lpstr>Client Authentication</vt:lpstr>
      <vt:lpstr>ssh-agent (passphrase-less ssh)</vt:lpstr>
      <vt:lpstr>X Window System</vt:lpstr>
      <vt:lpstr>Lab 6</vt:lpstr>
      <vt:lpstr>Lab Environment Setup</vt:lpstr>
      <vt:lpstr>How to SSH to Each Other</vt:lpstr>
      <vt:lpstr>How to SSH to Each Other</vt:lpstr>
      <vt:lpstr>How to Check IP Addresses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</dc:title>
  <dc:creator>Lauren</dc:creator>
  <cp:lastModifiedBy>Lauren Samy</cp:lastModifiedBy>
  <cp:revision>203</cp:revision>
  <dcterms:created xsi:type="dcterms:W3CDTF">2006-08-16T00:00:00Z</dcterms:created>
  <dcterms:modified xsi:type="dcterms:W3CDTF">2014-02-10T08:42:19Z</dcterms:modified>
</cp:coreProperties>
</file>