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Ex2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8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1.xml" ContentType="application/vnd.openxmlformats-officedocument.themeOverrid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2.xml" ContentType="application/vnd.openxmlformats-officedocument.themeOverrid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3.xml" ContentType="application/vnd.openxmlformats-officedocument.themeOverride+xml"/>
  <Override PartName="/ppt/charts/chart13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4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5" r:id="rId5"/>
    <p:sldId id="270" r:id="rId6"/>
    <p:sldId id="278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úmeros Gerais" id="{5B46ECA0-374B-4524-9B76-623637C20CA9}">
          <p14:sldIdLst>
            <p14:sldId id="265"/>
          </p14:sldIdLst>
        </p14:section>
        <p14:section name="Números por Região" id="{506580D8-19AA-4092-A82D-FE79A7ACDB8D}">
          <p14:sldIdLst>
            <p14:sldId id="270"/>
            <p14:sldId id="278"/>
          </p14:sldIdLst>
        </p14:section>
        <p14:section name="Nº de Projetos - Séries Históricas" id="{E0472196-975D-44FC-82CC-EF75507D0D4E}">
          <p14:sldIdLst>
            <p14:sldId id="262"/>
            <p14:sldId id="271"/>
            <p14:sldId id="272"/>
            <p14:sldId id="273"/>
          </p14:sldIdLst>
        </p14:section>
        <p14:section name="Valor Total R$ Nominal - Séries Históricas" id="{AE1553D5-B11D-4885-BF1F-1136520B75B5}">
          <p14:sldIdLst>
            <p14:sldId id="274"/>
            <p14:sldId id="275"/>
            <p14:sldId id="276"/>
            <p14:sldId id="277"/>
          </p14:sldIdLst>
        </p14:section>
        <p14:section name="Valor Total R$ IPCA  - Séries Históricas" id="{EFBF2497-21B6-43E9-81B6-1B376CDF903F}">
          <p14:sldIdLst/>
        </p14:section>
        <p14:section name="Valor Embrapii R$ - Séries Históricas" id="{B16AC069-6718-46D4-AC74-32A98CDC27AA}">
          <p14:sldIdLst/>
        </p14:section>
        <p14:section name="Valor Empresas R$" id="{9BE81CA6-C219-4D3D-A0A2-038707A617C0}">
          <p14:sldIdLst/>
        </p14:section>
        <p14:section name="Valor Unidades R$" id="{A258386D-CEBB-420A-A754-4B8BB3F979F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21C9"/>
    <a:srgbClr val="3321E6"/>
    <a:srgbClr val="8430CE"/>
    <a:srgbClr val="FFA401"/>
    <a:srgbClr val="E64A19"/>
    <a:srgbClr val="FFFFFF"/>
    <a:srgbClr val="259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ADC537-8F6E-4971-87E5-5E6929C44698}" v="1197" dt="2025-06-03T12:44:36.686"/>
    <p1510:client id="{3AB5B005-D76E-4610-933F-3D0F3BB55697}" v="127" dt="2025-06-03T19:39:48.813"/>
    <p1510:client id="{810629C7-E5A4-4A67-890A-DE2DAFB532F2}" v="26" dt="2025-06-03T14:44:52.285"/>
    <p1510:client id="{8BB4356F-9DA3-47CA-9D5F-BC469238D6C6}" v="4" dt="2025-06-02T21:07:44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an Kassio De Oliveira Santos Ribeiro" userId="ef0bd938-c0f5-4f99-af4a-f8ecfd15de47" providerId="ADAL" clId="{37ADC537-8F6E-4971-87E5-5E6929C44698}"/>
    <pc:docChg chg="undo redo custSel addSld delSld modSld sldOrd modMainMaster addSection delSection modSection">
      <pc:chgData name="Allan Kassio De Oliveira Santos Ribeiro" userId="ef0bd938-c0f5-4f99-af4a-f8ecfd15de47" providerId="ADAL" clId="{37ADC537-8F6E-4971-87E5-5E6929C44698}" dt="2025-06-03T12:44:36.686" v="2600"/>
      <pc:docMkLst>
        <pc:docMk/>
      </pc:docMkLst>
      <pc:sldChg chg="del">
        <pc:chgData name="Allan Kassio De Oliveira Santos Ribeiro" userId="ef0bd938-c0f5-4f99-af4a-f8ecfd15de47" providerId="ADAL" clId="{37ADC537-8F6E-4971-87E5-5E6929C44698}" dt="2025-06-02T14:09:19.783" v="0" actId="47"/>
        <pc:sldMkLst>
          <pc:docMk/>
          <pc:sldMk cId="2208965004" sldId="256"/>
        </pc:sldMkLst>
      </pc:sldChg>
      <pc:sldChg chg="addSp delSp modSp del mod ord">
        <pc:chgData name="Allan Kassio De Oliveira Santos Ribeiro" userId="ef0bd938-c0f5-4f99-af4a-f8ecfd15de47" providerId="ADAL" clId="{37ADC537-8F6E-4971-87E5-5E6929C44698}" dt="2025-06-02T17:18:56.650" v="2079" actId="47"/>
        <pc:sldMkLst>
          <pc:docMk/>
          <pc:sldMk cId="257448408" sldId="257"/>
        </pc:sldMkLst>
        <pc:spChg chg="add del ord">
          <ac:chgData name="Allan Kassio De Oliveira Santos Ribeiro" userId="ef0bd938-c0f5-4f99-af4a-f8ecfd15de47" providerId="ADAL" clId="{37ADC537-8F6E-4971-87E5-5E6929C44698}" dt="2025-06-02T14:41:37.075" v="87" actId="478"/>
          <ac:spMkLst>
            <pc:docMk/>
            <pc:sldMk cId="257448408" sldId="257"/>
            <ac:spMk id="8" creationId="{153ED827-20FF-91ED-5331-97D904043EBB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4:14:14.139" v="24" actId="478"/>
          <ac:spMkLst>
            <pc:docMk/>
            <pc:sldMk cId="257448408" sldId="257"/>
            <ac:spMk id="8" creationId="{655F09EF-8585-B368-2855-2DC9099E7A37}"/>
          </ac:spMkLst>
        </pc:spChg>
        <pc:spChg chg="add del mod ord">
          <ac:chgData name="Allan Kassio De Oliveira Santos Ribeiro" userId="ef0bd938-c0f5-4f99-af4a-f8ecfd15de47" providerId="ADAL" clId="{37ADC537-8F6E-4971-87E5-5E6929C44698}" dt="2025-06-02T14:50:55.892" v="127" actId="478"/>
          <ac:spMkLst>
            <pc:docMk/>
            <pc:sldMk cId="257448408" sldId="257"/>
            <ac:spMk id="11" creationId="{AC487305-F869-F030-4928-072C45D2B761}"/>
          </ac:spMkLst>
        </pc:spChg>
        <pc:spChg chg="add del mod ord">
          <ac:chgData name="Allan Kassio De Oliveira Santos Ribeiro" userId="ef0bd938-c0f5-4f99-af4a-f8ecfd15de47" providerId="ADAL" clId="{37ADC537-8F6E-4971-87E5-5E6929C44698}" dt="2025-06-02T14:54:00.430" v="186" actId="21"/>
          <ac:spMkLst>
            <pc:docMk/>
            <pc:sldMk cId="257448408" sldId="257"/>
            <ac:spMk id="13" creationId="{D63F5D7B-9884-8BAC-7CB5-BCA5DB9281D2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4:54:00.430" v="186" actId="21"/>
          <ac:spMkLst>
            <pc:docMk/>
            <pc:sldMk cId="257448408" sldId="257"/>
            <ac:spMk id="14" creationId="{A574DD10-C19F-2FEE-770A-30938AC652E9}"/>
          </ac:spMkLst>
        </pc:spChg>
        <pc:graphicFrameChg chg="add del mod">
          <ac:chgData name="Allan Kassio De Oliveira Santos Ribeiro" userId="ef0bd938-c0f5-4f99-af4a-f8ecfd15de47" providerId="ADAL" clId="{37ADC537-8F6E-4971-87E5-5E6929C44698}" dt="2025-06-02T14:29:28.994" v="51" actId="478"/>
          <ac:graphicFrameMkLst>
            <pc:docMk/>
            <pc:sldMk cId="257448408" sldId="257"/>
            <ac:graphicFrameMk id="2" creationId="{7AD0D88D-3E36-334C-9EDC-EF0618870297}"/>
          </ac:graphicFrameMkLst>
        </pc:graphicFrameChg>
        <pc:graphicFrameChg chg="add del">
          <ac:chgData name="Allan Kassio De Oliveira Santos Ribeiro" userId="ef0bd938-c0f5-4f99-af4a-f8ecfd15de47" providerId="ADAL" clId="{37ADC537-8F6E-4971-87E5-5E6929C44698}" dt="2025-06-02T14:31:16.349" v="53" actId="478"/>
          <ac:graphicFrameMkLst>
            <pc:docMk/>
            <pc:sldMk cId="257448408" sldId="257"/>
            <ac:graphicFrameMk id="3" creationId="{540A0D93-9473-AE4A-1AA1-6FC938A026EB}"/>
          </ac:graphicFrameMkLst>
        </pc:graphicFrameChg>
        <pc:graphicFrameChg chg="add del">
          <ac:chgData name="Allan Kassio De Oliveira Santos Ribeiro" userId="ef0bd938-c0f5-4f99-af4a-f8ecfd15de47" providerId="ADAL" clId="{37ADC537-8F6E-4971-87E5-5E6929C44698}" dt="2025-06-02T14:32:56.100" v="59" actId="478"/>
          <ac:graphicFrameMkLst>
            <pc:docMk/>
            <pc:sldMk cId="257448408" sldId="257"/>
            <ac:graphicFrameMk id="4" creationId="{ED26F1F6-C10B-4C4A-09A7-61274BA83381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41:39.428" v="88" actId="478"/>
          <ac:graphicFrameMkLst>
            <pc:docMk/>
            <pc:sldMk cId="257448408" sldId="257"/>
            <ac:graphicFrameMk id="5" creationId="{3A120FD8-F192-521B-ED03-9049B1009AF9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41:39.428" v="88" actId="478"/>
          <ac:graphicFrameMkLst>
            <pc:docMk/>
            <pc:sldMk cId="257448408" sldId="257"/>
            <ac:graphicFrameMk id="6" creationId="{9B6A9286-7B57-453B-725E-4019B33BDD07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11:19.260" v="4" actId="478"/>
          <ac:graphicFrameMkLst>
            <pc:docMk/>
            <pc:sldMk cId="257448408" sldId="257"/>
            <ac:graphicFrameMk id="6" creationId="{C021AAB5-788C-C5BC-7DEA-C126112D7A81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29:28.994" v="51" actId="478"/>
          <ac:graphicFrameMkLst>
            <pc:docMk/>
            <pc:sldMk cId="257448408" sldId="257"/>
            <ac:graphicFrameMk id="7" creationId="{97D2BE1A-A6DD-5F11-75CC-8914C8B6A1BE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50:50.899" v="125" actId="478"/>
          <ac:graphicFrameMkLst>
            <pc:docMk/>
            <pc:sldMk cId="257448408" sldId="257"/>
            <ac:graphicFrameMk id="9" creationId="{4406C9C2-20F8-2EC8-4AFD-D9245569FA97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16:22.213" v="31" actId="478"/>
          <ac:graphicFrameMkLst>
            <pc:docMk/>
            <pc:sldMk cId="257448408" sldId="257"/>
            <ac:graphicFrameMk id="9" creationId="{4F9138D8-CEDA-641C-C4E8-2A6B28AAB418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29:28.994" v="51" actId="478"/>
          <ac:graphicFrameMkLst>
            <pc:docMk/>
            <pc:sldMk cId="257448408" sldId="257"/>
            <ac:graphicFrameMk id="10" creationId="{3A177117-C653-54A9-BA39-D77F214CE703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4:54:00.430" v="186" actId="21"/>
          <ac:graphicFrameMkLst>
            <pc:docMk/>
            <pc:sldMk cId="257448408" sldId="257"/>
            <ac:graphicFrameMk id="12" creationId="{FFE02DC6-3717-7DFD-4E22-49CD1C0B4C1F}"/>
          </ac:graphicFrameMkLst>
        </pc:graphicFrameChg>
        <pc:picChg chg="add mod">
          <ac:chgData name="Allan Kassio De Oliveira Santos Ribeiro" userId="ef0bd938-c0f5-4f99-af4a-f8ecfd15de47" providerId="ADAL" clId="{37ADC537-8F6E-4971-87E5-5E6929C44698}" dt="2025-06-02T14:17:06.806" v="35"/>
          <ac:picMkLst>
            <pc:docMk/>
            <pc:sldMk cId="257448408" sldId="257"/>
            <ac:picMk id="1026" creationId="{F2FF2AE0-AB4A-C3FE-8EC3-7B09D12E673E}"/>
          </ac:picMkLst>
        </pc:picChg>
      </pc:sldChg>
      <pc:sldChg chg="addSp delSp modSp add del mod">
        <pc:chgData name="Allan Kassio De Oliveira Santos Ribeiro" userId="ef0bd938-c0f5-4f99-af4a-f8ecfd15de47" providerId="ADAL" clId="{37ADC537-8F6E-4971-87E5-5E6929C44698}" dt="2025-06-02T17:18:58.435" v="2080" actId="47"/>
        <pc:sldMkLst>
          <pc:docMk/>
          <pc:sldMk cId="617228639" sldId="258"/>
        </pc:sldMkLst>
        <pc:spChg chg="add del mod">
          <ac:chgData name="Allan Kassio De Oliveira Santos Ribeiro" userId="ef0bd938-c0f5-4f99-af4a-f8ecfd15de47" providerId="ADAL" clId="{37ADC537-8F6E-4971-87E5-5E6929C44698}" dt="2025-06-02T15:03:04.591" v="471" actId="478"/>
          <ac:spMkLst>
            <pc:docMk/>
            <pc:sldMk cId="617228639" sldId="258"/>
            <ac:spMk id="2" creationId="{D63F5D7B-9884-8BAC-7CB5-BCA5DB9281D2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5:03:04.591" v="471" actId="478"/>
          <ac:spMkLst>
            <pc:docMk/>
            <pc:sldMk cId="617228639" sldId="258"/>
            <ac:spMk id="4" creationId="{A574DD10-C19F-2FEE-770A-30938AC652E9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5" creationId="{DFFDD279-F9AF-E03E-A1D9-94E09A0A76AA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7" creationId="{6878BD4B-4095-0B44-046E-96111AA7506A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9" creationId="{E8E12FFB-835F-C38E-E025-577A293046B4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11" creationId="{4D779F67-AF98-5453-5460-BBF33B5A0EA7}"/>
          </ac:spMkLst>
        </pc:spChg>
        <pc:spChg chg="del">
          <ac:chgData name="Allan Kassio De Oliveira Santos Ribeiro" userId="ef0bd938-c0f5-4f99-af4a-f8ecfd15de47" providerId="ADAL" clId="{37ADC537-8F6E-4971-87E5-5E6929C44698}" dt="2025-06-02T14:53:56.402" v="185" actId="478"/>
          <ac:spMkLst>
            <pc:docMk/>
            <pc:sldMk cId="617228639" sldId="258"/>
            <ac:spMk id="13" creationId="{AAA1D447-39CC-4451-92C5-54CFB452ACF1}"/>
          </ac:spMkLst>
        </pc:spChg>
        <pc:spChg chg="del">
          <ac:chgData name="Allan Kassio De Oliveira Santos Ribeiro" userId="ef0bd938-c0f5-4f99-af4a-f8ecfd15de47" providerId="ADAL" clId="{37ADC537-8F6E-4971-87E5-5E6929C44698}" dt="2025-06-02T14:53:56.402" v="185" actId="478"/>
          <ac:spMkLst>
            <pc:docMk/>
            <pc:sldMk cId="617228639" sldId="258"/>
            <ac:spMk id="14" creationId="{89140404-2BFD-E9D0-3D9E-0D3C1BFC10E5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16" creationId="{172B3EC7-F8CE-2E85-5F0F-BE2DC5CF402C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5:01:55.858" v="459" actId="478"/>
          <ac:spMkLst>
            <pc:docMk/>
            <pc:sldMk cId="617228639" sldId="258"/>
            <ac:spMk id="17" creationId="{75FC51EF-0CA5-8BC3-229E-814F1D407EAA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4:58:39.151" v="357" actId="478"/>
          <ac:spMkLst>
            <pc:docMk/>
            <pc:sldMk cId="617228639" sldId="258"/>
            <ac:spMk id="18" creationId="{0E58FDA9-1004-C2C5-D1DA-4C5EB5BE15F6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5:01:22.799" v="452" actId="478"/>
          <ac:spMkLst>
            <pc:docMk/>
            <pc:sldMk cId="617228639" sldId="258"/>
            <ac:spMk id="19" creationId="{77BA28AE-052C-9430-4301-9FA12C7649E9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20" creationId="{37DEBAD3-7372-7800-FAE5-B5A99BC01C0D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21" creationId="{7247DB5B-E3DD-C84E-09FC-4D0A4F7B5827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22" creationId="{EDE4944F-679C-5873-A2B5-875F5FE2F592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33" creationId="{D89D2EC2-4D85-A8E7-F4D6-388E4533AFFB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617228639" sldId="258"/>
            <ac:spMk id="37" creationId="{378ED79E-E55F-26B4-65D0-8E0B7C6F5CCC}"/>
          </ac:spMkLst>
        </pc:spChg>
        <pc:graphicFrameChg chg="add del mod">
          <ac:chgData name="Allan Kassio De Oliveira Santos Ribeiro" userId="ef0bd938-c0f5-4f99-af4a-f8ecfd15de47" providerId="ADAL" clId="{37ADC537-8F6E-4971-87E5-5E6929C44698}" dt="2025-06-02T15:03:04.591" v="471" actId="478"/>
          <ac:graphicFrameMkLst>
            <pc:docMk/>
            <pc:sldMk cId="617228639" sldId="258"/>
            <ac:graphicFrameMk id="3" creationId="{FFE02DC6-3717-7DFD-4E22-49CD1C0B4C1F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07:40.807" v="518"/>
          <ac:graphicFrameMkLst>
            <pc:docMk/>
            <pc:sldMk cId="617228639" sldId="258"/>
            <ac:graphicFrameMk id="6" creationId="{93E2DB37-92CF-6897-D58D-A87969C393F9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5:06:42.004" v="511" actId="478"/>
          <ac:graphicFrameMkLst>
            <pc:docMk/>
            <pc:sldMk cId="617228639" sldId="258"/>
            <ac:graphicFrameMk id="8" creationId="{B91535BD-8037-D602-7A94-16A635DDAD0A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08:11.801" v="526" actId="1076"/>
          <ac:graphicFrameMkLst>
            <pc:docMk/>
            <pc:sldMk cId="617228639" sldId="258"/>
            <ac:graphicFrameMk id="10" creationId="{FFE6010E-7F65-1FEB-DBEC-931719563F9E}"/>
          </ac:graphicFrameMkLst>
        </pc:graphicFrameChg>
        <pc:graphicFrameChg chg="del">
          <ac:chgData name="Allan Kassio De Oliveira Santos Ribeiro" userId="ef0bd938-c0f5-4f99-af4a-f8ecfd15de47" providerId="ADAL" clId="{37ADC537-8F6E-4971-87E5-5E6929C44698}" dt="2025-06-02T14:53:56.402" v="185" actId="478"/>
          <ac:graphicFrameMkLst>
            <pc:docMk/>
            <pc:sldMk cId="617228639" sldId="258"/>
            <ac:graphicFrameMk id="12" creationId="{350FCA93-C720-77CA-A4BD-E2D277BDBD55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02:33.289" v="466" actId="1076"/>
          <ac:graphicFrameMkLst>
            <pc:docMk/>
            <pc:sldMk cId="617228639" sldId="258"/>
            <ac:graphicFrameMk id="15" creationId="{DBBC536C-E63E-D6D6-D6F9-D6A9C7B62732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06:49.217" v="513" actId="2085"/>
          <ac:graphicFrameMkLst>
            <pc:docMk/>
            <pc:sldMk cId="617228639" sldId="258"/>
            <ac:graphicFrameMk id="34" creationId="{A3063FF1-1572-4801-935B-69B772513D1C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5:15:32.162" v="559" actId="478"/>
          <ac:graphicFrameMkLst>
            <pc:docMk/>
            <pc:sldMk cId="617228639" sldId="258"/>
            <ac:graphicFrameMk id="35" creationId="{CC3304BC-9632-1960-C05D-104FEA144F22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17:01.424" v="586" actId="1076"/>
          <ac:graphicFrameMkLst>
            <pc:docMk/>
            <pc:sldMk cId="617228639" sldId="258"/>
            <ac:graphicFrameMk id="36" creationId="{58CEB97A-7E77-8162-0D0A-12CC23419B14}"/>
          </ac:graphicFrameMkLst>
        </pc:graphicFrameChg>
        <pc:cxnChg chg="add mod">
          <ac:chgData name="Allan Kassio De Oliveira Santos Ribeiro" userId="ef0bd938-c0f5-4f99-af4a-f8ecfd15de47" providerId="ADAL" clId="{37ADC537-8F6E-4971-87E5-5E6929C44698}" dt="2025-06-02T15:02:43.106" v="468" actId="14100"/>
          <ac:cxnSpMkLst>
            <pc:docMk/>
            <pc:sldMk cId="617228639" sldId="258"/>
            <ac:cxnSpMk id="24" creationId="{DA5D7714-5061-7936-905C-AD1C2147ED90}"/>
          </ac:cxnSpMkLst>
        </pc:cxnChg>
        <pc:cxnChg chg="add mod">
          <ac:chgData name="Allan Kassio De Oliveira Santos Ribeiro" userId="ef0bd938-c0f5-4f99-af4a-f8ecfd15de47" providerId="ADAL" clId="{37ADC537-8F6E-4971-87E5-5E6929C44698}" dt="2025-06-02T15:02:48.558" v="470" actId="14100"/>
          <ac:cxnSpMkLst>
            <pc:docMk/>
            <pc:sldMk cId="617228639" sldId="258"/>
            <ac:cxnSpMk id="25" creationId="{03079DA9-41FD-F739-FD29-5715B4AB8683}"/>
          </ac:cxnSpMkLst>
        </pc:cxnChg>
      </pc:sldChg>
      <pc:sldChg chg="addSp modSp new del mod">
        <pc:chgData name="Allan Kassio De Oliveira Santos Ribeiro" userId="ef0bd938-c0f5-4f99-af4a-f8ecfd15de47" providerId="ADAL" clId="{37ADC537-8F6E-4971-87E5-5E6929C44698}" dt="2025-06-02T16:47:36.493" v="1414" actId="47"/>
        <pc:sldMkLst>
          <pc:docMk/>
          <pc:sldMk cId="1893815512" sldId="259"/>
        </pc:sldMkLst>
        <pc:spChg chg="add mod ord">
          <ac:chgData name="Allan Kassio De Oliveira Santos Ribeiro" userId="ef0bd938-c0f5-4f99-af4a-f8ecfd15de47" providerId="ADAL" clId="{37ADC537-8F6E-4971-87E5-5E6929C44698}" dt="2025-06-02T15:28:32.242" v="709" actId="14100"/>
          <ac:spMkLst>
            <pc:docMk/>
            <pc:sldMk cId="1893815512" sldId="259"/>
            <ac:spMk id="3" creationId="{B838C146-4588-FEB4-885E-BAC29A95896E}"/>
          </ac:spMkLst>
        </pc:spChg>
        <pc:spChg chg="add mod">
          <ac:chgData name="Allan Kassio De Oliveira Santos Ribeiro" userId="ef0bd938-c0f5-4f99-af4a-f8ecfd15de47" providerId="ADAL" clId="{37ADC537-8F6E-4971-87E5-5E6929C44698}" dt="2025-06-02T15:28:39.929" v="712" actId="1076"/>
          <ac:spMkLst>
            <pc:docMk/>
            <pc:sldMk cId="1893815512" sldId="259"/>
            <ac:spMk id="4" creationId="{B0627F3F-6185-A8CE-FD69-A1C130C0DAC7}"/>
          </ac:spMkLst>
        </pc:spChg>
        <pc:spChg chg="add mod">
          <ac:chgData name="Allan Kassio De Oliveira Santos Ribeiro" userId="ef0bd938-c0f5-4f99-af4a-f8ecfd15de47" providerId="ADAL" clId="{37ADC537-8F6E-4971-87E5-5E6929C44698}" dt="2025-06-02T15:28:53.703" v="716" actId="1076"/>
          <ac:spMkLst>
            <pc:docMk/>
            <pc:sldMk cId="1893815512" sldId="259"/>
            <ac:spMk id="6" creationId="{280DEAF6-A5B2-B063-8343-004B51D9EB9C}"/>
          </ac:spMkLst>
        </pc:spChg>
        <pc:spChg chg="add mod">
          <ac:chgData name="Allan Kassio De Oliveira Santos Ribeiro" userId="ef0bd938-c0f5-4f99-af4a-f8ecfd15de47" providerId="ADAL" clId="{37ADC537-8F6E-4971-87E5-5E6929C44698}" dt="2025-06-02T15:28:53.703" v="716" actId="1076"/>
          <ac:spMkLst>
            <pc:docMk/>
            <pc:sldMk cId="1893815512" sldId="259"/>
            <ac:spMk id="8" creationId="{D7211863-8392-8098-5F0A-2F8B283803CB}"/>
          </ac:spMkLst>
        </pc:spChg>
        <pc:graphicFrameChg chg="add mod">
          <ac:chgData name="Allan Kassio De Oliveira Santos Ribeiro" userId="ef0bd938-c0f5-4f99-af4a-f8ecfd15de47" providerId="ADAL" clId="{37ADC537-8F6E-4971-87E5-5E6929C44698}" dt="2025-06-02T15:28:29.916" v="708" actId="14100"/>
          <ac:graphicFrameMkLst>
            <pc:docMk/>
            <pc:sldMk cId="1893815512" sldId="259"/>
            <ac:graphicFrameMk id="2" creationId="{D7BDC960-71FB-9B08-D262-7EDF615EFE26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28:39.929" v="712" actId="1076"/>
          <ac:graphicFrameMkLst>
            <pc:docMk/>
            <pc:sldMk cId="1893815512" sldId="259"/>
            <ac:graphicFrameMk id="5" creationId="{1FB12A65-7643-33D6-97B1-8AAFDA58E2E3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28:53.703" v="716" actId="1076"/>
          <ac:graphicFrameMkLst>
            <pc:docMk/>
            <pc:sldMk cId="1893815512" sldId="259"/>
            <ac:graphicFrameMk id="7" creationId="{5E5EFABF-2CA4-9AF4-0DFC-D4893C133A35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5:28:53.703" v="716" actId="1076"/>
          <ac:graphicFrameMkLst>
            <pc:docMk/>
            <pc:sldMk cId="1893815512" sldId="259"/>
            <ac:graphicFrameMk id="9" creationId="{09991184-9C46-A906-9259-9DD287494FE3}"/>
          </ac:graphicFrameMkLst>
        </pc:graphicFrameChg>
      </pc:sldChg>
      <pc:sldChg chg="addSp delSp modSp add del mod ord">
        <pc:chgData name="Allan Kassio De Oliveira Santos Ribeiro" userId="ef0bd938-c0f5-4f99-af4a-f8ecfd15de47" providerId="ADAL" clId="{37ADC537-8F6E-4971-87E5-5E6929C44698}" dt="2025-06-02T15:47:07.253" v="1156" actId="47"/>
        <pc:sldMkLst>
          <pc:docMk/>
          <pc:sldMk cId="2679264403" sldId="260"/>
        </pc:sldMkLst>
        <pc:spChg chg="add del mod">
          <ac:chgData name="Allan Kassio De Oliveira Santos Ribeiro" userId="ef0bd938-c0f5-4f99-af4a-f8ecfd15de47" providerId="ADAL" clId="{37ADC537-8F6E-4971-87E5-5E6929C44698}" dt="2025-06-02T15:40:35.625" v="798" actId="478"/>
          <ac:spMkLst>
            <pc:docMk/>
            <pc:sldMk cId="2679264403" sldId="260"/>
            <ac:spMk id="2" creationId="{FD03D14F-C466-C135-B3C1-E8447781447F}"/>
          </ac:spMkLst>
        </pc:spChg>
        <pc:graphicFrameChg chg="add del mod">
          <ac:chgData name="Allan Kassio De Oliveira Santos Ribeiro" userId="ef0bd938-c0f5-4f99-af4a-f8ecfd15de47" providerId="ADAL" clId="{37ADC537-8F6E-4971-87E5-5E6929C44698}" dt="2025-06-02T15:40:37.611" v="799" actId="478"/>
          <ac:graphicFrameMkLst>
            <pc:docMk/>
            <pc:sldMk cId="2679264403" sldId="260"/>
            <ac:graphicFrameMk id="3" creationId="{2B7C9F62-959D-3784-C2C7-50D572C1ABCC}"/>
          </ac:graphicFrameMkLst>
        </pc:graphicFrameChg>
      </pc:sldChg>
      <pc:sldChg chg="addSp delSp modSp add mod">
        <pc:chgData name="Allan Kassio De Oliveira Santos Ribeiro" userId="ef0bd938-c0f5-4f99-af4a-f8ecfd15de47" providerId="ADAL" clId="{37ADC537-8F6E-4971-87E5-5E6929C44698}" dt="2025-06-02T20:53:02.746" v="2317" actId="27918"/>
        <pc:sldMkLst>
          <pc:docMk/>
          <pc:sldMk cId="1448023382" sldId="261"/>
        </pc:sldMkLst>
        <pc:spChg chg="add del mod">
          <ac:chgData name="Allan Kassio De Oliveira Santos Ribeiro" userId="ef0bd938-c0f5-4f99-af4a-f8ecfd15de47" providerId="ADAL" clId="{37ADC537-8F6E-4971-87E5-5E6929C44698}" dt="2025-06-02T17:37:34.983" v="2142" actId="478"/>
          <ac:spMkLst>
            <pc:docMk/>
            <pc:sldMk cId="1448023382" sldId="261"/>
            <ac:spMk id="2" creationId="{16BE3F56-BA19-00AA-DF74-8A2850121698}"/>
          </ac:spMkLst>
        </pc:spChg>
        <pc:spChg chg="del">
          <ac:chgData name="Allan Kassio De Oliveira Santos Ribeiro" userId="ef0bd938-c0f5-4f99-af4a-f8ecfd15de47" providerId="ADAL" clId="{37ADC537-8F6E-4971-87E5-5E6929C44698}" dt="2025-06-02T15:38:07.470" v="747" actId="478"/>
          <ac:spMkLst>
            <pc:docMk/>
            <pc:sldMk cId="1448023382" sldId="261"/>
            <ac:spMk id="2" creationId="{54FFAFDE-B642-698E-E686-192A74238E9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37:45.382" v="2144" actId="1076"/>
          <ac:spMkLst>
            <pc:docMk/>
            <pc:sldMk cId="1448023382" sldId="261"/>
            <ac:spMk id="3" creationId="{8380CDC4-7338-2AAF-3DF2-73CFDB7EDC57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k cId="1448023382" sldId="261"/>
            <ac:spMk id="5" creationId="{8002C8BB-D256-95A4-B42C-D9E5458A957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37:45.382" v="2144" actId="1076"/>
          <ac:spMkLst>
            <pc:docMk/>
            <pc:sldMk cId="1448023382" sldId="261"/>
            <ac:spMk id="7" creationId="{2A81DCB7-F800-6C34-2EAB-54F4D6C0E515}"/>
          </ac:spMkLst>
        </pc:spChg>
        <pc:graphicFrameChg chg="del mod">
          <ac:chgData name="Allan Kassio De Oliveira Santos Ribeiro" userId="ef0bd938-c0f5-4f99-af4a-f8ecfd15de47" providerId="ADAL" clId="{37ADC537-8F6E-4971-87E5-5E6929C44698}" dt="2025-06-02T15:38:09.950" v="749" actId="478"/>
          <ac:graphicFrameMkLst>
            <pc:docMk/>
            <pc:sldMk cId="1448023382" sldId="261"/>
            <ac:graphicFrameMk id="3" creationId="{1D10F789-0CF1-A400-D104-8C728BFA7435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7:57:52.472" v="2216" actId="478"/>
          <ac:graphicFrameMkLst>
            <pc:docMk/>
            <pc:sldMk cId="1448023382" sldId="261"/>
            <ac:graphicFrameMk id="4" creationId="{C0A87F28-49DF-4FC6-A872-A2967C30F6E5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8:01:39.916" v="2264" actId="478"/>
          <ac:graphicFrameMkLst>
            <pc:docMk/>
            <pc:sldMk cId="1448023382" sldId="261"/>
            <ac:graphicFrameMk id="6" creationId="{70CFB5C3-F458-8E4A-7378-4D7B3A9F496B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7:58:51.251" v="2242" actId="20577"/>
          <ac:graphicFrameMkLst>
            <pc:docMk/>
            <pc:sldMk cId="1448023382" sldId="261"/>
            <ac:graphicFrameMk id="8" creationId="{C0A87F28-49DF-4FC6-A872-A2967C30F6E5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40.416" v="2266"/>
          <ac:graphicFrameMkLst>
            <pc:docMk/>
            <pc:sldMk cId="1448023382" sldId="261"/>
            <ac:graphicFrameMk id="9" creationId="{3B8F6E33-AF7A-93D7-CBB4-CAF79EFEDF12}"/>
          </ac:graphicFrameMkLst>
        </pc:graphicFrameChg>
      </pc:sldChg>
      <pc:sldChg chg="addSp delSp modSp add mod">
        <pc:chgData name="Allan Kassio De Oliveira Santos Ribeiro" userId="ef0bd938-c0f5-4f99-af4a-f8ecfd15de47" providerId="ADAL" clId="{37ADC537-8F6E-4971-87E5-5E6929C44698}" dt="2025-06-03T12:44:24.003" v="2596"/>
        <pc:sldMkLst>
          <pc:docMk/>
          <pc:sldMk cId="4193098944" sldId="262"/>
        </pc:sldMkLst>
        <pc:spChg chg="del mod">
          <ac:chgData name="Allan Kassio De Oliveira Santos Ribeiro" userId="ef0bd938-c0f5-4f99-af4a-f8ecfd15de47" providerId="ADAL" clId="{37ADC537-8F6E-4971-87E5-5E6929C44698}" dt="2025-06-02T17:38:04.397" v="2150" actId="478"/>
          <ac:spMkLst>
            <pc:docMk/>
            <pc:sldMk cId="4193098944" sldId="262"/>
            <ac:spMk id="3" creationId="{B72F3943-C30C-F180-9A06-A1AE6F4CB928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4:52.545" v="2458" actId="478"/>
          <ac:spMkLst>
            <pc:docMk/>
            <pc:sldMk cId="4193098944" sldId="262"/>
            <ac:spMk id="4" creationId="{5685D0F9-DE67-9EF0-7480-7272D4596487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3:16.738" v="2578" actId="207"/>
          <ac:spMkLst>
            <pc:docMk/>
            <pc:sldMk cId="4193098944" sldId="262"/>
            <ac:spMk id="4" creationId="{DFD3F7FF-C425-DE06-101A-A33B1E65E28E}"/>
          </ac:spMkLst>
        </pc:spChg>
        <pc:spChg chg="add mod ord">
          <ac:chgData name="Allan Kassio De Oliveira Santos Ribeiro" userId="ef0bd938-c0f5-4f99-af4a-f8ecfd15de47" providerId="ADAL" clId="{37ADC537-8F6E-4971-87E5-5E6929C44698}" dt="2025-06-03T12:43:13.348" v="2577" actId="207"/>
          <ac:spMkLst>
            <pc:docMk/>
            <pc:sldMk cId="4193098944" sldId="262"/>
            <ac:spMk id="5" creationId="{5FDF727F-F227-74B5-F38F-E17233D548E9}"/>
          </ac:spMkLst>
        </pc:spChg>
        <pc:spChg chg="del mod">
          <ac:chgData name="Allan Kassio De Oliveira Santos Ribeiro" userId="ef0bd938-c0f5-4f99-af4a-f8ecfd15de47" providerId="ADAL" clId="{37ADC537-8F6E-4971-87E5-5E6929C44698}" dt="2025-06-03T12:34:52.545" v="2458" actId="478"/>
          <ac:spMkLst>
            <pc:docMk/>
            <pc:sldMk cId="4193098944" sldId="262"/>
            <ac:spMk id="5" creationId="{CAD64589-8FDA-E1CA-7BA5-87A9CC8364FD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2:46.825" v="2572" actId="242"/>
          <ac:spMkLst>
            <pc:docMk/>
            <pc:sldMk cId="4193098944" sldId="262"/>
            <ac:spMk id="6" creationId="{1065CD73-4750-AC2E-E1AC-D06CC428CED1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4:52.545" v="2458" actId="478"/>
          <ac:spMkLst>
            <pc:docMk/>
            <pc:sldMk cId="4193098944" sldId="262"/>
            <ac:spMk id="7" creationId="{D2B9266A-31FB-CEC6-EB5E-6D753AEE0702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41:44.377" v="2549" actId="478"/>
          <ac:spMkLst>
            <pc:docMk/>
            <pc:sldMk cId="4193098944" sldId="262"/>
            <ac:spMk id="8" creationId="{4ADE4534-60FA-806E-DB03-1233E015654D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2:31.893" v="2569" actId="14100"/>
          <ac:spMkLst>
            <pc:docMk/>
            <pc:sldMk cId="4193098944" sldId="262"/>
            <ac:spMk id="9" creationId="{26A047E6-D202-3B90-8187-EFD213614565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42:53.601" v="2573" actId="478"/>
          <ac:spMkLst>
            <pc:docMk/>
            <pc:sldMk cId="4193098944" sldId="262"/>
            <ac:spMk id="10" creationId="{D6476E45-D143-31DA-1593-39228D0AEC5E}"/>
          </ac:spMkLst>
        </pc:spChg>
        <pc:spChg chg="add del">
          <ac:chgData name="Allan Kassio De Oliveira Santos Ribeiro" userId="ef0bd938-c0f5-4f99-af4a-f8ecfd15de47" providerId="ADAL" clId="{37ADC537-8F6E-4971-87E5-5E6929C44698}" dt="2025-06-03T12:41:56.196" v="2554" actId="478"/>
          <ac:spMkLst>
            <pc:docMk/>
            <pc:sldMk cId="4193098944" sldId="262"/>
            <ac:spMk id="11" creationId="{77EE51D7-BF44-F0D0-40C2-694CE10190B1}"/>
          </ac:spMkLst>
        </pc:spChg>
        <pc:graphicFrameChg chg="add del mod">
          <ac:chgData name="Allan Kassio De Oliveira Santos Ribeiro" userId="ef0bd938-c0f5-4f99-af4a-f8ecfd15de47" providerId="ADAL" clId="{37ADC537-8F6E-4971-87E5-5E6929C44698}" dt="2025-06-03T12:43:02.882" v="2576" actId="1076"/>
          <ac:graphicFrameMkLst>
            <pc:docMk/>
            <pc:sldMk cId="4193098944" sldId="262"/>
            <ac:graphicFrameMk id="2" creationId="{D7BDC960-71FB-9B08-D262-7EDF615EFE26}"/>
          </ac:graphicFrameMkLst>
        </pc:graphicFrameChg>
        <pc:graphicFrameChg chg="add mod ord">
          <ac:chgData name="Allan Kassio De Oliveira Santos Ribeiro" userId="ef0bd938-c0f5-4f99-af4a-f8ecfd15de47" providerId="ADAL" clId="{37ADC537-8F6E-4971-87E5-5E6929C44698}" dt="2025-06-03T12:44:24.003" v="2596"/>
          <ac:graphicFrameMkLst>
            <pc:docMk/>
            <pc:sldMk cId="4193098944" sldId="262"/>
            <ac:graphicFrameMk id="3" creationId="{2E73026A-F5BD-4893-BFA8-0992E460B4FA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3T12:34:52.545" v="2458" actId="478"/>
          <ac:graphicFrameMkLst>
            <pc:docMk/>
            <pc:sldMk cId="4193098944" sldId="262"/>
            <ac:graphicFrameMk id="3" creationId="{70CFB5C3-F458-8E4A-7378-4D7B3A9F496B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5:48:56.791" v="1192" actId="478"/>
          <ac:graphicFrameMkLst>
            <pc:docMk/>
            <pc:sldMk cId="4193098944" sldId="262"/>
            <ac:graphicFrameMk id="3" creationId="{DA2353BB-66EB-7221-CC39-A6DD2FE2D853}"/>
          </ac:graphicFrameMkLst>
        </pc:graphicFrameChg>
        <pc:graphicFrameChg chg="del">
          <ac:chgData name="Allan Kassio De Oliveira Santos Ribeiro" userId="ef0bd938-c0f5-4f99-af4a-f8ecfd15de47" providerId="ADAL" clId="{37ADC537-8F6E-4971-87E5-5E6929C44698}" dt="2025-06-02T15:48:04.534" v="1175" actId="478"/>
          <ac:graphicFrameMkLst>
            <pc:docMk/>
            <pc:sldMk cId="4193098944" sldId="262"/>
            <ac:graphicFrameMk id="4" creationId="{E2BD6D33-4868-C73A-A439-FDC52CDC564A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2T18:01:46.260" v="2270" actId="478"/>
          <ac:graphicFrameMkLst>
            <pc:docMk/>
            <pc:sldMk cId="4193098944" sldId="262"/>
            <ac:graphicFrameMk id="6" creationId="{EA1CA477-83B6-5A13-D450-02FE0CD69296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7:48:15.995" v="2203" actId="113"/>
          <ac:graphicFrameMkLst>
            <pc:docMk/>
            <pc:sldMk cId="4193098944" sldId="262"/>
            <ac:graphicFrameMk id="8" creationId="{D7BDC960-71FB-9B08-D262-7EDF615EFE26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46.655" v="2272"/>
          <ac:graphicFrameMkLst>
            <pc:docMk/>
            <pc:sldMk cId="4193098944" sldId="262"/>
            <ac:graphicFrameMk id="9" creationId="{8258E3EC-1487-C0CE-943B-36DEE7F09318}"/>
          </ac:graphicFrameMkLst>
        </pc:graphicFrameChg>
      </pc:sldChg>
      <pc:sldChg chg="addSp delSp modSp add mod">
        <pc:chgData name="Allan Kassio De Oliveira Santos Ribeiro" userId="ef0bd938-c0f5-4f99-af4a-f8ecfd15de47" providerId="ADAL" clId="{37ADC537-8F6E-4971-87E5-5E6929C44698}" dt="2025-06-03T12:37:52.223" v="2484" actId="478"/>
        <pc:sldMkLst>
          <pc:docMk/>
          <pc:sldMk cId="3396677668" sldId="263"/>
        </pc:sldMkLst>
        <pc:spChg chg="add del mod">
          <ac:chgData name="Allan Kassio De Oliveira Santos Ribeiro" userId="ef0bd938-c0f5-4f99-af4a-f8ecfd15de47" providerId="ADAL" clId="{37ADC537-8F6E-4971-87E5-5E6929C44698}" dt="2025-06-02T17:37:56.838" v="2148" actId="478"/>
          <ac:spMkLst>
            <pc:docMk/>
            <pc:sldMk cId="3396677668" sldId="263"/>
            <ac:spMk id="2" creationId="{D41E0937-9B1A-0FD6-16BD-9BCE917DBF00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7:52.223" v="2484" actId="478"/>
          <ac:spMkLst>
            <pc:docMk/>
            <pc:sldMk cId="3396677668" sldId="263"/>
            <ac:spMk id="4" creationId="{BA267673-1792-AB2C-9961-9387880AA3ED}"/>
          </ac:spMkLst>
        </pc:spChg>
        <pc:spChg chg="del mod">
          <ac:chgData name="Allan Kassio De Oliveira Santos Ribeiro" userId="ef0bd938-c0f5-4f99-af4a-f8ecfd15de47" providerId="ADAL" clId="{37ADC537-8F6E-4971-87E5-5E6929C44698}" dt="2025-06-03T12:37:52.223" v="2484" actId="478"/>
          <ac:spMkLst>
            <pc:docMk/>
            <pc:sldMk cId="3396677668" sldId="263"/>
            <ac:spMk id="5" creationId="{FB75DC8C-DF77-494F-990D-84D632E39A3D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7:20.473" v="2466"/>
          <ac:spMkLst>
            <pc:docMk/>
            <pc:sldMk cId="3396677668" sldId="263"/>
            <ac:spMk id="6" creationId="{C60BC7E8-9FD6-6173-4318-AE2E80665F85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7:52.223" v="2484" actId="478"/>
          <ac:spMkLst>
            <pc:docMk/>
            <pc:sldMk cId="3396677668" sldId="263"/>
            <ac:spMk id="7" creationId="{4DC83C3F-E40E-4667-5AAA-7B928D7571B2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7:43.646" v="2483"/>
          <ac:spMkLst>
            <pc:docMk/>
            <pc:sldMk cId="3396677668" sldId="263"/>
            <ac:spMk id="8" creationId="{79625697-7E0D-794A-8A6C-7043007C385B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7:20.473" v="2466"/>
          <ac:spMkLst>
            <pc:docMk/>
            <pc:sldMk cId="3396677668" sldId="263"/>
            <ac:spMk id="9" creationId="{29BD97E5-A1E6-138E-3C30-2ABE8D142E19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7:33.818" v="2482" actId="20577"/>
          <ac:spMkLst>
            <pc:docMk/>
            <pc:sldMk cId="3396677668" sldId="263"/>
            <ac:spMk id="10" creationId="{D83C1336-9306-EC73-EEB7-8CC55F0F5530}"/>
          </ac:spMkLst>
        </pc:spChg>
        <pc:graphicFrameChg chg="del">
          <ac:chgData name="Allan Kassio De Oliveira Santos Ribeiro" userId="ef0bd938-c0f5-4f99-af4a-f8ecfd15de47" providerId="ADAL" clId="{37ADC537-8F6E-4971-87E5-5E6929C44698}" dt="2025-06-02T15:52:39.110" v="1242" actId="478"/>
          <ac:graphicFrameMkLst>
            <pc:docMk/>
            <pc:sldMk cId="3396677668" sldId="263"/>
            <ac:graphicFrameMk id="2" creationId="{3BFB1E39-813E-42FF-3DAB-17228227F02A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3T12:37:52.223" v="2484" actId="478"/>
          <ac:graphicFrameMkLst>
            <pc:docMk/>
            <pc:sldMk cId="3396677668" sldId="263"/>
            <ac:graphicFrameMk id="3" creationId="{A2D826CF-8531-9E50-9A16-5176117F3F91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7:56:41.344" v="2206" actId="478"/>
          <ac:graphicFrameMkLst>
            <pc:docMk/>
            <pc:sldMk cId="3396677668" sldId="263"/>
            <ac:graphicFrameMk id="3" creationId="{F309EF31-FF9E-49B1-BB9E-A3DECF78E415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2T18:01:43.326" v="2267" actId="478"/>
          <ac:graphicFrameMkLst>
            <pc:docMk/>
            <pc:sldMk cId="3396677668" sldId="263"/>
            <ac:graphicFrameMk id="6" creationId="{58443498-82CE-40EA-7047-0C2AB5D1623B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7:57:43.547" v="2215" actId="478"/>
          <ac:graphicFrameMkLst>
            <pc:docMk/>
            <pc:sldMk cId="3396677668" sldId="263"/>
            <ac:graphicFrameMk id="8" creationId="{D7BDC960-71FB-9B08-D262-7EDF615EFE26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43.671" v="2269"/>
          <ac:graphicFrameMkLst>
            <pc:docMk/>
            <pc:sldMk cId="3396677668" sldId="263"/>
            <ac:graphicFrameMk id="9" creationId="{AA560C43-E176-06BF-6C03-4B3BA7E90E0F}"/>
          </ac:graphicFrameMkLst>
        </pc:graphicFrameChg>
      </pc:sldChg>
      <pc:sldChg chg="addSp delSp modSp add mod">
        <pc:chgData name="Allan Kassio De Oliveira Santos Ribeiro" userId="ef0bd938-c0f5-4f99-af4a-f8ecfd15de47" providerId="ADAL" clId="{37ADC537-8F6E-4971-87E5-5E6929C44698}" dt="2025-06-02T18:01:36.924" v="2263"/>
        <pc:sldMkLst>
          <pc:docMk/>
          <pc:sldMk cId="298424983" sldId="264"/>
        </pc:sldMkLst>
        <pc:spChg chg="add del mod">
          <ac:chgData name="Allan Kassio De Oliveira Santos Ribeiro" userId="ef0bd938-c0f5-4f99-af4a-f8ecfd15de47" providerId="ADAL" clId="{37ADC537-8F6E-4971-87E5-5E6929C44698}" dt="2025-06-02T17:37:49.083" v="2145" actId="478"/>
          <ac:spMkLst>
            <pc:docMk/>
            <pc:sldMk cId="298424983" sldId="264"/>
            <ac:spMk id="3" creationId="{68CA3A31-A3BB-E65A-C5BA-6E4A8BED03C4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36:49.982" v="2129" actId="478"/>
          <ac:spMkLst>
            <pc:docMk/>
            <pc:sldMk cId="298424983" sldId="264"/>
            <ac:spMk id="4" creationId="{EEE4D177-F8EA-996A-F7E4-5557228EB82D}"/>
          </ac:spMkLst>
        </pc:spChg>
        <pc:spChg chg="mod">
          <ac:chgData name="Allan Kassio De Oliveira Santos Ribeiro" userId="ef0bd938-c0f5-4f99-af4a-f8ecfd15de47" providerId="ADAL" clId="{37ADC537-8F6E-4971-87E5-5E6929C44698}" dt="2025-06-02T17:37:51.945" v="2147" actId="14100"/>
          <ac:spMkLst>
            <pc:docMk/>
            <pc:sldMk cId="298424983" sldId="264"/>
            <ac:spMk id="5" creationId="{CFC9BE32-F6F6-BCB6-FF48-4639A30F2EE3}"/>
          </ac:spMkLst>
        </pc:spChg>
        <pc:spChg chg="add del mod ord">
          <ac:chgData name="Allan Kassio De Oliveira Santos Ribeiro" userId="ef0bd938-c0f5-4f99-af4a-f8ecfd15de47" providerId="ADAL" clId="{37ADC537-8F6E-4971-87E5-5E6929C44698}" dt="2025-06-02T17:37:49.083" v="2145" actId="478"/>
          <ac:spMkLst>
            <pc:docMk/>
            <pc:sldMk cId="298424983" sldId="264"/>
            <ac:spMk id="7" creationId="{E91C615B-A9FB-2A27-6745-5937E6D830AD}"/>
          </ac:spMkLst>
        </pc:spChg>
        <pc:spChg chg="add mod">
          <ac:chgData name="Allan Kassio De Oliveira Santos Ribeiro" userId="ef0bd938-c0f5-4f99-af4a-f8ecfd15de47" providerId="ADAL" clId="{37ADC537-8F6E-4971-87E5-5E6929C44698}" dt="2025-06-02T17:37:49.479" v="2146"/>
          <ac:spMkLst>
            <pc:docMk/>
            <pc:sldMk cId="298424983" sldId="264"/>
            <ac:spMk id="8" creationId="{B467458C-D5B6-E713-A52A-54E5BC587DA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37:49.479" v="2146"/>
          <ac:spMkLst>
            <pc:docMk/>
            <pc:sldMk cId="298424983" sldId="264"/>
            <ac:spMk id="9" creationId="{DBCBF1B4-6CBF-A79B-2787-D32CEE473038}"/>
          </ac:spMkLst>
        </pc:spChg>
        <pc:graphicFrameChg chg="add mod">
          <ac:chgData name="Allan Kassio De Oliveira Santos Ribeiro" userId="ef0bd938-c0f5-4f99-af4a-f8ecfd15de47" providerId="ADAL" clId="{37ADC537-8F6E-4971-87E5-5E6929C44698}" dt="2025-06-02T17:30:53.546" v="2095" actId="2085"/>
          <ac:graphicFrameMkLst>
            <pc:docMk/>
            <pc:sldMk cId="298424983" sldId="264"/>
            <ac:graphicFrameMk id="2" creationId="{DAF6D740-4C61-4656-9C4A-F30CFBE49819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2T16:58:54.938" v="1698" actId="478"/>
          <ac:graphicFrameMkLst>
            <pc:docMk/>
            <pc:sldMk cId="298424983" sldId="264"/>
            <ac:graphicFrameMk id="4" creationId="{18952D07-B77C-8AAE-FE80-A34E96646E05}"/>
          </ac:graphicFrameMkLst>
        </pc:graphicFrameChg>
        <pc:graphicFrameChg chg="del mod">
          <ac:chgData name="Allan Kassio De Oliveira Santos Ribeiro" userId="ef0bd938-c0f5-4f99-af4a-f8ecfd15de47" providerId="ADAL" clId="{37ADC537-8F6E-4971-87E5-5E6929C44698}" dt="2025-06-02T18:01:36.466" v="2261" actId="478"/>
          <ac:graphicFrameMkLst>
            <pc:docMk/>
            <pc:sldMk cId="298424983" sldId="264"/>
            <ac:graphicFrameMk id="6" creationId="{AE1CBA24-B634-DE8E-989B-A6AD245C9083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36.924" v="2263"/>
          <ac:graphicFrameMkLst>
            <pc:docMk/>
            <pc:sldMk cId="298424983" sldId="264"/>
            <ac:graphicFrameMk id="10" creationId="{60AD02AE-47F4-B299-9CFB-C2A6C176DE10}"/>
          </ac:graphicFrameMkLst>
        </pc:graphicFrameChg>
      </pc:sldChg>
      <pc:sldChg chg="addSp delSp modSp add mod ord">
        <pc:chgData name="Allan Kassio De Oliveira Santos Ribeiro" userId="ef0bd938-c0f5-4f99-af4a-f8ecfd15de47" providerId="ADAL" clId="{37ADC537-8F6E-4971-87E5-5E6929C44698}" dt="2025-06-03T12:44:36.686" v="2600"/>
        <pc:sldMkLst>
          <pc:docMk/>
          <pc:sldMk cId="1740822775" sldId="265"/>
        </pc:sldMkLst>
        <pc:spChg chg="add del mod">
          <ac:chgData name="Allan Kassio De Oliveira Santos Ribeiro" userId="ef0bd938-c0f5-4f99-af4a-f8ecfd15de47" providerId="ADAL" clId="{37ADC537-8F6E-4971-87E5-5E6929C44698}" dt="2025-06-03T12:36:04.493" v="2462" actId="478"/>
          <ac:spMkLst>
            <pc:docMk/>
            <pc:sldMk cId="1740822775" sldId="265"/>
            <ac:spMk id="2" creationId="{9DC2C550-0F5C-C7B5-512F-6699ADCFDAC0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6:04.493" v="2462" actId="478"/>
          <ac:spMkLst>
            <pc:docMk/>
            <pc:sldMk cId="1740822775" sldId="265"/>
            <ac:spMk id="3" creationId="{0BF04539-77AB-7048-893A-5BF83E77DAA9}"/>
          </ac:spMkLst>
        </pc:spChg>
        <pc:spChg chg="add del">
          <ac:chgData name="Allan Kassio De Oliveira Santos Ribeiro" userId="ef0bd938-c0f5-4f99-af4a-f8ecfd15de47" providerId="ADAL" clId="{37ADC537-8F6E-4971-87E5-5E6929C44698}" dt="2025-06-02T16:49:02.809" v="1429" actId="478"/>
          <ac:spMkLst>
            <pc:docMk/>
            <pc:sldMk cId="1740822775" sldId="265"/>
            <ac:spMk id="3" creationId="{670C0063-2F34-D3ED-8836-99AD774FF36B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38:13.445" v="2154" actId="478"/>
          <ac:spMkLst>
            <pc:docMk/>
            <pc:sldMk cId="1740822775" sldId="265"/>
            <ac:spMk id="3" creationId="{73BD0635-ED0C-77C4-47A3-FBFC8C1166CE}"/>
          </ac:spMkLst>
        </pc:spChg>
        <pc:spChg chg="add mod ord">
          <ac:chgData name="Allan Kassio De Oliveira Santos Ribeiro" userId="ef0bd938-c0f5-4f99-af4a-f8ecfd15de47" providerId="ADAL" clId="{37ADC537-8F6E-4971-87E5-5E6929C44698}" dt="2025-06-02T16:55:04.980" v="1602" actId="1076"/>
          <ac:spMkLst>
            <pc:docMk/>
            <pc:sldMk cId="1740822775" sldId="265"/>
            <ac:spMk id="4" creationId="{ED8AB499-5A14-E8F8-84BB-E3F2652457A2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8:32.182" v="1697" actId="2711"/>
          <ac:spMkLst>
            <pc:docMk/>
            <pc:sldMk cId="1740822775" sldId="265"/>
            <ac:spMk id="5" creationId="{29D98D37-8B6D-EB6F-E53E-EBA93A9FB4A8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5:04.980" v="1602" actId="1076"/>
          <ac:spMkLst>
            <pc:docMk/>
            <pc:sldMk cId="1740822775" sldId="265"/>
            <ac:spMk id="6" creationId="{4990937A-AC2A-E4D1-BD7B-30959C7D6C48}"/>
          </ac:spMkLst>
        </pc:spChg>
        <pc:spChg chg="add mod ord">
          <ac:chgData name="Allan Kassio De Oliveira Santos Ribeiro" userId="ef0bd938-c0f5-4f99-af4a-f8ecfd15de47" providerId="ADAL" clId="{37ADC537-8F6E-4971-87E5-5E6929C44698}" dt="2025-06-03T12:33:05.681" v="2419" actId="14100"/>
          <ac:spMkLst>
            <pc:docMk/>
            <pc:sldMk cId="1740822775" sldId="265"/>
            <ac:spMk id="7" creationId="{56CE3BBD-3403-2753-A44F-9033F290311B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8:28.316" v="1696" actId="2711"/>
          <ac:spMkLst>
            <pc:docMk/>
            <pc:sldMk cId="1740822775" sldId="265"/>
            <ac:spMk id="8" creationId="{98A75408-9B5A-B87B-E06D-1AA095FEFBE2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6:04.493" v="2462" actId="478"/>
          <ac:spMkLst>
            <pc:docMk/>
            <pc:sldMk cId="1740822775" sldId="265"/>
            <ac:spMk id="9" creationId="{287F0230-D8CB-0A0C-A595-FFF13BFE6633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28:39.621" v="2362" actId="478"/>
          <ac:spMkLst>
            <pc:docMk/>
            <pc:sldMk cId="1740822775" sldId="265"/>
            <ac:spMk id="9" creationId="{CFC25E98-F011-DD8A-09ED-6FADC3B85D11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6:53:28.893" v="1504" actId="478"/>
          <ac:spMkLst>
            <pc:docMk/>
            <pc:sldMk cId="1740822775" sldId="265"/>
            <ac:spMk id="9" creationId="{F5905FD7-4E17-FAF8-0F69-E11680E21D36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1:29.817" v="2397" actId="14100"/>
          <ac:spMkLst>
            <pc:docMk/>
            <pc:sldMk cId="1740822775" sldId="265"/>
            <ac:spMk id="10" creationId="{18A82EFE-E908-7C01-B542-472FF62FFED6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8:09.324" v="2485" actId="478"/>
          <ac:spMkLst>
            <pc:docMk/>
            <pc:sldMk cId="1740822775" sldId="265"/>
            <ac:spMk id="12" creationId="{D50D3CF6-B8AC-3FA6-208A-C76279182AAB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5:17.116" v="1605" actId="1076"/>
          <ac:spMkLst>
            <pc:docMk/>
            <pc:sldMk cId="1740822775" sldId="265"/>
            <ac:spMk id="13" creationId="{1DC7A1D9-B690-B08B-9D52-56E3ABDADBCD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6:20.673" v="1646" actId="6549"/>
          <ac:spMkLst>
            <pc:docMk/>
            <pc:sldMk cId="1740822775" sldId="265"/>
            <ac:spMk id="14" creationId="{4BD98047-B169-F6EA-F03D-4333F9BD5199}"/>
          </ac:spMkLst>
        </pc:spChg>
        <pc:spChg chg="add mod">
          <ac:chgData name="Allan Kassio De Oliveira Santos Ribeiro" userId="ef0bd938-c0f5-4f99-af4a-f8ecfd15de47" providerId="ADAL" clId="{37ADC537-8F6E-4971-87E5-5E6929C44698}" dt="2025-06-02T16:58:04.562" v="1692" actId="20577"/>
          <ac:spMkLst>
            <pc:docMk/>
            <pc:sldMk cId="1740822775" sldId="265"/>
            <ac:spMk id="16" creationId="{667666C9-45D5-1A57-D1AC-414E21A8DA2D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8:09.324" v="2485" actId="478"/>
          <ac:spMkLst>
            <pc:docMk/>
            <pc:sldMk cId="1740822775" sldId="265"/>
            <ac:spMk id="18" creationId="{1A9D835D-5667-67FD-293C-47576B4A724C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2:10.061" v="2408" actId="478"/>
          <ac:spMkLst>
            <pc:docMk/>
            <pc:sldMk cId="1740822775" sldId="265"/>
            <ac:spMk id="18" creationId="{8F0A38B0-6B96-E7B9-60CA-B398F015F8E6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2:10.061" v="2408" actId="478"/>
          <ac:spMkLst>
            <pc:docMk/>
            <pc:sldMk cId="1740822775" sldId="265"/>
            <ac:spMk id="19" creationId="{66304EBF-02DE-AE09-986B-4D37E3313322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8:09.324" v="2485" actId="478"/>
          <ac:spMkLst>
            <pc:docMk/>
            <pc:sldMk cId="1740822775" sldId="265"/>
            <ac:spMk id="19" creationId="{7A74724C-9DB4-07DA-AC9F-0C06B82F623A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4:36.686" v="2600"/>
          <ac:spMkLst>
            <pc:docMk/>
            <pc:sldMk cId="1740822775" sldId="265"/>
            <ac:spMk id="21" creationId="{BCEB8BCC-A7DF-72C8-D7FC-40FF1AB0A004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4:36.686" v="2600"/>
          <ac:spMkLst>
            <pc:docMk/>
            <pc:sldMk cId="1740822775" sldId="265"/>
            <ac:spMk id="22" creationId="{F6F5CF32-A3DB-467D-110E-AC6511356BA6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2:04.357" v="2407" actId="478"/>
          <ac:spMkLst>
            <pc:docMk/>
            <pc:sldMk cId="1740822775" sldId="265"/>
            <ac:spMk id="24" creationId="{556FEEDD-B575-6437-3C6A-40280781F64C}"/>
          </ac:spMkLst>
        </pc:spChg>
        <pc:spChg chg="add mod ord">
          <ac:chgData name="Allan Kassio De Oliveira Santos Ribeiro" userId="ef0bd938-c0f5-4f99-af4a-f8ecfd15de47" providerId="ADAL" clId="{37ADC537-8F6E-4971-87E5-5E6929C44698}" dt="2025-06-03T12:32:39.371" v="2411" actId="14100"/>
          <ac:spMkLst>
            <pc:docMk/>
            <pc:sldMk cId="1740822775" sldId="265"/>
            <ac:spMk id="25" creationId="{A376AD64-7A92-66D0-F82F-058B0BF06AB4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3:02.465" v="2418" actId="14100"/>
          <ac:spMkLst>
            <pc:docMk/>
            <pc:sldMk cId="1740822775" sldId="265"/>
            <ac:spMk id="26" creationId="{F97E37E0-09A3-9D74-C5BF-9737B2815A46}"/>
          </ac:spMkLst>
        </pc:spChg>
        <pc:grpChg chg="add del mod">
          <ac:chgData name="Allan Kassio De Oliveira Santos Ribeiro" userId="ef0bd938-c0f5-4f99-af4a-f8ecfd15de47" providerId="ADAL" clId="{37ADC537-8F6E-4971-87E5-5E6929C44698}" dt="2025-06-03T12:24:21.053" v="2337" actId="165"/>
          <ac:grpSpMkLst>
            <pc:docMk/>
            <pc:sldMk cId="1740822775" sldId="265"/>
            <ac:grpSpMk id="12" creationId="{B3940D45-9F74-DD9F-38CD-4C458747A381}"/>
          </ac:grpSpMkLst>
        </pc:grpChg>
        <pc:grpChg chg="add del mod">
          <ac:chgData name="Allan Kassio De Oliveira Santos Ribeiro" userId="ef0bd938-c0f5-4f99-af4a-f8ecfd15de47" providerId="ADAL" clId="{37ADC537-8F6E-4971-87E5-5E6929C44698}" dt="2025-06-03T12:30:07.208" v="2374" actId="478"/>
          <ac:grpSpMkLst>
            <pc:docMk/>
            <pc:sldMk cId="1740822775" sldId="265"/>
            <ac:grpSpMk id="21" creationId="{3537F1D3-1B9F-65AA-C806-1EFD2D9634F4}"/>
          </ac:grpSpMkLst>
        </pc:grpChg>
        <pc:graphicFrameChg chg="add del mod topLvl">
          <ac:chgData name="Allan Kassio De Oliveira Santos Ribeiro" userId="ef0bd938-c0f5-4f99-af4a-f8ecfd15de47" providerId="ADAL" clId="{37ADC537-8F6E-4971-87E5-5E6929C44698}" dt="2025-06-03T12:26:00.448" v="2343" actId="478"/>
          <ac:graphicFrameMkLst>
            <pc:docMk/>
            <pc:sldMk cId="1740822775" sldId="265"/>
            <ac:graphicFrameMk id="2" creationId="{55EEC397-BB71-437E-E0A4-820BC739F125}"/>
          </ac:graphicFrameMkLst>
        </pc:graphicFrameChg>
        <pc:graphicFrameChg chg="del mod topLvl">
          <ac:chgData name="Allan Kassio De Oliveira Santos Ribeiro" userId="ef0bd938-c0f5-4f99-af4a-f8ecfd15de47" providerId="ADAL" clId="{37ADC537-8F6E-4971-87E5-5E6929C44698}" dt="2025-06-03T12:29:00.025" v="2367" actId="478"/>
          <ac:graphicFrameMkLst>
            <pc:docMk/>
            <pc:sldMk cId="1740822775" sldId="265"/>
            <ac:graphicFrameMk id="3" creationId="{FCE03449-3695-BDB1-F64E-880127E57370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6:53:42.204" v="1506" actId="478"/>
          <ac:graphicFrameMkLst>
            <pc:docMk/>
            <pc:sldMk cId="1740822775" sldId="265"/>
            <ac:graphicFrameMk id="7" creationId="{CCC26CA3-E765-8066-054B-7DF405BE5985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20:49:46.240" v="2299"/>
          <ac:graphicFrameMkLst>
            <pc:docMk/>
            <pc:sldMk cId="1740822775" sldId="265"/>
            <ac:graphicFrameMk id="11" creationId="{59FF5BC5-CFE4-01CC-4937-FD1BB7A8780D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8:01:50.552" v="2273" actId="478"/>
          <ac:graphicFrameMkLst>
            <pc:docMk/>
            <pc:sldMk cId="1740822775" sldId="265"/>
            <ac:graphicFrameMk id="11" creationId="{9F62F3EB-53E9-0E3E-8DDE-E5D60991D4C8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20:49:24.578" v="2293" actId="478"/>
          <ac:graphicFrameMkLst>
            <pc:docMk/>
            <pc:sldMk cId="1740822775" sldId="265"/>
            <ac:graphicFrameMk id="12" creationId="{EE624D18-E744-5377-684B-89ABC80ECCE4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6:56:42.954" v="1656" actId="478"/>
          <ac:graphicFrameMkLst>
            <pc:docMk/>
            <pc:sldMk cId="1740822775" sldId="265"/>
            <ac:graphicFrameMk id="15" creationId="{20F01920-CDF9-B3A4-C24B-69C417C177A5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7:41:03.068" v="2163" actId="478"/>
          <ac:graphicFrameMkLst>
            <pc:docMk/>
            <pc:sldMk cId="1740822775" sldId="265"/>
            <ac:graphicFrameMk id="15" creationId="{2FF535E0-5242-D2AD-262E-DE9A89A183BD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3T12:26:23.003" v="2355" actId="1035"/>
          <ac:graphicFrameMkLst>
            <pc:docMk/>
            <pc:sldMk cId="1740822775" sldId="265"/>
            <ac:graphicFrameMk id="15" creationId="{FFE02DC6-3717-7DFD-4E22-49CD1C0B4C1F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6:58:14.121" v="1694" actId="1035"/>
          <ac:graphicFrameMkLst>
            <pc:docMk/>
            <pc:sldMk cId="1740822775" sldId="265"/>
            <ac:graphicFrameMk id="17" creationId="{1397F207-D4EA-26B1-B2B9-CF79CD714BB7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50.989" v="2275"/>
          <ac:graphicFrameMkLst>
            <pc:docMk/>
            <pc:sldMk cId="1740822775" sldId="265"/>
            <ac:graphicFrameMk id="18" creationId="{DA46F48D-F582-3D54-5FF6-4B90CD90A815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3T12:32:10.061" v="2408" actId="478"/>
          <ac:graphicFrameMkLst>
            <pc:docMk/>
            <pc:sldMk cId="1740822775" sldId="265"/>
            <ac:graphicFrameMk id="20" creationId="{9414FB9F-CFDA-5CE8-669E-2FDB10E0717B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3T12:38:09.324" v="2485" actId="478"/>
          <ac:graphicFrameMkLst>
            <pc:docMk/>
            <pc:sldMk cId="1740822775" sldId="265"/>
            <ac:graphicFrameMk id="20" creationId="{C366928E-0A44-974C-16E8-EAA475FE0C33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3T12:30:00.425" v="2372"/>
          <ac:graphicFrameMkLst>
            <pc:docMk/>
            <pc:sldMk cId="1740822775" sldId="265"/>
            <ac:graphicFrameMk id="22" creationId="{FFE02DC6-3717-7DFD-4E22-49CD1C0B4C1F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3T12:30:00.425" v="2372"/>
          <ac:graphicFrameMkLst>
            <pc:docMk/>
            <pc:sldMk cId="1740822775" sldId="265"/>
            <ac:graphicFrameMk id="23" creationId="{2E73026A-F5BD-4893-BFA8-0992E460B4FA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3T12:44:36.686" v="2600"/>
          <ac:graphicFrameMkLst>
            <pc:docMk/>
            <pc:sldMk cId="1740822775" sldId="265"/>
            <ac:graphicFrameMk id="23" creationId="{8EB950C1-E4D5-FC21-D7C0-D07E2EBB6040}"/>
          </ac:graphicFrameMkLst>
        </pc:graphicFrameChg>
      </pc:sldChg>
      <pc:sldChg chg="new del mod chgLayout">
        <pc:chgData name="Allan Kassio De Oliveira Santos Ribeiro" userId="ef0bd938-c0f5-4f99-af4a-f8ecfd15de47" providerId="ADAL" clId="{37ADC537-8F6E-4971-87E5-5E6929C44698}" dt="2025-06-02T16:52:26.862" v="1499" actId="47"/>
        <pc:sldMkLst>
          <pc:docMk/>
          <pc:sldMk cId="565027475" sldId="266"/>
        </pc:sldMkLst>
      </pc:sldChg>
      <pc:sldChg chg="addSp delSp modSp add mod">
        <pc:chgData name="Allan Kassio De Oliveira Santos Ribeiro" userId="ef0bd938-c0f5-4f99-af4a-f8ecfd15de47" providerId="ADAL" clId="{37ADC537-8F6E-4971-87E5-5E6929C44698}" dt="2025-06-02T20:41:59.594" v="2279" actId="27918"/>
        <pc:sldMkLst>
          <pc:docMk/>
          <pc:sldMk cId="1972966279" sldId="266"/>
        </pc:sldMkLst>
        <pc:spChg chg="add mod">
          <ac:chgData name="Allan Kassio De Oliveira Santos Ribeiro" userId="ef0bd938-c0f5-4f99-af4a-f8ecfd15de47" providerId="ADAL" clId="{37ADC537-8F6E-4971-87E5-5E6929C44698}" dt="2025-06-02T18:00:52.971" v="2248"/>
          <ac:spMkLst>
            <pc:docMk/>
            <pc:sldMk cId="1972966279" sldId="266"/>
            <ac:spMk id="3" creationId="{9C98E354-D072-7D6F-0065-1EDEC0106AEB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4" creationId="{5053DBF9-3761-0740-3F5D-6BE01820EC56}"/>
          </ac:spMkLst>
        </pc:spChg>
        <pc:spChg chg="add mod">
          <ac:chgData name="Allan Kassio De Oliveira Santos Ribeiro" userId="ef0bd938-c0f5-4f99-af4a-f8ecfd15de47" providerId="ADAL" clId="{37ADC537-8F6E-4971-87E5-5E6929C44698}" dt="2025-06-02T18:00:52.971" v="2248"/>
          <ac:spMkLst>
            <pc:docMk/>
            <pc:sldMk cId="1972966279" sldId="266"/>
            <ac:spMk id="5" creationId="{11D4DEA1-9D0C-34EA-3DE6-2F193398F935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5" creationId="{4A9E1A8A-3330-7BCD-E503-2F6360F8C194}"/>
          </ac:spMkLst>
        </pc:spChg>
        <pc:spChg chg="add mod">
          <ac:chgData name="Allan Kassio De Oliveira Santos Ribeiro" userId="ef0bd938-c0f5-4f99-af4a-f8ecfd15de47" providerId="ADAL" clId="{37ADC537-8F6E-4971-87E5-5E6929C44698}" dt="2025-06-02T18:00:52.971" v="2248"/>
          <ac:spMkLst>
            <pc:docMk/>
            <pc:sldMk cId="1972966279" sldId="266"/>
            <ac:spMk id="6" creationId="{1A47744A-3527-C9F8-8897-0198CDF282EF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6" creationId="{2FCCB41D-5FE9-EEFD-4F6B-0CD11E78111B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8" creationId="{7CAE7E21-6867-E75C-6291-B1BB1F486E89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10" creationId="{B42790A6-BAB0-133C-62ED-B4F21C0264A9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13" creationId="{F0B711E9-904A-9F7E-7709-51C41B97D61D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14" creationId="{87EF0187-2388-EF4D-546A-1DFBF44CFD9C}"/>
          </ac:spMkLst>
        </pc:spChg>
        <pc:spChg chg="del">
          <ac:chgData name="Allan Kassio De Oliveira Santos Ribeiro" userId="ef0bd938-c0f5-4f99-af4a-f8ecfd15de47" providerId="ADAL" clId="{37ADC537-8F6E-4971-87E5-5E6929C44698}" dt="2025-06-02T16:59:50.209" v="1705" actId="478"/>
          <ac:spMkLst>
            <pc:docMk/>
            <pc:sldMk cId="1972966279" sldId="266"/>
            <ac:spMk id="16" creationId="{CCFA5466-8048-136A-9D78-73555F3709DB}"/>
          </ac:spMkLst>
        </pc:spChg>
        <pc:graphicFrameChg chg="add del mod">
          <ac:chgData name="Allan Kassio De Oliveira Santos Ribeiro" userId="ef0bd938-c0f5-4f99-af4a-f8ecfd15de47" providerId="ADAL" clId="{37ADC537-8F6E-4971-87E5-5E6929C44698}" dt="2025-06-02T17:33:12.629" v="2102" actId="478"/>
          <ac:graphicFrameMkLst>
            <pc:docMk/>
            <pc:sldMk cId="1972966279" sldId="266"/>
            <ac:graphicFrameMk id="2" creationId="{C3A60E86-4C60-C3A1-2649-E8B7777DBFA1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8:01:08.914" v="2249" actId="478"/>
          <ac:graphicFrameMkLst>
            <pc:docMk/>
            <pc:sldMk cId="1972966279" sldId="266"/>
            <ac:graphicFrameMk id="4" creationId="{02528B82-AE7A-C2D9-97DA-1E2848C211C7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32.424" v="2260" actId="1036"/>
          <ac:graphicFrameMkLst>
            <pc:docMk/>
            <pc:sldMk cId="1972966279" sldId="266"/>
            <ac:graphicFrameMk id="7" creationId="{70CFB5C3-F458-8E4A-7378-4D7B3A9F496B}"/>
          </ac:graphicFrameMkLst>
        </pc:graphicFrameChg>
        <pc:graphicFrameChg chg="del">
          <ac:chgData name="Allan Kassio De Oliveira Santos Ribeiro" userId="ef0bd938-c0f5-4f99-af4a-f8ecfd15de47" providerId="ADAL" clId="{37ADC537-8F6E-4971-87E5-5E6929C44698}" dt="2025-06-02T16:59:50.209" v="1705" actId="478"/>
          <ac:graphicFrameMkLst>
            <pc:docMk/>
            <pc:sldMk cId="1972966279" sldId="266"/>
            <ac:graphicFrameMk id="11" creationId="{EBB3B993-27E1-53D4-5353-6A8DC2D28CAF}"/>
          </ac:graphicFrameMkLst>
        </pc:graphicFrameChg>
        <pc:graphicFrameChg chg="del">
          <ac:chgData name="Allan Kassio De Oliveira Santos Ribeiro" userId="ef0bd938-c0f5-4f99-af4a-f8ecfd15de47" providerId="ADAL" clId="{37ADC537-8F6E-4971-87E5-5E6929C44698}" dt="2025-06-02T16:59:50.209" v="1705" actId="478"/>
          <ac:graphicFrameMkLst>
            <pc:docMk/>
            <pc:sldMk cId="1972966279" sldId="266"/>
            <ac:graphicFrameMk id="12" creationId="{56458644-F35D-3272-C871-6D471EC5E198}"/>
          </ac:graphicFrameMkLst>
        </pc:graphicFrameChg>
      </pc:sldChg>
      <pc:sldChg chg="add del">
        <pc:chgData name="Allan Kassio De Oliveira Santos Ribeiro" userId="ef0bd938-c0f5-4f99-af4a-f8ecfd15de47" providerId="ADAL" clId="{37ADC537-8F6E-4971-87E5-5E6929C44698}" dt="2025-06-02T16:59:56.225" v="1708" actId="47"/>
        <pc:sldMkLst>
          <pc:docMk/>
          <pc:sldMk cId="800433803" sldId="267"/>
        </pc:sldMkLst>
      </pc:sldChg>
      <pc:sldChg chg="add">
        <pc:chgData name="Allan Kassio De Oliveira Santos Ribeiro" userId="ef0bd938-c0f5-4f99-af4a-f8ecfd15de47" providerId="ADAL" clId="{37ADC537-8F6E-4971-87E5-5E6929C44698}" dt="2025-06-02T16:59:58.648" v="1710"/>
        <pc:sldMkLst>
          <pc:docMk/>
          <pc:sldMk cId="2910999216" sldId="267"/>
        </pc:sldMkLst>
      </pc:sldChg>
      <pc:sldChg chg="add">
        <pc:chgData name="Allan Kassio De Oliveira Santos Ribeiro" userId="ef0bd938-c0f5-4f99-af4a-f8ecfd15de47" providerId="ADAL" clId="{37ADC537-8F6E-4971-87E5-5E6929C44698}" dt="2025-06-02T16:59:59.128" v="1711"/>
        <pc:sldMkLst>
          <pc:docMk/>
          <pc:sldMk cId="894751921" sldId="268"/>
        </pc:sldMkLst>
      </pc:sldChg>
      <pc:sldChg chg="add del">
        <pc:chgData name="Allan Kassio De Oliveira Santos Ribeiro" userId="ef0bd938-c0f5-4f99-af4a-f8ecfd15de47" providerId="ADAL" clId="{37ADC537-8F6E-4971-87E5-5E6929C44698}" dt="2025-06-02T16:59:56.727" v="1709" actId="47"/>
        <pc:sldMkLst>
          <pc:docMk/>
          <pc:sldMk cId="1984614190" sldId="268"/>
        </pc:sldMkLst>
      </pc:sldChg>
      <pc:sldChg chg="add">
        <pc:chgData name="Allan Kassio De Oliveira Santos Ribeiro" userId="ef0bd938-c0f5-4f99-af4a-f8ecfd15de47" providerId="ADAL" clId="{37ADC537-8F6E-4971-87E5-5E6929C44698}" dt="2025-06-02T17:00:51.670" v="1718"/>
        <pc:sldMkLst>
          <pc:docMk/>
          <pc:sldMk cId="1728816785" sldId="269"/>
        </pc:sldMkLst>
      </pc:sldChg>
      <pc:sldChg chg="addSp delSp modSp new mod">
        <pc:chgData name="Allan Kassio De Oliveira Santos Ribeiro" userId="ef0bd938-c0f5-4f99-af4a-f8ecfd15de47" providerId="ADAL" clId="{37ADC537-8F6E-4971-87E5-5E6929C44698}" dt="2025-06-03T12:44:33.897" v="2598"/>
        <pc:sldMkLst>
          <pc:docMk/>
          <pc:sldMk cId="3572285028" sldId="270"/>
        </pc:sldMkLst>
        <pc:spChg chg="mod">
          <ac:chgData name="Allan Kassio De Oliveira Santos Ribeiro" userId="ef0bd938-c0f5-4f99-af4a-f8ecfd15de47" providerId="ADAL" clId="{37ADC537-8F6E-4971-87E5-5E6929C44698}" dt="2025-06-02T17:09:20.605" v="1801" actId="1076"/>
          <ac:spMkLst>
            <pc:docMk/>
            <pc:sldMk cId="3572285028" sldId="270"/>
            <ac:spMk id="2" creationId="{7D8409F6-AD6F-3604-6541-5D4B4C3F66AD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4:33.897" v="2598"/>
          <ac:spMkLst>
            <pc:docMk/>
            <pc:sldMk cId="3572285028" sldId="270"/>
            <ac:spMk id="3" creationId="{87728090-942F-1189-8FF7-EA1C0C043880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38:09.528" v="2152" actId="478"/>
          <ac:spMkLst>
            <pc:docMk/>
            <pc:sldMk cId="3572285028" sldId="270"/>
            <ac:spMk id="3" creationId="{B991911D-857E-5DE7-DC04-F9E2F9349C85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3:41.409" v="2436" actId="478"/>
          <ac:spMkLst>
            <pc:docMk/>
            <pc:sldMk cId="3572285028" sldId="270"/>
            <ac:spMk id="4" creationId="{9AE10266-BF14-244B-52FB-EC6036F497D7}"/>
          </ac:spMkLst>
        </pc:spChg>
        <pc:spChg chg="add mod">
          <ac:chgData name="Allan Kassio De Oliveira Santos Ribeiro" userId="ef0bd938-c0f5-4f99-af4a-f8ecfd15de47" providerId="ADAL" clId="{37ADC537-8F6E-4971-87E5-5E6929C44698}" dt="2025-06-03T12:44:33.897" v="2598"/>
          <ac:spMkLst>
            <pc:docMk/>
            <pc:sldMk cId="3572285028" sldId="270"/>
            <ac:spMk id="4" creationId="{F08D7229-C3A6-C0CE-D768-22A20AE67CF4}"/>
          </ac:spMkLst>
        </pc:spChg>
        <pc:spChg chg="del mod topLvl">
          <ac:chgData name="Allan Kassio De Oliveira Santos Ribeiro" userId="ef0bd938-c0f5-4f99-af4a-f8ecfd15de47" providerId="ADAL" clId="{37ADC537-8F6E-4971-87E5-5E6929C44698}" dt="2025-06-02T17:13:09.682" v="1925" actId="478"/>
          <ac:spMkLst>
            <pc:docMk/>
            <pc:sldMk cId="3572285028" sldId="270"/>
            <ac:spMk id="5" creationId="{26215085-55C7-F136-6411-8F723E869B1A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3:41.409" v="2436" actId="478"/>
          <ac:spMkLst>
            <pc:docMk/>
            <pc:sldMk cId="3572285028" sldId="270"/>
            <ac:spMk id="5" creationId="{EDBBECB8-3F82-A372-C42D-D77B9F0D09A7}"/>
          </ac:spMkLst>
        </pc:spChg>
        <pc:spChg chg="mod topLvl">
          <ac:chgData name="Allan Kassio De Oliveira Santos Ribeiro" userId="ef0bd938-c0f5-4f99-af4a-f8ecfd15de47" providerId="ADAL" clId="{37ADC537-8F6E-4971-87E5-5E6929C44698}" dt="2025-06-02T17:16:22.183" v="2016" actId="14100"/>
          <ac:spMkLst>
            <pc:docMk/>
            <pc:sldMk cId="3572285028" sldId="270"/>
            <ac:spMk id="6" creationId="{054ADA50-88C9-38BF-158F-443DD51794A0}"/>
          </ac:spMkLst>
        </pc:spChg>
        <pc:spChg chg="mod topLvl">
          <ac:chgData name="Allan Kassio De Oliveira Santos Ribeiro" userId="ef0bd938-c0f5-4f99-af4a-f8ecfd15de47" providerId="ADAL" clId="{37ADC537-8F6E-4971-87E5-5E6929C44698}" dt="2025-06-02T17:16:18.116" v="2015" actId="14100"/>
          <ac:spMkLst>
            <pc:docMk/>
            <pc:sldMk cId="3572285028" sldId="270"/>
            <ac:spMk id="7" creationId="{FA14CF88-E1D3-1246-7EFD-EA16E0100116}"/>
          </ac:spMkLst>
        </pc:spChg>
        <pc:spChg chg="del mod topLvl">
          <ac:chgData name="Allan Kassio De Oliveira Santos Ribeiro" userId="ef0bd938-c0f5-4f99-af4a-f8ecfd15de47" providerId="ADAL" clId="{37ADC537-8F6E-4971-87E5-5E6929C44698}" dt="2025-06-02T17:10:38.254" v="1817" actId="478"/>
          <ac:spMkLst>
            <pc:docMk/>
            <pc:sldMk cId="3572285028" sldId="270"/>
            <ac:spMk id="8" creationId="{482A7191-418C-7B07-7D98-88617579C3CB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3:18.674" v="2421"/>
          <ac:spMkLst>
            <pc:docMk/>
            <pc:sldMk cId="3572285028" sldId="270"/>
            <ac:spMk id="8" creationId="{AEFEBC63-706A-3FC2-7BFC-78314E7C8825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3:36.983" v="2435" actId="20577"/>
          <ac:spMkLst>
            <pc:docMk/>
            <pc:sldMk cId="3572285028" sldId="270"/>
            <ac:spMk id="9" creationId="{8F3DCE29-D48F-A654-5694-7A382E25A6E6}"/>
          </ac:spMkLst>
        </pc:spChg>
        <pc:spChg chg="del mod topLvl">
          <ac:chgData name="Allan Kassio De Oliveira Santos Ribeiro" userId="ef0bd938-c0f5-4f99-af4a-f8ecfd15de47" providerId="ADAL" clId="{37ADC537-8F6E-4971-87E5-5E6929C44698}" dt="2025-06-02T17:10:37.100" v="1816" actId="478"/>
          <ac:spMkLst>
            <pc:docMk/>
            <pc:sldMk cId="3572285028" sldId="270"/>
            <ac:spMk id="9" creationId="{C5B3132F-2AEA-99EF-769C-28F9D74E79C9}"/>
          </ac:spMkLst>
        </pc:spChg>
        <pc:spChg chg="mod topLvl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10" creationId="{72074EF6-DF00-EEB6-589A-60A3B25AD799}"/>
          </ac:spMkLst>
        </pc:spChg>
        <pc:spChg chg="del mod topLvl">
          <ac:chgData name="Allan Kassio De Oliveira Santos Ribeiro" userId="ef0bd938-c0f5-4f99-af4a-f8ecfd15de47" providerId="ADAL" clId="{37ADC537-8F6E-4971-87E5-5E6929C44698}" dt="2025-06-02T17:10:39.935" v="1818" actId="478"/>
          <ac:spMkLst>
            <pc:docMk/>
            <pc:sldMk cId="3572285028" sldId="270"/>
            <ac:spMk id="11" creationId="{1DCF7CB8-0E2B-141E-F4B7-8057E99C8928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3:18.674" v="2421"/>
          <ac:spMkLst>
            <pc:docMk/>
            <pc:sldMk cId="3572285028" sldId="270"/>
            <ac:spMk id="11" creationId="{672E9FA7-3646-6B7E-EB39-CBFB0E2C958C}"/>
          </ac:spMkLst>
        </pc:spChg>
        <pc:spChg chg="mod topLvl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12" creationId="{D2F09EE4-FCA5-A7CB-E6AE-60867DD0CB76}"/>
          </ac:spMkLst>
        </pc:spChg>
        <pc:spChg chg="add mod">
          <ac:chgData name="Allan Kassio De Oliveira Santos Ribeiro" userId="ef0bd938-c0f5-4f99-af4a-f8ecfd15de47" providerId="ADAL" clId="{37ADC537-8F6E-4971-87E5-5E6929C44698}" dt="2025-06-03T12:33:18.674" v="2421"/>
          <ac:spMkLst>
            <pc:docMk/>
            <pc:sldMk cId="3572285028" sldId="270"/>
            <ac:spMk id="13" creationId="{6A562456-6A69-D973-C25D-5CD9DE7A094D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3:14.273" v="1926" actId="478"/>
          <ac:spMkLst>
            <pc:docMk/>
            <pc:sldMk cId="3572285028" sldId="270"/>
            <ac:spMk id="13" creationId="{B19CB465-E34E-5A80-0137-CEA4BD5248F1}"/>
          </ac:spMkLst>
        </pc:spChg>
        <pc:spChg chg="mod">
          <ac:chgData name="Allan Kassio De Oliveira Santos Ribeiro" userId="ef0bd938-c0f5-4f99-af4a-f8ecfd15de47" providerId="ADAL" clId="{37ADC537-8F6E-4971-87E5-5E6929C44698}" dt="2025-06-02T17:08:47.718" v="1792"/>
          <ac:spMkLst>
            <pc:docMk/>
            <pc:sldMk cId="3572285028" sldId="270"/>
            <ac:spMk id="23" creationId="{33CAE27D-027A-9682-2ABA-6D68A2CBFD1A}"/>
          </ac:spMkLst>
        </pc:spChg>
        <pc:spChg chg="mod">
          <ac:chgData name="Allan Kassio De Oliveira Santos Ribeiro" userId="ef0bd938-c0f5-4f99-af4a-f8ecfd15de47" providerId="ADAL" clId="{37ADC537-8F6E-4971-87E5-5E6929C44698}" dt="2025-06-02T17:08:47.718" v="1792"/>
          <ac:spMkLst>
            <pc:docMk/>
            <pc:sldMk cId="3572285028" sldId="270"/>
            <ac:spMk id="27" creationId="{82F6A5AA-6DA3-94B6-53FA-03D037133A09}"/>
          </ac:spMkLst>
        </pc:spChg>
        <pc:spChg chg="mod">
          <ac:chgData name="Allan Kassio De Oliveira Santos Ribeiro" userId="ef0bd938-c0f5-4f99-af4a-f8ecfd15de47" providerId="ADAL" clId="{37ADC537-8F6E-4971-87E5-5E6929C44698}" dt="2025-06-02T17:08:47.718" v="1792"/>
          <ac:spMkLst>
            <pc:docMk/>
            <pc:sldMk cId="3572285028" sldId="270"/>
            <ac:spMk id="28" creationId="{82FA6610-0078-092A-5CBF-45A0FF6D3747}"/>
          </ac:spMkLst>
        </pc:spChg>
        <pc:spChg chg="mod">
          <ac:chgData name="Allan Kassio De Oliveira Santos Ribeiro" userId="ef0bd938-c0f5-4f99-af4a-f8ecfd15de47" providerId="ADAL" clId="{37ADC537-8F6E-4971-87E5-5E6929C44698}" dt="2025-06-02T17:08:47.718" v="1792"/>
          <ac:spMkLst>
            <pc:docMk/>
            <pc:sldMk cId="3572285028" sldId="270"/>
            <ac:spMk id="32" creationId="{F9A59CF0-9F6D-3F9C-113D-2D01452CDDB9}"/>
          </ac:spMkLst>
        </pc:spChg>
        <pc:spChg chg="mod">
          <ac:chgData name="Allan Kassio De Oliveira Santos Ribeiro" userId="ef0bd938-c0f5-4f99-af4a-f8ecfd15de47" providerId="ADAL" clId="{37ADC537-8F6E-4971-87E5-5E6929C44698}" dt="2025-06-02T17:08:47.718" v="1792"/>
          <ac:spMkLst>
            <pc:docMk/>
            <pc:sldMk cId="3572285028" sldId="270"/>
            <ac:spMk id="50" creationId="{75C9BFC8-BC26-5E73-D027-54E01DA99AD0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4" creationId="{2F75032A-F6E5-0106-DD0B-7C9E56980373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5" creationId="{6AE71828-F16A-8A55-E02E-3BCBE99D951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6" creationId="{947862F4-4E9B-4BF1-D9F7-BC61626AD70B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7" creationId="{0C57A7B8-F23D-9850-2ADD-1336312B50B7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8" creationId="{34D7BF6F-A302-5525-9DFC-DD627B575DE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59" creationId="{078A348B-CBDD-296F-1813-DB9DB2EFF46F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60" creationId="{DAE4AFC5-F331-F5E7-BD95-266E6CBFAD1E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48.446" v="2034" actId="1076"/>
          <ac:spMkLst>
            <pc:docMk/>
            <pc:sldMk cId="3572285028" sldId="270"/>
            <ac:spMk id="61" creationId="{E924065D-41CF-1BB2-929F-EA6138B613F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5:59.376" v="2009" actId="1037"/>
          <ac:spMkLst>
            <pc:docMk/>
            <pc:sldMk cId="3572285028" sldId="270"/>
            <ac:spMk id="62" creationId="{429FD63A-3E15-806C-6DBC-EDA18DF22176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63" creationId="{B18243B4-F503-A2BA-AE82-B6B5F88F2927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64" creationId="{BC4A87A1-5D2E-06C4-AD4A-53715DA7289A}"/>
          </ac:spMkLst>
        </pc:spChg>
        <pc:spChg chg="del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65" creationId="{81AD5D0E-FF23-C70B-79C5-683A9C5B85A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66" creationId="{F704D2A4-4F52-4C3C-61EF-A29C1D30DCB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67" creationId="{38F82063-24E5-65A7-0411-9E60777A7E11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70" creationId="{3C475B6A-B39C-4A35-6DD1-7C667E7A46B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71" creationId="{9E5C2FA3-A2F9-2160-AE28-D0CA46A7140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72" creationId="{08E06CE2-263A-02F0-D490-1ADA6D5CAA9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73" creationId="{91B4BEC1-5D1C-F0BC-8BA9-517EEBD8F476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39.687" v="1930" actId="1076"/>
          <ac:spMkLst>
            <pc:docMk/>
            <pc:sldMk cId="3572285028" sldId="270"/>
            <ac:spMk id="74" creationId="{2331817B-1149-CA9D-7043-F510AB7FCC1B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75" creationId="{33E68461-0FCD-8AF9-A023-34D35A8C04BB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4:32.048" v="1956" actId="20577"/>
          <ac:spMkLst>
            <pc:docMk/>
            <pc:sldMk cId="3572285028" sldId="270"/>
            <ac:spMk id="76" creationId="{925BDCDF-844B-57B9-5D19-0C0F47174149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77" creationId="{F25CD97A-0CFB-D7B1-73EC-E1009198548E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78" creationId="{63ED4CD9-B023-955F-B66E-6AE327C98A4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79" creationId="{23B4297B-5C71-EF6B-E7D2-636C601C7E6E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80" creationId="{D2CA08BD-0385-7A12-6D0C-41BDEEF5B282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81" creationId="{A98E84F4-9415-C50C-22F5-EAE1796771A7}"/>
          </ac:spMkLst>
        </pc:spChg>
        <pc:spChg chg="del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82" creationId="{2ECDE792-DB69-F44F-5951-189AE365839B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83" creationId="{C718B584-F50A-A4DB-5044-0C42A1AC419E}"/>
          </ac:spMkLst>
        </pc:spChg>
        <pc:spChg chg="del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85" creationId="{F852CB44-A893-D2E9-6D46-F05C363C580A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4.600" v="2033" actId="478"/>
          <ac:spMkLst>
            <pc:docMk/>
            <pc:sldMk cId="3572285028" sldId="270"/>
            <ac:spMk id="86" creationId="{35798843-7DB8-F497-191C-6F4219BB0145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87" creationId="{77F19CE2-143E-B80E-AC0B-E8AD755BD22F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2.912" v="1932" actId="1076"/>
          <ac:spMkLst>
            <pc:docMk/>
            <pc:sldMk cId="3572285028" sldId="270"/>
            <ac:spMk id="88" creationId="{BF176FC2-0DFC-7C1C-18E9-A0F955C7027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5:03.067" v="1973" actId="20577"/>
          <ac:spMkLst>
            <pc:docMk/>
            <pc:sldMk cId="3572285028" sldId="270"/>
            <ac:spMk id="89" creationId="{68E448B1-6237-2044-EC1B-61E1BEA2F635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6.400" v="1934" actId="1076"/>
          <ac:spMkLst>
            <pc:docMk/>
            <pc:sldMk cId="3572285028" sldId="270"/>
            <ac:spMk id="91" creationId="{66B08A23-647B-18B9-0DD8-6DC50A4873A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6.400" v="1934" actId="1076"/>
          <ac:spMkLst>
            <pc:docMk/>
            <pc:sldMk cId="3572285028" sldId="270"/>
            <ac:spMk id="92" creationId="{C70097F4-C5BD-8EB7-D4E2-47E51637800C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6.400" v="1934" actId="1076"/>
          <ac:spMkLst>
            <pc:docMk/>
            <pc:sldMk cId="3572285028" sldId="270"/>
            <ac:spMk id="93" creationId="{3941150E-7D42-A958-712B-48965EB98984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94" creationId="{E775ED59-C1D1-D4E7-274E-CCE61BE3DDE3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95" creationId="{9D9B1DA6-2B23-9595-4AF5-528DA1929C2A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96" creationId="{46BA3B57-1617-87A7-A7AE-9BE6FCE1987E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98" creationId="{B06C85E2-1C4A-3758-96A6-AD2C8F1E084F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46.400" v="1934" actId="1076"/>
          <ac:spMkLst>
            <pc:docMk/>
            <pc:sldMk cId="3572285028" sldId="270"/>
            <ac:spMk id="99" creationId="{7D61BA31-6F47-1754-29F9-97DC0B0843EF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00" creationId="{739CA465-663B-EAD7-6F01-BFF31CF6732F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02" creationId="{5CE1555A-3606-A482-DC3A-73B479FE7BC0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04" creationId="{03F4414F-77F0-1BEE-6AC3-1C6FA0FEEAC1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05" creationId="{BE34D2DC-AB52-AE55-3440-C21FC87D29B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53.552" v="1936" actId="1076"/>
          <ac:spMkLst>
            <pc:docMk/>
            <pc:sldMk cId="3572285028" sldId="270"/>
            <ac:spMk id="106" creationId="{070DF817-48DF-C0D4-1EF8-866E7159C2F6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07" creationId="{73421CD2-2D2E-ED12-2452-846953255A3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53.552" v="1936" actId="1076"/>
          <ac:spMkLst>
            <pc:docMk/>
            <pc:sldMk cId="3572285028" sldId="270"/>
            <ac:spMk id="108" creationId="{4529182D-A9A9-762F-C58D-7EC024972161}"/>
          </ac:spMkLst>
        </pc:spChg>
        <pc:spChg chg="add del mod">
          <ac:chgData name="Allan Kassio De Oliveira Santos Ribeiro" userId="ef0bd938-c0f5-4f99-af4a-f8ecfd15de47" providerId="ADAL" clId="{37ADC537-8F6E-4971-87E5-5E6929C44698}" dt="2025-06-02T17:16:43.011" v="2032" actId="478"/>
          <ac:spMkLst>
            <pc:docMk/>
            <pc:sldMk cId="3572285028" sldId="270"/>
            <ac:spMk id="110" creationId="{5282E09D-A016-164E-3B47-4D72E6E1EB20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53.552" v="1936" actId="1076"/>
          <ac:spMkLst>
            <pc:docMk/>
            <pc:sldMk cId="3572285028" sldId="270"/>
            <ac:spMk id="111" creationId="{EC47815D-2FFD-3E66-AF80-CFFB4DE75821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53.552" v="1936" actId="1076"/>
          <ac:spMkLst>
            <pc:docMk/>
            <pc:sldMk cId="3572285028" sldId="270"/>
            <ac:spMk id="112" creationId="{B5D3AE1C-27DB-6494-7528-03D736BF580C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3:53.552" v="1936" actId="1076"/>
          <ac:spMkLst>
            <pc:docMk/>
            <pc:sldMk cId="3572285028" sldId="270"/>
            <ac:spMk id="114" creationId="{7BB0AF44-2BC6-9A44-49FD-661E83F5953D}"/>
          </ac:spMkLst>
        </pc:spChg>
        <pc:spChg chg="add del mod">
          <ac:chgData name="Allan Kassio De Oliveira Santos Ribeiro" userId="ef0bd938-c0f5-4f99-af4a-f8ecfd15de47" providerId="ADAL" clId="{37ADC537-8F6E-4971-87E5-5E6929C44698}" dt="2025-06-03T12:33:41.409" v="2436" actId="478"/>
          <ac:spMkLst>
            <pc:docMk/>
            <pc:sldMk cId="3572285028" sldId="270"/>
            <ac:spMk id="115" creationId="{DC34317F-B83D-F48C-AE85-D56EE3619831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28.526" v="2077" actId="207"/>
          <ac:spMkLst>
            <pc:docMk/>
            <pc:sldMk cId="3572285028" sldId="270"/>
            <ac:spMk id="117" creationId="{CB48E869-543B-1B38-8BFA-EF4295D3F21B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19" creationId="{F92CB038-06AC-1E06-303C-EFBD61F59A00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0" creationId="{5BC7825B-3DA2-4A8F-C997-47CDF38272C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1" creationId="{C8426492-F310-EEF6-4558-D40FA441B9B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2" creationId="{5A41C930-88F1-E11C-1085-9E76690E502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4" creationId="{8C9D3BC4-BCBF-7B93-6203-FCABD2414C04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5" creationId="{323F70A6-4BCC-DED5-B5A7-3B5A8D0FC566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6" creationId="{21B3D7B2-C165-AF1F-C896-4F3AEC1ABBB7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7" creationId="{FF0C524D-9E34-F8C4-281E-060BA21DE44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2.002" v="2036" actId="1076"/>
          <ac:spMkLst>
            <pc:docMk/>
            <pc:sldMk cId="3572285028" sldId="270"/>
            <ac:spMk id="128" creationId="{2BF24ACF-3F7C-3C35-35E3-B582AAC7E2C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31.367" v="2078" actId="207"/>
          <ac:spMkLst>
            <pc:docMk/>
            <pc:sldMk cId="3572285028" sldId="270"/>
            <ac:spMk id="130" creationId="{0EBDA3D4-8BE3-C729-D0A2-042317A9FD6A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1" creationId="{B2550453-ADEF-F624-F610-9B1EC5D028FC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2" creationId="{F8437865-02D8-E4BD-C1D1-B64DD7D0AC12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3" creationId="{32A4BF71-F862-8579-640F-EB4A8D5C3AF4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4" creationId="{46901B8D-5831-5DAA-5796-73D8B429787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8" creationId="{1DA86273-0E08-1E9A-E50B-BAE1D8F2B9B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39" creationId="{403E55FA-F18F-934C-48ED-85734AAB1B2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40" creationId="{FCAAB7B3-63C7-E798-7F06-42F60B07D525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41" creationId="{F68CC8F3-F890-EF87-A2E7-5A617F359AEC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5.564" v="2038" actId="1076"/>
          <ac:spMkLst>
            <pc:docMk/>
            <pc:sldMk cId="3572285028" sldId="270"/>
            <ac:spMk id="142" creationId="{EE6AB7DC-1CE2-8E2E-A10E-4D9BD15C6F5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25.684" v="2076" actId="207"/>
          <ac:spMkLst>
            <pc:docMk/>
            <pc:sldMk cId="3572285028" sldId="270"/>
            <ac:spMk id="143" creationId="{8941ED42-AA1D-CF75-BD2A-A281493443E3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4" creationId="{C1B30BD9-096F-2979-B798-A926792B8FC1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5" creationId="{574AE8DD-A913-C590-A9F8-82CB9313E26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6" creationId="{9AE24894-C60E-D5E9-C0C9-4B99380C7617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7" creationId="{9DFB8F3C-8A54-3707-95CA-D64810432C0E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8" creationId="{3AEE4189-5C57-B02C-FB51-CDA120193D8D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49" creationId="{B803330E-D9E3-9C3D-2492-9E6E85DF55FC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52" creationId="{78E8E3F7-CB50-6A40-775B-A75D5D4B41E6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54" creationId="{D6DA80E9-9F78-854C-42D0-336CBBDC3B2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6:59.405" v="2040" actId="1076"/>
          <ac:spMkLst>
            <pc:docMk/>
            <pc:sldMk cId="3572285028" sldId="270"/>
            <ac:spMk id="155" creationId="{0DCBF51E-9C07-A27A-A26D-35D57DF97307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22.544" v="2075" actId="207"/>
          <ac:spMkLst>
            <pc:docMk/>
            <pc:sldMk cId="3572285028" sldId="270"/>
            <ac:spMk id="156" creationId="{F8F94F62-EFF3-57AD-FE93-A9D549E8C580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57" creationId="{4FE017CA-CE41-EA43-C739-9A09F903F58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58" creationId="{6868420A-46AD-C521-04E0-A4257C95BDBF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59" creationId="{FF4F0431-1799-A80A-C845-C8E1C6BFD2DE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1" creationId="{9DEEB12B-DFDE-B853-A353-E4AAA452B703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4" creationId="{3BBD5447-6FBD-E5C0-2F86-C71BF2D08CC9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5" creationId="{C4EB8E10-2583-7670-2CE2-AB37BCBEAB81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6" creationId="{74D58673-2858-FA50-F2E6-9A1BC5A59EF8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7" creationId="{9B214059-F8E3-A082-0597-3C7E5CD4246D}"/>
          </ac:spMkLst>
        </pc:spChg>
        <pc:spChg chg="add mod">
          <ac:chgData name="Allan Kassio De Oliveira Santos Ribeiro" userId="ef0bd938-c0f5-4f99-af4a-f8ecfd15de47" providerId="ADAL" clId="{37ADC537-8F6E-4971-87E5-5E6929C44698}" dt="2025-06-02T17:17:02.639" v="2042" actId="1076"/>
          <ac:spMkLst>
            <pc:docMk/>
            <pc:sldMk cId="3572285028" sldId="270"/>
            <ac:spMk id="168" creationId="{3B0EE43D-CA48-B70C-5071-612519D194CF}"/>
          </ac:spMkLst>
        </pc:spChg>
        <pc:grpChg chg="del mod">
          <ac:chgData name="Allan Kassio De Oliveira Santos Ribeiro" userId="ef0bd938-c0f5-4f99-af4a-f8ecfd15de47" providerId="ADAL" clId="{37ADC537-8F6E-4971-87E5-5E6929C44698}" dt="2025-06-02T17:09:38.761" v="1803" actId="165"/>
          <ac:grpSpMkLst>
            <pc:docMk/>
            <pc:sldMk cId="3572285028" sldId="270"/>
            <ac:grpSpMk id="3" creationId="{87BAD624-BCFF-5066-76B1-85A74564DAB9}"/>
          </ac:grpSpMkLst>
        </pc:grpChg>
        <pc:grpChg chg="del mod topLvl">
          <ac:chgData name="Allan Kassio De Oliveira Santos Ribeiro" userId="ef0bd938-c0f5-4f99-af4a-f8ecfd15de47" providerId="ADAL" clId="{37ADC537-8F6E-4971-87E5-5E6929C44698}" dt="2025-06-02T17:12:41.513" v="1908" actId="165"/>
          <ac:grpSpMkLst>
            <pc:docMk/>
            <pc:sldMk cId="3572285028" sldId="270"/>
            <ac:grpSpMk id="4" creationId="{49D9A093-7A82-C924-E2C0-3EC75EB5BAD5}"/>
          </ac:grpSpMkLst>
        </pc:grpChg>
        <pc:grpChg chg="del mod">
          <ac:chgData name="Allan Kassio De Oliveira Santos Ribeiro" userId="ef0bd938-c0f5-4f99-af4a-f8ecfd15de47" providerId="ADAL" clId="{37ADC537-8F6E-4971-87E5-5E6929C44698}" dt="2025-06-02T17:13:16.220" v="1927" actId="478"/>
          <ac:grpSpMkLst>
            <pc:docMk/>
            <pc:sldMk cId="3572285028" sldId="270"/>
            <ac:grpSpMk id="14" creationId="{9CCB0852-F175-9234-127A-F9C31BB4F33A}"/>
          </ac:grpSpMkLst>
        </pc:grpChg>
        <pc:grpChg chg="del mod">
          <ac:chgData name="Allan Kassio De Oliveira Santos Ribeiro" userId="ef0bd938-c0f5-4f99-af4a-f8ecfd15de47" providerId="ADAL" clId="{37ADC537-8F6E-4971-87E5-5E6929C44698}" dt="2025-06-02T17:13:16.220" v="1927" actId="478"/>
          <ac:grpSpMkLst>
            <pc:docMk/>
            <pc:sldMk cId="3572285028" sldId="270"/>
            <ac:grpSpMk id="24" creationId="{825F7FA5-3883-0DD6-95B9-4640034CB27A}"/>
          </ac:grpSpMkLst>
        </pc:grpChg>
        <pc:grpChg chg="del mod">
          <ac:chgData name="Allan Kassio De Oliveira Santos Ribeiro" userId="ef0bd938-c0f5-4f99-af4a-f8ecfd15de47" providerId="ADAL" clId="{37ADC537-8F6E-4971-87E5-5E6929C44698}" dt="2025-06-02T17:13:14.273" v="1926" actId="478"/>
          <ac:grpSpMkLst>
            <pc:docMk/>
            <pc:sldMk cId="3572285028" sldId="270"/>
            <ac:grpSpMk id="34" creationId="{E21F982B-675E-958F-106A-4E665E9BE9E3}"/>
          </ac:grpSpMkLst>
        </pc:grpChg>
        <pc:grpChg chg="del mod">
          <ac:chgData name="Allan Kassio De Oliveira Santos Ribeiro" userId="ef0bd938-c0f5-4f99-af4a-f8ecfd15de47" providerId="ADAL" clId="{37ADC537-8F6E-4971-87E5-5E6929C44698}" dt="2025-06-02T17:13:14.273" v="1926" actId="478"/>
          <ac:grpSpMkLst>
            <pc:docMk/>
            <pc:sldMk cId="3572285028" sldId="270"/>
            <ac:grpSpMk id="44" creationId="{D0A14CD4-2DC7-53EF-0576-5F9BC9781AD7}"/>
          </ac:grpSpMkLst>
        </pc:grpChg>
        <pc:graphicFrameChg chg="del mod">
          <ac:chgData name="Allan Kassio De Oliveira Santos Ribeiro" userId="ef0bd938-c0f5-4f99-af4a-f8ecfd15de47" providerId="ADAL" clId="{37ADC537-8F6E-4971-87E5-5E6929C44698}" dt="2025-06-03T12:33:41.409" v="2436" actId="478"/>
          <ac:graphicFrameMkLst>
            <pc:docMk/>
            <pc:sldMk cId="3572285028" sldId="270"/>
            <ac:graphicFrameMk id="3" creationId="{E70BB190-1813-32D2-0B2D-DC1D93F24D59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3T12:44:33.897" v="2598"/>
          <ac:graphicFrameMkLst>
            <pc:docMk/>
            <pc:sldMk cId="3572285028" sldId="270"/>
            <ac:graphicFrameMk id="5" creationId="{3780E086-5D63-7D81-193C-17C35586612E}"/>
          </ac:graphicFrameMkLst>
        </pc:graphicFrameChg>
        <pc:graphicFrameChg chg="add mod">
          <ac:chgData name="Allan Kassio De Oliveira Santos Ribeiro" userId="ef0bd938-c0f5-4f99-af4a-f8ecfd15de47" providerId="ADAL" clId="{37ADC537-8F6E-4971-87E5-5E6929C44698}" dt="2025-06-02T18:01:53.856" v="2278"/>
          <ac:graphicFrameMkLst>
            <pc:docMk/>
            <pc:sldMk cId="3572285028" sldId="270"/>
            <ac:graphicFrameMk id="8" creationId="{ACC80A22-CE21-3A1E-6D0A-1927085526D2}"/>
          </ac:graphicFrameMkLst>
        </pc:graphicFrameChg>
        <pc:graphicFrameChg chg="add del mod">
          <ac:chgData name="Allan Kassio De Oliveira Santos Ribeiro" userId="ef0bd938-c0f5-4f99-af4a-f8ecfd15de47" providerId="ADAL" clId="{37ADC537-8F6E-4971-87E5-5E6929C44698}" dt="2025-06-02T18:01:53.476" v="2276" actId="478"/>
          <ac:graphicFrameMkLst>
            <pc:docMk/>
            <pc:sldMk cId="3572285028" sldId="270"/>
            <ac:graphicFrameMk id="116" creationId="{1B75D6D1-F46D-CBD7-CEB3-F711148F09DE}"/>
          </ac:graphicFrameMkLst>
        </pc:graphicFrameChg>
      </pc:sldChg>
      <pc:sldChg chg="add">
        <pc:chgData name="Allan Kassio De Oliveira Santos Ribeiro" userId="ef0bd938-c0f5-4f99-af4a-f8ecfd15de47" providerId="ADAL" clId="{37ADC537-8F6E-4971-87E5-5E6929C44698}" dt="2025-06-02T17:59:03.651" v="2243"/>
        <pc:sldMkLst>
          <pc:docMk/>
          <pc:sldMk cId="728204433" sldId="271"/>
        </pc:sldMkLst>
      </pc:sldChg>
      <pc:sldChg chg="add">
        <pc:chgData name="Allan Kassio De Oliveira Santos Ribeiro" userId="ef0bd938-c0f5-4f99-af4a-f8ecfd15de47" providerId="ADAL" clId="{37ADC537-8F6E-4971-87E5-5E6929C44698}" dt="2025-06-02T17:59:04.117" v="2244"/>
        <pc:sldMkLst>
          <pc:docMk/>
          <pc:sldMk cId="2610719674" sldId="272"/>
        </pc:sldMkLst>
      </pc:sldChg>
      <pc:sldChg chg="add">
        <pc:chgData name="Allan Kassio De Oliveira Santos Ribeiro" userId="ef0bd938-c0f5-4f99-af4a-f8ecfd15de47" providerId="ADAL" clId="{37ADC537-8F6E-4971-87E5-5E6929C44698}" dt="2025-06-02T17:59:04.566" v="2245"/>
        <pc:sldMkLst>
          <pc:docMk/>
          <pc:sldMk cId="3708251185" sldId="273"/>
        </pc:sldMkLst>
      </pc:sldChg>
      <pc:sldChg chg="add del">
        <pc:chgData name="Allan Kassio De Oliveira Santos Ribeiro" userId="ef0bd938-c0f5-4f99-af4a-f8ecfd15de47" providerId="ADAL" clId="{37ADC537-8F6E-4971-87E5-5E6929C44698}" dt="2025-06-03T12:37:22.089" v="2467" actId="47"/>
        <pc:sldMkLst>
          <pc:docMk/>
          <pc:sldMk cId="2432617168" sldId="278"/>
        </pc:sldMkLst>
      </pc:sldChg>
      <pc:sldChg chg="modSp add del mod">
        <pc:chgData name="Allan Kassio De Oliveira Santos Ribeiro" userId="ef0bd938-c0f5-4f99-af4a-f8ecfd15de47" providerId="ADAL" clId="{37ADC537-8F6E-4971-87E5-5E6929C44698}" dt="2025-06-02T14:53:15.368" v="140" actId="47"/>
        <pc:sldMkLst>
          <pc:docMk/>
          <pc:sldMk cId="658096880" sldId="2088198168"/>
        </pc:sldMkLst>
        <pc:spChg chg="mod">
          <ac:chgData name="Allan Kassio De Oliveira Santos Ribeiro" userId="ef0bd938-c0f5-4f99-af4a-f8ecfd15de47" providerId="ADAL" clId="{37ADC537-8F6E-4971-87E5-5E6929C44698}" dt="2025-06-02T14:52:41.711" v="139" actId="27636"/>
          <ac:spMkLst>
            <pc:docMk/>
            <pc:sldMk cId="658096880" sldId="2088198168"/>
            <ac:spMk id="3" creationId="{C51F973B-EE82-9EB2-FFB1-3D71D8335328}"/>
          </ac:spMkLst>
        </pc:spChg>
      </pc:sldChg>
      <pc:sldMasterChg chg="modSp modSldLayout">
        <pc:chgData name="Allan Kassio De Oliveira Santos Ribeiro" userId="ef0bd938-c0f5-4f99-af4a-f8ecfd15de47" providerId="ADAL" clId="{37ADC537-8F6E-4971-87E5-5E6929C44698}" dt="2025-06-02T16:53:02.466" v="1500"/>
        <pc:sldMasterMkLst>
          <pc:docMk/>
          <pc:sldMasterMk cId="1422875562" sldId="2147483648"/>
        </pc:sldMasterMkLst>
        <pc:spChg chg="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asterMk cId="1422875562" sldId="2147483648"/>
            <ac:spMk id="2" creationId="{4012DF8E-37C2-3C68-E3FB-03E51D53F157}"/>
          </ac:spMkLst>
        </pc:spChg>
        <pc:spChg chg="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asterMk cId="1422875562" sldId="2147483648"/>
            <ac:spMk id="3" creationId="{4143B016-E3D0-95B1-0159-A5E8AF73D570}"/>
          </ac:spMkLst>
        </pc:spChg>
        <pc:spChg chg="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asterMk cId="1422875562" sldId="2147483648"/>
            <ac:spMk id="4" creationId="{BDD45AFC-3C49-5CD0-929A-545CD8FC9885}"/>
          </ac:spMkLst>
        </pc:spChg>
        <pc:spChg chg="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asterMk cId="1422875562" sldId="2147483648"/>
            <ac:spMk id="5" creationId="{7D8005D5-F4FA-6AAB-4110-689376EC8629}"/>
          </ac:spMkLst>
        </pc:spChg>
        <pc:spChg chg="mod">
          <ac:chgData name="Allan Kassio De Oliveira Santos Ribeiro" userId="ef0bd938-c0f5-4f99-af4a-f8ecfd15de47" providerId="ADAL" clId="{37ADC537-8F6E-4971-87E5-5E6929C44698}" dt="2025-06-02T16:53:02.466" v="1500"/>
          <ac:spMkLst>
            <pc:docMk/>
            <pc:sldMasterMk cId="1422875562" sldId="2147483648"/>
            <ac:spMk id="6" creationId="{6E8A9B8A-1006-93C4-CFD4-D5F73AF8AD44}"/>
          </ac:spMkLst>
        </pc:sp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1631273891" sldId="2147483649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1631273891" sldId="2147483649"/>
              <ac:spMk id="2" creationId="{0C1AF98E-8253-E94A-2570-CF7346E9E426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1631273891" sldId="2147483649"/>
              <ac:spMk id="3" creationId="{B2690D29-5182-083E-6A83-F412ADDEA7C7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2046236985" sldId="2147483651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046236985" sldId="2147483651"/>
              <ac:spMk id="2" creationId="{88F396B1-8CD2-7AE5-B623-3EB73540F993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046236985" sldId="2147483651"/>
              <ac:spMk id="3" creationId="{2946B1BB-5740-FB57-862C-EA014C2B3521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686618872" sldId="2147483652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686618872" sldId="2147483652"/>
              <ac:spMk id="3" creationId="{84F43050-38E7-832F-A7BF-5CF535E00D1D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686618872" sldId="2147483652"/>
              <ac:spMk id="4" creationId="{806978B6-84E0-3404-3A2B-1290146EACE5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2268716145" sldId="2147483653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268716145" sldId="2147483653"/>
              <ac:spMk id="2" creationId="{93FAC067-606F-CE56-D0D5-BBBEF12167AC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268716145" sldId="2147483653"/>
              <ac:spMk id="3" creationId="{B463457A-8C4D-8DE5-36BD-4519F4DD6404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268716145" sldId="2147483653"/>
              <ac:spMk id="4" creationId="{A7A961E7-CA0D-B6E1-F494-FC90A7362EA4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268716145" sldId="2147483653"/>
              <ac:spMk id="5" creationId="{98D0519D-69EE-E592-792F-433B87AC44E8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2268716145" sldId="2147483653"/>
              <ac:spMk id="6" creationId="{E56B7185-7C72-FEC6-396A-FBB17F6C4FA9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1094102288" sldId="2147483656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1094102288" sldId="2147483656"/>
              <ac:spMk id="2" creationId="{DED68F29-8BDE-BC41-10B4-D95C682357A1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1094102288" sldId="2147483656"/>
              <ac:spMk id="3" creationId="{3A792148-E779-44CB-4ACE-6333E3F3247D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1094102288" sldId="2147483656"/>
              <ac:spMk id="4" creationId="{9250F5B3-069A-D636-C819-1D1A5E08A3CB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3327350672" sldId="2147483657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3327350672" sldId="2147483657"/>
              <ac:spMk id="2" creationId="{B8A44272-5326-5EBF-731D-CC764545695D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3327350672" sldId="2147483657"/>
              <ac:spMk id="3" creationId="{DAF5FA27-84EF-CC50-2032-26580C46762B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3327350672" sldId="2147483657"/>
              <ac:spMk id="4" creationId="{95E94055-CB8D-5525-E602-D38F3DD45BA9}"/>
            </ac:spMkLst>
          </pc:spChg>
        </pc:sldLayoutChg>
        <pc:sldLayoutChg chg="modSp">
          <pc:chgData name="Allan Kassio De Oliveira Santos Ribeiro" userId="ef0bd938-c0f5-4f99-af4a-f8ecfd15de47" providerId="ADAL" clId="{37ADC537-8F6E-4971-87E5-5E6929C44698}" dt="2025-06-02T16:53:02.466" v="1500"/>
          <pc:sldLayoutMkLst>
            <pc:docMk/>
            <pc:sldMasterMk cId="1422875562" sldId="2147483648"/>
            <pc:sldLayoutMk cId="782194008" sldId="2147483659"/>
          </pc:sldLayoutMkLst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782194008" sldId="2147483659"/>
              <ac:spMk id="2" creationId="{17957FF5-2B7D-926C-5E14-2EFC2F2E73EB}"/>
            </ac:spMkLst>
          </pc:spChg>
          <pc:spChg chg="mod">
            <ac:chgData name="Allan Kassio De Oliveira Santos Ribeiro" userId="ef0bd938-c0f5-4f99-af4a-f8ecfd15de47" providerId="ADAL" clId="{37ADC537-8F6E-4971-87E5-5E6929C44698}" dt="2025-06-02T16:53:02.466" v="1500"/>
            <ac:spMkLst>
              <pc:docMk/>
              <pc:sldMasterMk cId="1422875562" sldId="2147483648"/>
              <pc:sldLayoutMk cId="782194008" sldId="2147483659"/>
              <ac:spMk id="3" creationId="{9EE2DF3A-3B0C-48F6-8C2F-4A8B1635D07F}"/>
            </ac:spMkLst>
          </pc:spChg>
        </pc:sldLayoutChg>
      </pc:sldMasterChg>
    </pc:docChg>
  </pc:docChgLst>
  <pc:docChgLst>
    <pc:chgData name="Emanoel Loreto Querette" userId="fd61d703-a6da-4d1c-b786-eee7ad7f728e" providerId="ADAL" clId="{8BB4356F-9DA3-47CA-9D5F-BC469238D6C6}"/>
    <pc:docChg chg="undo custSel modSld">
      <pc:chgData name="Emanoel Loreto Querette" userId="fd61d703-a6da-4d1c-b786-eee7ad7f728e" providerId="ADAL" clId="{8BB4356F-9DA3-47CA-9D5F-BC469238D6C6}" dt="2025-06-02T21:07:44.829" v="3"/>
      <pc:docMkLst>
        <pc:docMk/>
      </pc:docMkLst>
      <pc:sldChg chg="addSp delSp modSp mod">
        <pc:chgData name="Emanoel Loreto Querette" userId="fd61d703-a6da-4d1c-b786-eee7ad7f728e" providerId="ADAL" clId="{8BB4356F-9DA3-47CA-9D5F-BC469238D6C6}" dt="2025-06-02T21:07:44.829" v="3"/>
        <pc:sldMkLst>
          <pc:docMk/>
          <pc:sldMk cId="4193098944" sldId="262"/>
        </pc:sldMkLst>
        <pc:spChg chg="mod">
          <ac:chgData name="Emanoel Loreto Querette" userId="fd61d703-a6da-4d1c-b786-eee7ad7f728e" providerId="ADAL" clId="{8BB4356F-9DA3-47CA-9D5F-BC469238D6C6}" dt="2025-06-02T21:07:40.567" v="2" actId="255"/>
          <ac:spMkLst>
            <pc:docMk/>
            <pc:sldMk cId="4193098944" sldId="262"/>
            <ac:spMk id="5" creationId="{CAD64589-8FDA-E1CA-7BA5-87A9CC8364FD}"/>
          </ac:spMkLst>
        </pc:spChg>
        <pc:graphicFrameChg chg="add del">
          <ac:chgData name="Emanoel Loreto Querette" userId="fd61d703-a6da-4d1c-b786-eee7ad7f728e" providerId="ADAL" clId="{8BB4356F-9DA3-47CA-9D5F-BC469238D6C6}" dt="2025-06-02T21:04:12.387" v="1" actId="21"/>
          <ac:graphicFrameMkLst>
            <pc:docMk/>
            <pc:sldMk cId="4193098944" sldId="262"/>
            <ac:graphicFrameMk id="2" creationId="{D7BDC960-71FB-9B08-D262-7EDF615EFE26}"/>
          </ac:graphicFrameMkLst>
        </pc:graphicFrameChg>
        <pc:graphicFrameChg chg="mod">
          <ac:chgData name="Emanoel Loreto Querette" userId="fd61d703-a6da-4d1c-b786-eee7ad7f728e" providerId="ADAL" clId="{8BB4356F-9DA3-47CA-9D5F-BC469238D6C6}" dt="2025-06-02T21:07:44.829" v="3"/>
          <ac:graphicFrameMkLst>
            <pc:docMk/>
            <pc:sldMk cId="4193098944" sldId="262"/>
            <ac:graphicFrameMk id="3" creationId="{70CFB5C3-F458-8E4A-7378-4D7B3A9F496B}"/>
          </ac:graphicFrameMkLst>
        </pc:graphicFrameChg>
      </pc:sldChg>
    </pc:docChg>
  </pc:docChgLst>
  <pc:docChgLst>
    <pc:chgData name="Jhonata Carvalho Araujo Silva" userId="2acf08a1-5b9e-4699-bdc3-c3000f88cbd8" providerId="ADAL" clId="{8FEBB72A-8911-4CDD-A581-E7F4F3A5031A}"/>
    <pc:docChg chg="custSel addSld modSld addSection modSection">
      <pc:chgData name="Jhonata Carvalho Araujo Silva" userId="2acf08a1-5b9e-4699-bdc3-c3000f88cbd8" providerId="ADAL" clId="{8FEBB72A-8911-4CDD-A581-E7F4F3A5031A}" dt="2025-06-02T19:29:49.737" v="891"/>
      <pc:docMkLst>
        <pc:docMk/>
      </pc:docMkLst>
      <pc:sldChg chg="addSp delSp modSp mod">
        <pc:chgData name="Jhonata Carvalho Araujo Silva" userId="2acf08a1-5b9e-4699-bdc3-c3000f88cbd8" providerId="ADAL" clId="{8FEBB72A-8911-4CDD-A581-E7F4F3A5031A}" dt="2025-06-02T19:26:08.669" v="842"/>
        <pc:sldMkLst>
          <pc:docMk/>
          <pc:sldMk cId="1448023382" sldId="261"/>
        </pc:sldMkLst>
        <pc:graphicFrameChg chg="add mod">
          <ac:chgData name="Jhonata Carvalho Araujo Silva" userId="2acf08a1-5b9e-4699-bdc3-c3000f88cbd8" providerId="ADAL" clId="{8FEBB72A-8911-4CDD-A581-E7F4F3A5031A}" dt="2025-06-02T18:25:48.157" v="89" actId="1076"/>
          <ac:graphicFrameMkLst>
            <pc:docMk/>
            <pc:sldMk cId="1448023382" sldId="261"/>
            <ac:graphicFrameMk id="2" creationId="{C0A87F28-49DF-4FC6-A872-A2967C30F6E5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08.669" v="842"/>
          <ac:graphicFrameMkLst>
            <pc:docMk/>
            <pc:sldMk cId="1448023382" sldId="261"/>
            <ac:graphicFrameMk id="4" creationId="{6E6F54A3-AB0F-A6AD-CDA8-8D5BBC7AE284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8:23:34.683" v="51" actId="478"/>
          <ac:graphicFrameMkLst>
            <pc:docMk/>
            <pc:sldMk cId="1448023382" sldId="261"/>
            <ac:graphicFrameMk id="8" creationId="{C0A87F28-49DF-4FC6-A872-A2967C30F6E5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6:08.151" v="840" actId="478"/>
          <ac:graphicFrameMkLst>
            <pc:docMk/>
            <pc:sldMk cId="1448023382" sldId="261"/>
            <ac:graphicFrameMk id="9" creationId="{3B8F6E33-AF7A-93D7-CBB4-CAF79EFEDF12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5:51.648" v="836" actId="1076"/>
        <pc:sldMkLst>
          <pc:docMk/>
          <pc:sldMk cId="4193098944" sldId="262"/>
        </pc:sldMkLst>
        <pc:graphicFrameChg chg="add mod">
          <ac:chgData name="Jhonata Carvalho Araujo Silva" userId="2acf08a1-5b9e-4699-bdc3-c3000f88cbd8" providerId="ADAL" clId="{8FEBB72A-8911-4CDD-A581-E7F4F3A5031A}" dt="2025-06-02T18:23:24.150" v="50" actId="20577"/>
          <ac:graphicFrameMkLst>
            <pc:docMk/>
            <pc:sldMk cId="4193098944" sldId="262"/>
            <ac:graphicFrameMk id="2" creationId="{D7BDC960-71FB-9B08-D262-7EDF615EFE26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5:51.648" v="836" actId="1076"/>
          <ac:graphicFrameMkLst>
            <pc:docMk/>
            <pc:sldMk cId="4193098944" sldId="262"/>
            <ac:graphicFrameMk id="3" creationId="{70CFB5C3-F458-8E4A-7378-4D7B3A9F496B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8:22:14.223" v="33" actId="478"/>
          <ac:graphicFrameMkLst>
            <pc:docMk/>
            <pc:sldMk cId="4193098944" sldId="262"/>
            <ac:graphicFrameMk id="8" creationId="{D7BDC960-71FB-9B08-D262-7EDF615EFE26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5:30.926" v="830" actId="478"/>
          <ac:graphicFrameMkLst>
            <pc:docMk/>
            <pc:sldMk cId="4193098944" sldId="262"/>
            <ac:graphicFrameMk id="9" creationId="{8258E3EC-1487-C0CE-943B-36DEE7F09318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01.999" v="839"/>
        <pc:sldMkLst>
          <pc:docMk/>
          <pc:sldMk cId="3396677668" sldId="263"/>
        </pc:sldMkLst>
        <pc:graphicFrameChg chg="add mod">
          <ac:chgData name="Jhonata Carvalho Araujo Silva" userId="2acf08a1-5b9e-4699-bdc3-c3000f88cbd8" providerId="ADAL" clId="{8FEBB72A-8911-4CDD-A581-E7F4F3A5031A}" dt="2025-06-02T18:15:51.733" v="32" actId="20577"/>
          <ac:graphicFrameMkLst>
            <pc:docMk/>
            <pc:sldMk cId="3396677668" sldId="263"/>
            <ac:graphicFrameMk id="2" creationId="{F309EF31-FF9E-49B1-BB9E-A3DECF78E415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01.999" v="839"/>
          <ac:graphicFrameMkLst>
            <pc:docMk/>
            <pc:sldMk cId="3396677668" sldId="263"/>
            <ac:graphicFrameMk id="3" creationId="{A2D826CF-8531-9E50-9A16-5176117F3F91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6:00.792" v="837" actId="478"/>
          <ac:graphicFrameMkLst>
            <pc:docMk/>
            <pc:sldMk cId="3396677668" sldId="263"/>
            <ac:graphicFrameMk id="9" creationId="{AA560C43-E176-06BF-6C03-4B3BA7E90E0F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13.224" v="845"/>
        <pc:sldMkLst>
          <pc:docMk/>
          <pc:sldMk cId="298424983" sldId="264"/>
        </pc:sldMkLst>
        <pc:graphicFrameChg chg="del">
          <ac:chgData name="Jhonata Carvalho Araujo Silva" userId="2acf08a1-5b9e-4699-bdc3-c3000f88cbd8" providerId="ADAL" clId="{8FEBB72A-8911-4CDD-A581-E7F4F3A5031A}" dt="2025-06-02T18:26:16.790" v="90" actId="478"/>
          <ac:graphicFrameMkLst>
            <pc:docMk/>
            <pc:sldMk cId="298424983" sldId="264"/>
            <ac:graphicFrameMk id="2" creationId="{DAF6D740-4C61-4656-9C4A-F30CFBE49819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8:28:02.368" v="112" actId="113"/>
          <ac:graphicFrameMkLst>
            <pc:docMk/>
            <pc:sldMk cId="298424983" sldId="264"/>
            <ac:graphicFrameMk id="3" creationId="{DAF6D740-4C61-4656-9C4A-F30CFBE49819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13.224" v="845"/>
          <ac:graphicFrameMkLst>
            <pc:docMk/>
            <pc:sldMk cId="298424983" sldId="264"/>
            <ac:graphicFrameMk id="4" creationId="{3B74C08B-19C5-4D10-12AB-5196EDB09C61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6:12.209" v="843" actId="478"/>
          <ac:graphicFrameMkLst>
            <pc:docMk/>
            <pc:sldMk cId="298424983" sldId="264"/>
            <ac:graphicFrameMk id="10" creationId="{60AD02AE-47F4-B299-9CFB-C2A6C176DE10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8:03.284" v="887"/>
        <pc:sldMkLst>
          <pc:docMk/>
          <pc:sldMk cId="1740822775" sldId="265"/>
        </pc:sldMkLst>
        <pc:graphicFrameChg chg="add mod">
          <ac:chgData name="Jhonata Carvalho Araujo Silva" userId="2acf08a1-5b9e-4699-bdc3-c3000f88cbd8" providerId="ADAL" clId="{8FEBB72A-8911-4CDD-A581-E7F4F3A5031A}" dt="2025-06-02T19:28:03.284" v="887"/>
          <ac:graphicFrameMkLst>
            <pc:docMk/>
            <pc:sldMk cId="1740822775" sldId="265"/>
            <ac:graphicFrameMk id="3" creationId="{FCE03449-3695-BDB1-F64E-880127E57370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8:02.803" v="885" actId="478"/>
          <ac:graphicFrameMkLst>
            <pc:docMk/>
            <pc:sldMk cId="1740822775" sldId="265"/>
            <ac:graphicFrameMk id="18" creationId="{DA46F48D-F582-3D54-5FF6-4B90CD90A815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18.909" v="848"/>
        <pc:sldMkLst>
          <pc:docMk/>
          <pc:sldMk cId="1972966279" sldId="266"/>
        </pc:sldMkLst>
        <pc:spChg chg="mod">
          <ac:chgData name="Jhonata Carvalho Araujo Silva" userId="2acf08a1-5b9e-4699-bdc3-c3000f88cbd8" providerId="ADAL" clId="{8FEBB72A-8911-4CDD-A581-E7F4F3A5031A}" dt="2025-06-02T18:38:01.518" v="249" actId="20577"/>
          <ac:spMkLst>
            <pc:docMk/>
            <pc:sldMk cId="1972966279" sldId="266"/>
            <ac:spMk id="3" creationId="{9C98E354-D072-7D6F-0065-1EDEC0106AEB}"/>
          </ac:spMkLst>
        </pc:spChg>
        <pc:graphicFrameChg chg="add mod">
          <ac:chgData name="Jhonata Carvalho Araujo Silva" userId="2acf08a1-5b9e-4699-bdc3-c3000f88cbd8" providerId="ADAL" clId="{8FEBB72A-8911-4CDD-A581-E7F4F3A5031A}" dt="2025-06-02T18:40:18.759" v="272" actId="114"/>
          <ac:graphicFrameMkLst>
            <pc:docMk/>
            <pc:sldMk cId="1972966279" sldId="266"/>
            <ac:graphicFrameMk id="2" creationId="{C3A60E86-4C60-C3A1-2649-E8B7777DBFA1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18.909" v="848"/>
          <ac:graphicFrameMkLst>
            <pc:docMk/>
            <pc:sldMk cId="1972966279" sldId="266"/>
            <ac:graphicFrameMk id="4" creationId="{F73E5BD0-E389-35D2-5E57-049C5435D3E6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6:17.538" v="846" actId="478"/>
          <ac:graphicFrameMkLst>
            <pc:docMk/>
            <pc:sldMk cId="1972966279" sldId="266"/>
            <ac:graphicFrameMk id="7" creationId="{70CFB5C3-F458-8E4A-7378-4D7B3A9F496B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7:59.818" v="884"/>
        <pc:sldMkLst>
          <pc:docMk/>
          <pc:sldMk cId="3572285028" sldId="270"/>
        </pc:sldMkLst>
        <pc:graphicFrameChg chg="add mod">
          <ac:chgData name="Jhonata Carvalho Araujo Silva" userId="2acf08a1-5b9e-4699-bdc3-c3000f88cbd8" providerId="ADAL" clId="{8FEBB72A-8911-4CDD-A581-E7F4F3A5031A}" dt="2025-06-02T19:27:59.818" v="884"/>
          <ac:graphicFrameMkLst>
            <pc:docMk/>
            <pc:sldMk cId="3572285028" sldId="270"/>
            <ac:graphicFrameMk id="3" creationId="{E70BB190-1813-32D2-0B2D-DC1D93F24D59}"/>
          </ac:graphicFrameMkLst>
        </pc:graphicFrameChg>
        <pc:graphicFrameChg chg="del">
          <ac:chgData name="Jhonata Carvalho Araujo Silva" userId="2acf08a1-5b9e-4699-bdc3-c3000f88cbd8" providerId="ADAL" clId="{8FEBB72A-8911-4CDD-A581-E7F4F3A5031A}" dt="2025-06-02T19:27:59.346" v="882" actId="478"/>
          <ac:graphicFrameMkLst>
            <pc:docMk/>
            <pc:sldMk cId="3572285028" sldId="270"/>
            <ac:graphicFrameMk id="8" creationId="{ACC80A22-CE21-3A1E-6D0A-1927085526D2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24.615" v="851"/>
        <pc:sldMkLst>
          <pc:docMk/>
          <pc:sldMk cId="728204433" sldId="271"/>
        </pc:sldMkLst>
        <pc:spChg chg="add mod">
          <ac:chgData name="Jhonata Carvalho Araujo Silva" userId="2acf08a1-5b9e-4699-bdc3-c3000f88cbd8" providerId="ADAL" clId="{8FEBB72A-8911-4CDD-A581-E7F4F3A5031A}" dt="2025-06-02T18:47:40.467" v="369" actId="20577"/>
          <ac:spMkLst>
            <pc:docMk/>
            <pc:sldMk cId="728204433" sldId="271"/>
            <ac:spMk id="2" creationId="{6BC555F1-8FCF-A4B5-D2BE-0D7FAA9C7811}"/>
          </ac:spMkLst>
        </pc:spChg>
        <pc:spChg chg="add mod">
          <ac:chgData name="Jhonata Carvalho Araujo Silva" userId="2acf08a1-5b9e-4699-bdc3-c3000f88cbd8" providerId="ADAL" clId="{8FEBB72A-8911-4CDD-A581-E7F4F3A5031A}" dt="2025-06-02T18:40:50.737" v="273"/>
          <ac:spMkLst>
            <pc:docMk/>
            <pc:sldMk cId="728204433" sldId="271"/>
            <ac:spMk id="3" creationId="{87EAD774-8422-79CE-3DE6-026AF340B860}"/>
          </ac:spMkLst>
        </pc:spChg>
        <pc:spChg chg="add mod">
          <ac:chgData name="Jhonata Carvalho Araujo Silva" userId="2acf08a1-5b9e-4699-bdc3-c3000f88cbd8" providerId="ADAL" clId="{8FEBB72A-8911-4CDD-A581-E7F4F3A5031A}" dt="2025-06-02T18:40:50.737" v="273"/>
          <ac:spMkLst>
            <pc:docMk/>
            <pc:sldMk cId="728204433" sldId="271"/>
            <ac:spMk id="4" creationId="{8DF3EC00-C157-0EED-EDA5-4B9434349989}"/>
          </ac:spMkLst>
        </pc:spChg>
        <pc:graphicFrameChg chg="add del mod">
          <ac:chgData name="Jhonata Carvalho Araujo Silva" userId="2acf08a1-5b9e-4699-bdc3-c3000f88cbd8" providerId="ADAL" clId="{8FEBB72A-8911-4CDD-A581-E7F4F3A5031A}" dt="2025-06-02T19:26:23.329" v="849" actId="478"/>
          <ac:graphicFrameMkLst>
            <pc:docMk/>
            <pc:sldMk cId="728204433" sldId="271"/>
            <ac:graphicFrameMk id="5" creationId="{D7BAD978-86A2-68C9-34BA-063021BD2789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8:48:27.526" v="373" actId="113"/>
          <ac:graphicFrameMkLst>
            <pc:docMk/>
            <pc:sldMk cId="728204433" sldId="271"/>
            <ac:graphicFrameMk id="6" creationId="{5A7C6BDC-9986-4470-A858-595E1BF644AA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24.615" v="851"/>
          <ac:graphicFrameMkLst>
            <pc:docMk/>
            <pc:sldMk cId="728204433" sldId="271"/>
            <ac:graphicFrameMk id="7" creationId="{E053ADA7-E764-CD94-677D-2DC1E47F9D6F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29.150" v="854"/>
        <pc:sldMkLst>
          <pc:docMk/>
          <pc:sldMk cId="2610719674" sldId="272"/>
        </pc:sldMkLst>
        <pc:spChg chg="add mod">
          <ac:chgData name="Jhonata Carvalho Araujo Silva" userId="2acf08a1-5b9e-4699-bdc3-c3000f88cbd8" providerId="ADAL" clId="{8FEBB72A-8911-4CDD-A581-E7F4F3A5031A}" dt="2025-06-02T18:51:54.811" v="430" actId="20577"/>
          <ac:spMkLst>
            <pc:docMk/>
            <pc:sldMk cId="2610719674" sldId="272"/>
            <ac:spMk id="3" creationId="{EF1AECE2-4A5A-389F-F93E-BA6EB279465F}"/>
          </ac:spMkLst>
        </pc:spChg>
        <pc:spChg chg="add mod">
          <ac:chgData name="Jhonata Carvalho Araujo Silva" userId="2acf08a1-5b9e-4699-bdc3-c3000f88cbd8" providerId="ADAL" clId="{8FEBB72A-8911-4CDD-A581-E7F4F3A5031A}" dt="2025-06-02T18:49:46.849" v="385"/>
          <ac:spMkLst>
            <pc:docMk/>
            <pc:sldMk cId="2610719674" sldId="272"/>
            <ac:spMk id="4" creationId="{7B4B0F07-835D-676C-2A5F-0CE0C68F4C06}"/>
          </ac:spMkLst>
        </pc:spChg>
        <pc:spChg chg="add mod">
          <ac:chgData name="Jhonata Carvalho Araujo Silva" userId="2acf08a1-5b9e-4699-bdc3-c3000f88cbd8" providerId="ADAL" clId="{8FEBB72A-8911-4CDD-A581-E7F4F3A5031A}" dt="2025-06-02T18:49:46.849" v="385"/>
          <ac:spMkLst>
            <pc:docMk/>
            <pc:sldMk cId="2610719674" sldId="272"/>
            <ac:spMk id="5" creationId="{FED6905D-FDA5-6990-FA20-177C75D67680}"/>
          </ac:spMkLst>
        </pc:spChg>
        <pc:graphicFrameChg chg="add mod">
          <ac:chgData name="Jhonata Carvalho Araujo Silva" userId="2acf08a1-5b9e-4699-bdc3-c3000f88cbd8" providerId="ADAL" clId="{8FEBB72A-8911-4CDD-A581-E7F4F3A5031A}" dt="2025-06-02T18:52:43.353" v="433"/>
          <ac:graphicFrameMkLst>
            <pc:docMk/>
            <pc:sldMk cId="2610719674" sldId="272"/>
            <ac:graphicFrameMk id="2" creationId="{9B276C1E-EA7D-4F45-A135-59A3FE103E07}"/>
          </ac:graphicFrameMkLst>
        </pc:graphicFrameChg>
        <pc:graphicFrameChg chg="add del mod">
          <ac:chgData name="Jhonata Carvalho Araujo Silva" userId="2acf08a1-5b9e-4699-bdc3-c3000f88cbd8" providerId="ADAL" clId="{8FEBB72A-8911-4CDD-A581-E7F4F3A5031A}" dt="2025-06-02T19:26:28.139" v="852" actId="478"/>
          <ac:graphicFrameMkLst>
            <pc:docMk/>
            <pc:sldMk cId="2610719674" sldId="272"/>
            <ac:graphicFrameMk id="6" creationId="{4ED5C56D-8A53-72B4-A06F-9C56B55237FA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29.150" v="854"/>
          <ac:graphicFrameMkLst>
            <pc:docMk/>
            <pc:sldMk cId="2610719674" sldId="272"/>
            <ac:graphicFrameMk id="7" creationId="{42ACE7D5-D04B-63B7-4945-E3E1CE7AF9B5}"/>
          </ac:graphicFrameMkLst>
        </pc:graphicFrameChg>
      </pc:sldChg>
      <pc:sldChg chg="addSp delSp modSp mod">
        <pc:chgData name="Jhonata Carvalho Araujo Silva" userId="2acf08a1-5b9e-4699-bdc3-c3000f88cbd8" providerId="ADAL" clId="{8FEBB72A-8911-4CDD-A581-E7F4F3A5031A}" dt="2025-06-02T19:26:37.040" v="857"/>
        <pc:sldMkLst>
          <pc:docMk/>
          <pc:sldMk cId="3708251185" sldId="273"/>
        </pc:sldMkLst>
        <pc:spChg chg="add mod">
          <ac:chgData name="Jhonata Carvalho Araujo Silva" userId="2acf08a1-5b9e-4699-bdc3-c3000f88cbd8" providerId="ADAL" clId="{8FEBB72A-8911-4CDD-A581-E7F4F3A5031A}" dt="2025-06-02T18:58:59.430" v="493" actId="20577"/>
          <ac:spMkLst>
            <pc:docMk/>
            <pc:sldMk cId="3708251185" sldId="273"/>
            <ac:spMk id="2" creationId="{2157DFF0-F687-6A62-E245-5618C8DCD5A3}"/>
          </ac:spMkLst>
        </pc:spChg>
        <pc:spChg chg="add mod">
          <ac:chgData name="Jhonata Carvalho Araujo Silva" userId="2acf08a1-5b9e-4699-bdc3-c3000f88cbd8" providerId="ADAL" clId="{8FEBB72A-8911-4CDD-A581-E7F4F3A5031A}" dt="2025-06-02T18:53:31.249" v="434"/>
          <ac:spMkLst>
            <pc:docMk/>
            <pc:sldMk cId="3708251185" sldId="273"/>
            <ac:spMk id="3" creationId="{0DD19B59-CBAE-E89B-6968-BB6D25E823CB}"/>
          </ac:spMkLst>
        </pc:spChg>
        <pc:spChg chg="add mod">
          <ac:chgData name="Jhonata Carvalho Araujo Silva" userId="2acf08a1-5b9e-4699-bdc3-c3000f88cbd8" providerId="ADAL" clId="{8FEBB72A-8911-4CDD-A581-E7F4F3A5031A}" dt="2025-06-02T18:53:31.249" v="434"/>
          <ac:spMkLst>
            <pc:docMk/>
            <pc:sldMk cId="3708251185" sldId="273"/>
            <ac:spMk id="4" creationId="{BD8B1799-2FF7-AE04-7E57-C0401D00CE7F}"/>
          </ac:spMkLst>
        </pc:spChg>
        <pc:graphicFrameChg chg="add del mod">
          <ac:chgData name="Jhonata Carvalho Araujo Silva" userId="2acf08a1-5b9e-4699-bdc3-c3000f88cbd8" providerId="ADAL" clId="{8FEBB72A-8911-4CDD-A581-E7F4F3A5031A}" dt="2025-06-02T19:26:36.402" v="855" actId="478"/>
          <ac:graphicFrameMkLst>
            <pc:docMk/>
            <pc:sldMk cId="3708251185" sldId="273"/>
            <ac:graphicFrameMk id="5" creationId="{B5476000-ADF6-F651-BBD3-9C8317FA046F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8:59:28.866" v="497" actId="113"/>
          <ac:graphicFrameMkLst>
            <pc:docMk/>
            <pc:sldMk cId="3708251185" sldId="273"/>
            <ac:graphicFrameMk id="6" creationId="{97F2924A-47D3-4B29-8C5D-6B1879888216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37.040" v="857"/>
          <ac:graphicFrameMkLst>
            <pc:docMk/>
            <pc:sldMk cId="3708251185" sldId="273"/>
            <ac:graphicFrameMk id="7" creationId="{08F60A64-614B-8284-2836-0FAF736E4334}"/>
          </ac:graphicFrameMkLst>
        </pc:graphicFrameChg>
      </pc:sldChg>
      <pc:sldChg chg="addSp delSp modSp new mod">
        <pc:chgData name="Jhonata Carvalho Araujo Silva" userId="2acf08a1-5b9e-4699-bdc3-c3000f88cbd8" providerId="ADAL" clId="{8FEBB72A-8911-4CDD-A581-E7F4F3A5031A}" dt="2025-06-02T19:26:43.160" v="860"/>
        <pc:sldMkLst>
          <pc:docMk/>
          <pc:sldMk cId="1513469607" sldId="274"/>
        </pc:sldMkLst>
        <pc:spChg chg="add mod">
          <ac:chgData name="Jhonata Carvalho Araujo Silva" userId="2acf08a1-5b9e-4699-bdc3-c3000f88cbd8" providerId="ADAL" clId="{8FEBB72A-8911-4CDD-A581-E7F4F3A5031A}" dt="2025-06-02T19:08:45.602" v="561" actId="20577"/>
          <ac:spMkLst>
            <pc:docMk/>
            <pc:sldMk cId="1513469607" sldId="274"/>
            <ac:spMk id="3" creationId="{0DDF1688-056E-1303-7E6E-B5E1A4A68FB2}"/>
          </ac:spMkLst>
        </pc:spChg>
        <pc:spChg chg="add mod">
          <ac:chgData name="Jhonata Carvalho Araujo Silva" userId="2acf08a1-5b9e-4699-bdc3-c3000f88cbd8" providerId="ADAL" clId="{8FEBB72A-8911-4CDD-A581-E7F4F3A5031A}" dt="2025-06-02T19:07:07.311" v="520"/>
          <ac:spMkLst>
            <pc:docMk/>
            <pc:sldMk cId="1513469607" sldId="274"/>
            <ac:spMk id="4" creationId="{3D60502E-E6B4-DA59-2812-20BDADEC2783}"/>
          </ac:spMkLst>
        </pc:spChg>
        <pc:spChg chg="add mod">
          <ac:chgData name="Jhonata Carvalho Araujo Silva" userId="2acf08a1-5b9e-4699-bdc3-c3000f88cbd8" providerId="ADAL" clId="{8FEBB72A-8911-4CDD-A581-E7F4F3A5031A}" dt="2025-06-02T19:07:07.311" v="520"/>
          <ac:spMkLst>
            <pc:docMk/>
            <pc:sldMk cId="1513469607" sldId="274"/>
            <ac:spMk id="5" creationId="{402F0642-A43C-D2F7-CDD6-124B3D036EE3}"/>
          </ac:spMkLst>
        </pc:spChg>
        <pc:graphicFrameChg chg="add mod">
          <ac:chgData name="Jhonata Carvalho Araujo Silva" userId="2acf08a1-5b9e-4699-bdc3-c3000f88cbd8" providerId="ADAL" clId="{8FEBB72A-8911-4CDD-A581-E7F4F3A5031A}" dt="2025-06-02T19:07:57.650" v="553" actId="114"/>
          <ac:graphicFrameMkLst>
            <pc:docMk/>
            <pc:sldMk cId="1513469607" sldId="274"/>
            <ac:graphicFrameMk id="2" creationId="{32B987FA-B985-4631-AFC2-5362EA9A81AD}"/>
          </ac:graphicFrameMkLst>
        </pc:graphicFrameChg>
        <pc:graphicFrameChg chg="add del mod">
          <ac:chgData name="Jhonata Carvalho Araujo Silva" userId="2acf08a1-5b9e-4699-bdc3-c3000f88cbd8" providerId="ADAL" clId="{8FEBB72A-8911-4CDD-A581-E7F4F3A5031A}" dt="2025-06-02T19:26:41.666" v="858" actId="478"/>
          <ac:graphicFrameMkLst>
            <pc:docMk/>
            <pc:sldMk cId="1513469607" sldId="274"/>
            <ac:graphicFrameMk id="6" creationId="{3C5210FC-ED6F-4D6D-33BA-79E03F17BB38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43.160" v="860"/>
          <ac:graphicFrameMkLst>
            <pc:docMk/>
            <pc:sldMk cId="1513469607" sldId="274"/>
            <ac:graphicFrameMk id="7" creationId="{F3DE4703-5B24-78B2-AE00-D392EE9E15C1}"/>
          </ac:graphicFrameMkLst>
        </pc:graphicFrameChg>
      </pc:sldChg>
      <pc:sldChg chg="addSp delSp modSp new mod">
        <pc:chgData name="Jhonata Carvalho Araujo Silva" userId="2acf08a1-5b9e-4699-bdc3-c3000f88cbd8" providerId="ADAL" clId="{8FEBB72A-8911-4CDD-A581-E7F4F3A5031A}" dt="2025-06-02T19:27:30.769" v="881"/>
        <pc:sldMkLst>
          <pc:docMk/>
          <pc:sldMk cId="1540871248" sldId="275"/>
        </pc:sldMkLst>
        <pc:spChg chg="add mod">
          <ac:chgData name="Jhonata Carvalho Araujo Silva" userId="2acf08a1-5b9e-4699-bdc3-c3000f88cbd8" providerId="ADAL" clId="{8FEBB72A-8911-4CDD-A581-E7F4F3A5031A}" dt="2025-06-02T19:22:09.650" v="819" actId="20577"/>
          <ac:spMkLst>
            <pc:docMk/>
            <pc:sldMk cId="1540871248" sldId="275"/>
            <ac:spMk id="3" creationId="{A1D95085-1AC2-AB86-4CDA-7C8D0AE16767}"/>
          </ac:spMkLst>
        </pc:spChg>
        <pc:spChg chg="add mod">
          <ac:chgData name="Jhonata Carvalho Araujo Silva" userId="2acf08a1-5b9e-4699-bdc3-c3000f88cbd8" providerId="ADAL" clId="{8FEBB72A-8911-4CDD-A581-E7F4F3A5031A}" dt="2025-06-02T19:23:18.720" v="822" actId="12789"/>
          <ac:spMkLst>
            <pc:docMk/>
            <pc:sldMk cId="1540871248" sldId="275"/>
            <ac:spMk id="4" creationId="{726CD148-BAB2-6461-81BE-51E3E5BFB674}"/>
          </ac:spMkLst>
        </pc:spChg>
        <pc:spChg chg="add mod">
          <ac:chgData name="Jhonata Carvalho Araujo Silva" userId="2acf08a1-5b9e-4699-bdc3-c3000f88cbd8" providerId="ADAL" clId="{8FEBB72A-8911-4CDD-A581-E7F4F3A5031A}" dt="2025-06-02T19:23:18.720" v="822" actId="12789"/>
          <ac:spMkLst>
            <pc:docMk/>
            <pc:sldMk cId="1540871248" sldId="275"/>
            <ac:spMk id="5" creationId="{E34AB0C6-CF1B-B47B-BFEE-A57177B1AD3D}"/>
          </ac:spMkLst>
        </pc:spChg>
        <pc:graphicFrameChg chg="add mod">
          <ac:chgData name="Jhonata Carvalho Araujo Silva" userId="2acf08a1-5b9e-4699-bdc3-c3000f88cbd8" providerId="ADAL" clId="{8FEBB72A-8911-4CDD-A581-E7F4F3A5031A}" dt="2025-06-02T19:14:14.387" v="642" actId="113"/>
          <ac:graphicFrameMkLst>
            <pc:docMk/>
            <pc:sldMk cId="1540871248" sldId="275"/>
            <ac:graphicFrameMk id="2" creationId="{12821001-575A-42A5-A4DC-AE56CB9ACCE9}"/>
          </ac:graphicFrameMkLst>
        </pc:graphicFrameChg>
        <pc:graphicFrameChg chg="add del mod">
          <ac:chgData name="Jhonata Carvalho Araujo Silva" userId="2acf08a1-5b9e-4699-bdc3-c3000f88cbd8" providerId="ADAL" clId="{8FEBB72A-8911-4CDD-A581-E7F4F3A5031A}" dt="2025-06-02T19:27:29.692" v="879" actId="478"/>
          <ac:graphicFrameMkLst>
            <pc:docMk/>
            <pc:sldMk cId="1540871248" sldId="275"/>
            <ac:graphicFrameMk id="6" creationId="{18CCE91B-D397-BE8C-25F9-D98BC3FE6DAD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7:30.769" v="881"/>
          <ac:graphicFrameMkLst>
            <pc:docMk/>
            <pc:sldMk cId="1540871248" sldId="275"/>
            <ac:graphicFrameMk id="7" creationId="{B7F024F0-0BDA-8228-4F5E-236D42FFFC98}"/>
          </ac:graphicFrameMkLst>
        </pc:graphicFrameChg>
      </pc:sldChg>
      <pc:sldChg chg="addSp delSp modSp new mod">
        <pc:chgData name="Jhonata Carvalho Araujo Silva" userId="2acf08a1-5b9e-4699-bdc3-c3000f88cbd8" providerId="ADAL" clId="{8FEBB72A-8911-4CDD-A581-E7F4F3A5031A}" dt="2025-06-02T19:26:50.058" v="863"/>
        <pc:sldMkLst>
          <pc:docMk/>
          <pc:sldMk cId="3259808593" sldId="276"/>
        </pc:sldMkLst>
        <pc:spChg chg="add mod">
          <ac:chgData name="Jhonata Carvalho Araujo Silva" userId="2acf08a1-5b9e-4699-bdc3-c3000f88cbd8" providerId="ADAL" clId="{8FEBB72A-8911-4CDD-A581-E7F4F3A5031A}" dt="2025-06-02T19:18:49.930" v="698" actId="20577"/>
          <ac:spMkLst>
            <pc:docMk/>
            <pc:sldMk cId="3259808593" sldId="276"/>
            <ac:spMk id="3" creationId="{CAC8A0B6-113E-C160-0CFC-80D7E186886D}"/>
          </ac:spMkLst>
        </pc:spChg>
        <pc:spChg chg="add mod">
          <ac:chgData name="Jhonata Carvalho Araujo Silva" userId="2acf08a1-5b9e-4699-bdc3-c3000f88cbd8" providerId="ADAL" clId="{8FEBB72A-8911-4CDD-A581-E7F4F3A5031A}" dt="2025-06-02T19:16:01.632" v="654"/>
          <ac:spMkLst>
            <pc:docMk/>
            <pc:sldMk cId="3259808593" sldId="276"/>
            <ac:spMk id="4" creationId="{138A99A8-FEEA-89BC-1543-6FE4ED2EC905}"/>
          </ac:spMkLst>
        </pc:spChg>
        <pc:spChg chg="add mod">
          <ac:chgData name="Jhonata Carvalho Araujo Silva" userId="2acf08a1-5b9e-4699-bdc3-c3000f88cbd8" providerId="ADAL" clId="{8FEBB72A-8911-4CDD-A581-E7F4F3A5031A}" dt="2025-06-02T19:16:01.632" v="654"/>
          <ac:spMkLst>
            <pc:docMk/>
            <pc:sldMk cId="3259808593" sldId="276"/>
            <ac:spMk id="5" creationId="{3EF9D33F-A3B5-4391-5C02-0100B239A247}"/>
          </ac:spMkLst>
        </pc:spChg>
        <pc:graphicFrameChg chg="add mod">
          <ac:chgData name="Jhonata Carvalho Araujo Silva" userId="2acf08a1-5b9e-4699-bdc3-c3000f88cbd8" providerId="ADAL" clId="{8FEBB72A-8911-4CDD-A581-E7F4F3A5031A}" dt="2025-06-02T19:17:50.552" v="696" actId="207"/>
          <ac:graphicFrameMkLst>
            <pc:docMk/>
            <pc:sldMk cId="3259808593" sldId="276"/>
            <ac:graphicFrameMk id="2" creationId="{823D3BFB-2684-47B8-9A6D-DE2F87CBFE41}"/>
          </ac:graphicFrameMkLst>
        </pc:graphicFrameChg>
        <pc:graphicFrameChg chg="add del mod">
          <ac:chgData name="Jhonata Carvalho Araujo Silva" userId="2acf08a1-5b9e-4699-bdc3-c3000f88cbd8" providerId="ADAL" clId="{8FEBB72A-8911-4CDD-A581-E7F4F3A5031A}" dt="2025-06-02T19:26:49.141" v="861" actId="478"/>
          <ac:graphicFrameMkLst>
            <pc:docMk/>
            <pc:sldMk cId="3259808593" sldId="276"/>
            <ac:graphicFrameMk id="6" creationId="{00D00204-EC3E-1EBD-9013-DD7B275A0C45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6:50.058" v="863"/>
          <ac:graphicFrameMkLst>
            <pc:docMk/>
            <pc:sldMk cId="3259808593" sldId="276"/>
            <ac:graphicFrameMk id="7" creationId="{90C4D134-638C-AB3A-5174-7A0E7771D4C7}"/>
          </ac:graphicFrameMkLst>
        </pc:graphicFrameChg>
      </pc:sldChg>
      <pc:sldChg chg="addSp delSp modSp new mod">
        <pc:chgData name="Jhonata Carvalho Araujo Silva" userId="2acf08a1-5b9e-4699-bdc3-c3000f88cbd8" providerId="ADAL" clId="{8FEBB72A-8911-4CDD-A581-E7F4F3A5031A}" dt="2025-06-02T19:29:49.737" v="891"/>
        <pc:sldMkLst>
          <pc:docMk/>
          <pc:sldMk cId="1710543820" sldId="277"/>
        </pc:sldMkLst>
        <pc:spChg chg="add mod">
          <ac:chgData name="Jhonata Carvalho Araujo Silva" userId="2acf08a1-5b9e-4699-bdc3-c3000f88cbd8" providerId="ADAL" clId="{8FEBB72A-8911-4CDD-A581-E7F4F3A5031A}" dt="2025-06-02T19:21:43.697" v="797" actId="20577"/>
          <ac:spMkLst>
            <pc:docMk/>
            <pc:sldMk cId="1710543820" sldId="277"/>
            <ac:spMk id="3" creationId="{DAD379A8-51B6-123B-AD14-AEB6FDC7D185}"/>
          </ac:spMkLst>
        </pc:spChg>
        <pc:spChg chg="add mod">
          <ac:chgData name="Jhonata Carvalho Araujo Silva" userId="2acf08a1-5b9e-4699-bdc3-c3000f88cbd8" providerId="ADAL" clId="{8FEBB72A-8911-4CDD-A581-E7F4F3A5031A}" dt="2025-06-02T19:24:11.077" v="825" actId="12789"/>
          <ac:spMkLst>
            <pc:docMk/>
            <pc:sldMk cId="1710543820" sldId="277"/>
            <ac:spMk id="4" creationId="{2507E22D-F06D-F051-FD80-73B40DB08A24}"/>
          </ac:spMkLst>
        </pc:spChg>
        <pc:spChg chg="add mod">
          <ac:chgData name="Jhonata Carvalho Araujo Silva" userId="2acf08a1-5b9e-4699-bdc3-c3000f88cbd8" providerId="ADAL" clId="{8FEBB72A-8911-4CDD-A581-E7F4F3A5031A}" dt="2025-06-02T19:24:11.077" v="825" actId="12789"/>
          <ac:spMkLst>
            <pc:docMk/>
            <pc:sldMk cId="1710543820" sldId="277"/>
            <ac:spMk id="5" creationId="{46D7899C-4D6A-E002-DF45-6372431B5EE0}"/>
          </ac:spMkLst>
        </pc:spChg>
        <pc:graphicFrameChg chg="add mod">
          <ac:chgData name="Jhonata Carvalho Araujo Silva" userId="2acf08a1-5b9e-4699-bdc3-c3000f88cbd8" providerId="ADAL" clId="{8FEBB72A-8911-4CDD-A581-E7F4F3A5031A}" dt="2025-06-02T19:29:49.737" v="891"/>
          <ac:graphicFrameMkLst>
            <pc:docMk/>
            <pc:sldMk cId="1710543820" sldId="277"/>
            <ac:graphicFrameMk id="2" creationId="{D1DC43B5-9045-43C6-9149-82519FE230B7}"/>
          </ac:graphicFrameMkLst>
        </pc:graphicFrameChg>
        <pc:graphicFrameChg chg="add del mod">
          <ac:chgData name="Jhonata Carvalho Araujo Silva" userId="2acf08a1-5b9e-4699-bdc3-c3000f88cbd8" providerId="ADAL" clId="{8FEBB72A-8911-4CDD-A581-E7F4F3A5031A}" dt="2025-06-02T19:26:54.234" v="864" actId="478"/>
          <ac:graphicFrameMkLst>
            <pc:docMk/>
            <pc:sldMk cId="1710543820" sldId="277"/>
            <ac:graphicFrameMk id="6" creationId="{1D0A37EB-3922-399F-D68B-32ECAB3BA045}"/>
          </ac:graphicFrameMkLst>
        </pc:graphicFrameChg>
        <pc:graphicFrameChg chg="add mod">
          <ac:chgData name="Jhonata Carvalho Araujo Silva" userId="2acf08a1-5b9e-4699-bdc3-c3000f88cbd8" providerId="ADAL" clId="{8FEBB72A-8911-4CDD-A581-E7F4F3A5031A}" dt="2025-06-02T19:27:10.223" v="878" actId="1037"/>
          <ac:graphicFrameMkLst>
            <pc:docMk/>
            <pc:sldMk cId="1710543820" sldId="277"/>
            <ac:graphicFrameMk id="7" creationId="{4BB7C89D-D0D4-3F7F-0F51-E0B2E62EF7CD}"/>
          </ac:graphicFrameMkLst>
        </pc:graphicFrameChg>
      </pc:sldChg>
    </pc:docChg>
  </pc:docChgLst>
  <pc:docChgLst>
    <pc:chgData name="Allan Kassio De Oliveira Santos Ribeiro" userId="ef0bd938-c0f5-4f99-af4a-f8ecfd15de47" providerId="ADAL" clId="{3AB5B005-D76E-4610-933F-3D0F3BB55697}"/>
    <pc:docChg chg="undo custSel addSld delSld modSld addSection modSection">
      <pc:chgData name="Allan Kassio De Oliveira Santos Ribeiro" userId="ef0bd938-c0f5-4f99-af4a-f8ecfd15de47" providerId="ADAL" clId="{3AB5B005-D76E-4610-933F-3D0F3BB55697}" dt="2025-06-03T19:40:01.073" v="720" actId="27918"/>
      <pc:docMkLst>
        <pc:docMk/>
      </pc:docMkLst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448023382" sldId="261"/>
        </pc:sldMkLst>
        <pc:spChg chg="add mod">
          <ac:chgData name="Allan Kassio De Oliveira Santos Ribeiro" userId="ef0bd938-c0f5-4f99-af4a-f8ecfd15de47" providerId="ADAL" clId="{3AB5B005-D76E-4610-933F-3D0F3BB55697}" dt="2025-06-03T18:29:49.803" v="64"/>
          <ac:spMkLst>
            <pc:docMk/>
            <pc:sldMk cId="1448023382" sldId="261"/>
            <ac:spMk id="2" creationId="{A412862F-5AC6-900C-D8E7-BD9D140B3260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49.803" v="64"/>
          <ac:spMkLst>
            <pc:docMk/>
            <pc:sldMk cId="1448023382" sldId="261"/>
            <ac:spMk id="6" creationId="{33DA67EA-21E0-676E-476E-C6211C7801CE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29:49.418" v="62" actId="478"/>
          <ac:graphicFrameMkLst>
            <pc:docMk/>
            <pc:sldMk cId="1448023382" sldId="261"/>
            <ac:graphicFrameMk id="4" creationId="{6E6F54A3-AB0F-A6AD-CDA8-8D5BBC7AE284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29:49.803" v="64"/>
          <ac:graphicFrameMkLst>
            <pc:docMk/>
            <pc:sldMk cId="1448023382" sldId="261"/>
            <ac:graphicFrameMk id="8" creationId="{E81F9291-423E-5500-B721-F1761151D624}"/>
          </ac:graphicFrameMkLst>
        </pc:graphicFrameChg>
      </pc:sldChg>
      <pc:sldChg chg="addSp delSp modSp mod">
        <pc:chgData name="Allan Kassio De Oliveira Santos Ribeiro" userId="ef0bd938-c0f5-4f99-af4a-f8ecfd15de47" providerId="ADAL" clId="{3AB5B005-D76E-4610-933F-3D0F3BB55697}" dt="2025-06-03T19:40:01.073" v="720" actId="27918"/>
        <pc:sldMkLst>
          <pc:docMk/>
          <pc:sldMk cId="4193098944" sldId="262"/>
        </pc:sldMkLst>
        <pc:spChg chg="del">
          <ac:chgData name="Allan Kassio De Oliveira Santos Ribeiro" userId="ef0bd938-c0f5-4f99-af4a-f8ecfd15de47" providerId="ADAL" clId="{3AB5B005-D76E-4610-933F-3D0F3BB55697}" dt="2025-06-03T18:29:40.995" v="57" actId="478"/>
          <ac:spMkLst>
            <pc:docMk/>
            <pc:sldMk cId="4193098944" sldId="262"/>
            <ac:spMk id="4" creationId="{DFD3F7FF-C425-DE06-101A-A33B1E65E28E}"/>
          </ac:spMkLst>
        </pc:spChg>
        <pc:spChg chg="del">
          <ac:chgData name="Allan Kassio De Oliveira Santos Ribeiro" userId="ef0bd938-c0f5-4f99-af4a-f8ecfd15de47" providerId="ADAL" clId="{3AB5B005-D76E-4610-933F-3D0F3BB55697}" dt="2025-06-03T18:29:40.995" v="57" actId="478"/>
          <ac:spMkLst>
            <pc:docMk/>
            <pc:sldMk cId="4193098944" sldId="262"/>
            <ac:spMk id="5" creationId="{5FDF727F-F227-74B5-F38F-E17233D548E9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41.473" v="59"/>
          <ac:spMkLst>
            <pc:docMk/>
            <pc:sldMk cId="4193098944" sldId="262"/>
            <ac:spMk id="7" creationId="{21FC9A8B-3718-6F48-6520-A2D90EFDCCE2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41.473" v="59"/>
          <ac:spMkLst>
            <pc:docMk/>
            <pc:sldMk cId="4193098944" sldId="262"/>
            <ac:spMk id="8" creationId="{A2903D53-2709-1930-C18E-3415C194C6F8}"/>
          </ac:spMkLst>
        </pc:spChg>
        <pc:spChg chg="mod">
          <ac:chgData name="Allan Kassio De Oliveira Santos Ribeiro" userId="ef0bd938-c0f5-4f99-af4a-f8ecfd15de47" providerId="ADAL" clId="{3AB5B005-D76E-4610-933F-3D0F3BB55697}" dt="2025-06-03T19:08:22.199" v="169" actId="6549"/>
          <ac:spMkLst>
            <pc:docMk/>
            <pc:sldMk cId="4193098944" sldId="262"/>
            <ac:spMk id="9" creationId="{26A047E6-D202-3B90-8187-EFD213614565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6:24:19.592" v="31" actId="1076"/>
          <ac:graphicFrameMkLst>
            <pc:docMk/>
            <pc:sldMk cId="4193098944" sldId="262"/>
            <ac:graphicFrameMk id="2" creationId="{D7BDC960-71FB-9B08-D262-7EDF615EFE26}"/>
          </ac:graphicFrameMkLst>
        </pc:graphicFrameChg>
        <pc:graphicFrameChg chg="del">
          <ac:chgData name="Allan Kassio De Oliveira Santos Ribeiro" userId="ef0bd938-c0f5-4f99-af4a-f8ecfd15de47" providerId="ADAL" clId="{3AB5B005-D76E-4610-933F-3D0F3BB55697}" dt="2025-06-03T18:29:40.995" v="57" actId="478"/>
          <ac:graphicFrameMkLst>
            <pc:docMk/>
            <pc:sldMk cId="4193098944" sldId="262"/>
            <ac:graphicFrameMk id="3" creationId="{2E73026A-F5BD-4893-BFA8-0992E460B4FA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9:13:48.031" v="321"/>
          <ac:graphicFrameMkLst>
            <pc:docMk/>
            <pc:sldMk cId="4193098944" sldId="262"/>
            <ac:graphicFrameMk id="3" creationId="{67811EE1-809A-A724-5143-ED48F8467024}"/>
          </ac:graphicFrameMkLst>
        </pc:graphicFrameChg>
        <pc:graphicFrameChg chg="del">
          <ac:chgData name="Allan Kassio De Oliveira Santos Ribeiro" userId="ef0bd938-c0f5-4f99-af4a-f8ecfd15de47" providerId="ADAL" clId="{3AB5B005-D76E-4610-933F-3D0F3BB55697}" dt="2025-06-03T16:23:56.605" v="28" actId="478"/>
          <ac:graphicFrameMkLst>
            <pc:docMk/>
            <pc:sldMk cId="4193098944" sldId="262"/>
            <ac:graphicFrameMk id="7" creationId="{D7BDC960-71FB-9B08-D262-7EDF615EFE26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8:47:39.424" v="112" actId="478"/>
          <ac:graphicFrameMkLst>
            <pc:docMk/>
            <pc:sldMk cId="4193098944" sldId="262"/>
            <ac:graphicFrameMk id="10" creationId="{A1667878-A793-21B5-EFF1-5B7B021E2282}"/>
          </ac:graphicFrameMkLst>
        </pc:graphicFrameChg>
      </pc:sldChg>
      <pc:sldChg chg="add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3396677668" sldId="263"/>
        </pc:sldMkLst>
        <pc:spChg chg="add mod">
          <ac:chgData name="Allan Kassio De Oliveira Santos Ribeiro" userId="ef0bd938-c0f5-4f99-af4a-f8ecfd15de47" providerId="ADAL" clId="{3AB5B005-D76E-4610-933F-3D0F3BB55697}" dt="2025-06-03T18:29:45.276" v="61"/>
          <ac:spMkLst>
            <pc:docMk/>
            <pc:sldMk cId="3396677668" sldId="263"/>
            <ac:spMk id="2" creationId="{3CC3FD94-06FC-6560-E4D2-B2367FB95FAB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45.276" v="61"/>
          <ac:spMkLst>
            <pc:docMk/>
            <pc:sldMk cId="3396677668" sldId="263"/>
            <ac:spMk id="3" creationId="{8A757003-2DAC-E052-0D3E-6585288309C5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8:29:45.276" v="61"/>
          <ac:graphicFrameMkLst>
            <pc:docMk/>
            <pc:sldMk cId="3396677668" sldId="263"/>
            <ac:graphicFrameMk id="4" creationId="{53463882-598A-01F7-AF2C-0F9E5FFDEBF5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298424983" sldId="264"/>
        </pc:sldMkLst>
        <pc:spChg chg="add mod">
          <ac:chgData name="Allan Kassio De Oliveira Santos Ribeiro" userId="ef0bd938-c0f5-4f99-af4a-f8ecfd15de47" providerId="ADAL" clId="{3AB5B005-D76E-4610-933F-3D0F3BB55697}" dt="2025-06-03T18:29:52.867" v="66"/>
          <ac:spMkLst>
            <pc:docMk/>
            <pc:sldMk cId="298424983" sldId="264"/>
            <ac:spMk id="2" creationId="{9E397447-A4D0-A04C-8888-3806FC67D924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52.867" v="66"/>
          <ac:spMkLst>
            <pc:docMk/>
            <pc:sldMk cId="298424983" sldId="264"/>
            <ac:spMk id="3" creationId="{291C89DF-EFA4-4B43-CC26-295EF0427666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29:54.219" v="67" actId="478"/>
          <ac:graphicFrameMkLst>
            <pc:docMk/>
            <pc:sldMk cId="298424983" sldId="264"/>
            <ac:graphicFrameMk id="4" creationId="{3B74C08B-19C5-4D10-12AB-5196EDB09C61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29:52.867" v="66"/>
          <ac:graphicFrameMkLst>
            <pc:docMk/>
            <pc:sldMk cId="298424983" sldId="264"/>
            <ac:graphicFrameMk id="6" creationId="{C251B04D-A865-4FC7-2EC3-2019F15A7D5E}"/>
          </ac:graphicFrameMkLst>
        </pc:graphicFrameChg>
      </pc:sldChg>
      <pc:sldChg chg="addSp delSp modSp mod">
        <pc:chgData name="Allan Kassio De Oliveira Santos Ribeiro" userId="ef0bd938-c0f5-4f99-af4a-f8ecfd15de47" providerId="ADAL" clId="{3AB5B005-D76E-4610-933F-3D0F3BB55697}" dt="2025-06-03T19:39:54.218" v="717" actId="27918"/>
        <pc:sldMkLst>
          <pc:docMk/>
          <pc:sldMk cId="1740822775" sldId="265"/>
        </pc:sldMkLst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4" creationId="{ED8AB499-5A14-E8F8-84BB-E3F2652457A2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5" creationId="{29D98D37-8B6D-EB6F-E53E-EBA93A9FB4A8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6" creationId="{4990937A-AC2A-E4D1-BD7B-30959C7D6C48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8" creationId="{98A75408-9B5A-B87B-E06D-1AA095FEFBE2}"/>
          </ac:spMkLst>
        </pc:spChg>
        <pc:spChg chg="add 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12" creationId="{2399F1B0-3F10-D516-D22D-05B71754DC21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21:57.034" v="462" actId="165"/>
          <ac:spMkLst>
            <pc:docMk/>
            <pc:sldMk cId="1740822775" sldId="265"/>
            <ac:spMk id="13" creationId="{1DC7A1D9-B690-B08B-9D52-56E3ABDADBCD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21:57.034" v="462" actId="165"/>
          <ac:spMkLst>
            <pc:docMk/>
            <pc:sldMk cId="1740822775" sldId="265"/>
            <ac:spMk id="14" creationId="{4BD98047-B169-F6EA-F03D-4333F9BD5199}"/>
          </ac:spMkLst>
        </pc:spChg>
        <pc:spChg chg="add 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15" creationId="{B5350253-FC6A-829A-6068-5F297563E5D7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21:57.034" v="462" actId="165"/>
          <ac:spMkLst>
            <pc:docMk/>
            <pc:sldMk cId="1740822775" sldId="265"/>
            <ac:spMk id="16" creationId="{667666C9-45D5-1A57-D1AC-414E21A8DA2D}"/>
          </ac:spMkLst>
        </pc:spChg>
        <pc:spChg chg="add 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17" creationId="{F972CB06-D0F1-8D69-56F1-D7CFB563F3FE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29" creationId="{87D8A4D0-087C-9923-052E-E6E4093B06C4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39:48.812" v="715" actId="165"/>
          <ac:spMkLst>
            <pc:docMk/>
            <pc:sldMk cId="1740822775" sldId="265"/>
            <ac:spMk id="30" creationId="{8897386B-9B94-3460-B545-AFD0D5E20213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22:19.065" v="472" actId="165"/>
          <ac:spMkLst>
            <pc:docMk/>
            <pc:sldMk cId="1740822775" sldId="265"/>
            <ac:spMk id="33" creationId="{761E2E57-6697-A115-96B4-F40401C60120}"/>
          </ac:spMkLst>
        </pc:spChg>
        <pc:spChg chg="mod topLvl">
          <ac:chgData name="Allan Kassio De Oliveira Santos Ribeiro" userId="ef0bd938-c0f5-4f99-af4a-f8ecfd15de47" providerId="ADAL" clId="{3AB5B005-D76E-4610-933F-3D0F3BB55697}" dt="2025-06-03T19:22:26.033" v="484" actId="1035"/>
          <ac:spMkLst>
            <pc:docMk/>
            <pc:sldMk cId="1740822775" sldId="265"/>
            <ac:spMk id="34" creationId="{39410D34-0116-3DB8-7C9B-7827466FFA04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26.033" v="484" actId="1035"/>
          <ac:spMkLst>
            <pc:docMk/>
            <pc:sldMk cId="1740822775" sldId="265"/>
            <ac:spMk id="35" creationId="{EAB5B60A-7E4E-B308-43BA-E856F7DBD120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32.173" v="486" actId="1076"/>
          <ac:spMkLst>
            <pc:docMk/>
            <pc:sldMk cId="1740822775" sldId="265"/>
            <ac:spMk id="36" creationId="{79778127-A899-B7D1-A370-6D98FAA8F08B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32.173" v="486" actId="1076"/>
          <ac:spMkLst>
            <pc:docMk/>
            <pc:sldMk cId="1740822775" sldId="265"/>
            <ac:spMk id="37" creationId="{5ECE21BD-3995-FEB1-4B01-483B9CE2FB83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39.142" v="506" actId="20577"/>
          <ac:spMkLst>
            <pc:docMk/>
            <pc:sldMk cId="1740822775" sldId="265"/>
            <ac:spMk id="38" creationId="{DFE4EFA3-E94D-745C-B7E7-3B569612A5A0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49.635" v="508" actId="1076"/>
          <ac:spMkLst>
            <pc:docMk/>
            <pc:sldMk cId="1740822775" sldId="265"/>
            <ac:spMk id="39" creationId="{E6C9AE9D-09AE-BB69-90FB-62C776337430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49.635" v="508" actId="1076"/>
          <ac:spMkLst>
            <pc:docMk/>
            <pc:sldMk cId="1740822775" sldId="265"/>
            <ac:spMk id="40" creationId="{4545B787-0E4C-0969-0087-6DF409DE3A04}"/>
          </ac:spMkLst>
        </pc:spChg>
        <pc:spChg chg="add mod">
          <ac:chgData name="Allan Kassio De Oliveira Santos Ribeiro" userId="ef0bd938-c0f5-4f99-af4a-f8ecfd15de47" providerId="ADAL" clId="{3AB5B005-D76E-4610-933F-3D0F3BB55697}" dt="2025-06-03T19:22:55.200" v="523" actId="20577"/>
          <ac:spMkLst>
            <pc:docMk/>
            <pc:sldMk cId="1740822775" sldId="265"/>
            <ac:spMk id="41" creationId="{C862D093-D2C2-C125-2C53-59291A745FA9}"/>
          </ac:spMkLst>
        </pc:spChg>
        <pc:grpChg chg="add mod">
          <ac:chgData name="Allan Kassio De Oliveira Santos Ribeiro" userId="ef0bd938-c0f5-4f99-af4a-f8ecfd15de47" providerId="ADAL" clId="{3AB5B005-D76E-4610-933F-3D0F3BB55697}" dt="2025-06-03T19:20:55.781" v="410" actId="1076"/>
          <ac:grpSpMkLst>
            <pc:docMk/>
            <pc:sldMk cId="1740822775" sldId="265"/>
            <ac:grpSpMk id="20" creationId="{C1DC025D-F511-0DCD-F557-2A4C4A65D563}"/>
          </ac:grpSpMkLst>
        </pc:grpChg>
        <pc:grpChg chg="add mod">
          <ac:chgData name="Allan Kassio De Oliveira Santos Ribeiro" userId="ef0bd938-c0f5-4f99-af4a-f8ecfd15de47" providerId="ADAL" clId="{3AB5B005-D76E-4610-933F-3D0F3BB55697}" dt="2025-06-03T19:21:00.261" v="411" actId="164"/>
          <ac:grpSpMkLst>
            <pc:docMk/>
            <pc:sldMk cId="1740822775" sldId="265"/>
            <ac:grpSpMk id="23" creationId="{72DB5463-0290-7B6F-CDC3-844286DA5EC7}"/>
          </ac:grpSpMkLst>
        </pc:grpChg>
        <pc:grpChg chg="add mod">
          <ac:chgData name="Allan Kassio De Oliveira Santos Ribeiro" userId="ef0bd938-c0f5-4f99-af4a-f8ecfd15de47" providerId="ADAL" clId="{3AB5B005-D76E-4610-933F-3D0F3BB55697}" dt="2025-06-03T19:21:04.677" v="412" actId="164"/>
          <ac:grpSpMkLst>
            <pc:docMk/>
            <pc:sldMk cId="1740822775" sldId="265"/>
            <ac:grpSpMk id="24" creationId="{935B3BC0-C473-5168-DD25-9AA4B0A5AFE3}"/>
          </ac:grpSpMkLst>
        </pc:grpChg>
        <pc:grpChg chg="add del mod">
          <ac:chgData name="Allan Kassio De Oliveira Santos Ribeiro" userId="ef0bd938-c0f5-4f99-af4a-f8ecfd15de47" providerId="ADAL" clId="{3AB5B005-D76E-4610-933F-3D0F3BB55697}" dt="2025-06-03T19:21:57.034" v="462" actId="165"/>
          <ac:grpSpMkLst>
            <pc:docMk/>
            <pc:sldMk cId="1740822775" sldId="265"/>
            <ac:grpSpMk id="27" creationId="{64E10526-1394-7C85-9AD8-17D7BE68666F}"/>
          </ac:grpSpMkLst>
        </pc:grpChg>
        <pc:grpChg chg="add mod">
          <ac:chgData name="Allan Kassio De Oliveira Santos Ribeiro" userId="ef0bd938-c0f5-4f99-af4a-f8ecfd15de47" providerId="ADAL" clId="{3AB5B005-D76E-4610-933F-3D0F3BB55697}" dt="2025-06-03T19:21:16.513" v="416" actId="1076"/>
          <ac:grpSpMkLst>
            <pc:docMk/>
            <pc:sldMk cId="1740822775" sldId="265"/>
            <ac:grpSpMk id="28" creationId="{EE9A9B33-0903-8167-25B0-7E163ACFEE01}"/>
          </ac:grpSpMkLst>
        </pc:grpChg>
        <pc:grpChg chg="add del mod">
          <ac:chgData name="Allan Kassio De Oliveira Santos Ribeiro" userId="ef0bd938-c0f5-4f99-af4a-f8ecfd15de47" providerId="ADAL" clId="{3AB5B005-D76E-4610-933F-3D0F3BB55697}" dt="2025-06-03T19:22:19.065" v="472" actId="165"/>
          <ac:grpSpMkLst>
            <pc:docMk/>
            <pc:sldMk cId="1740822775" sldId="265"/>
            <ac:grpSpMk id="32" creationId="{DA515709-7A86-D12F-7D23-FCB0C67D82BC}"/>
          </ac:grpSpMkLst>
        </pc:grpChg>
        <pc:graphicFrameChg chg="add mod">
          <ac:chgData name="Allan Kassio De Oliveira Santos Ribeiro" userId="ef0bd938-c0f5-4f99-af4a-f8ecfd15de47" providerId="ADAL" clId="{3AB5B005-D76E-4610-933F-3D0F3BB55697}" dt="2025-06-03T18:51:47.503" v="125" actId="207"/>
          <ac:graphicFrameMkLst>
            <pc:docMk/>
            <pc:sldMk cId="1740822775" sldId="265"/>
            <ac:graphicFrameMk id="2" creationId="{460258FC-8C65-F48F-28EB-13E0B02F82F5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8:47:33.979" v="110" actId="478"/>
          <ac:graphicFrameMkLst>
            <pc:docMk/>
            <pc:sldMk cId="1740822775" sldId="265"/>
            <ac:graphicFrameMk id="2" creationId="{70CFB5C3-F458-8E4A-7378-4D7B3A9F496B}"/>
          </ac:graphicFrameMkLst>
        </pc:graphicFrameChg>
        <pc:graphicFrameChg chg="del mod">
          <ac:chgData name="Allan Kassio De Oliveira Santos Ribeiro" userId="ef0bd938-c0f5-4f99-af4a-f8ecfd15de47" providerId="ADAL" clId="{3AB5B005-D76E-4610-933F-3D0F3BB55697}" dt="2025-06-03T16:22:58.268" v="14" actId="478"/>
          <ac:graphicFrameMkLst>
            <pc:docMk/>
            <pc:sldMk cId="1740822775" sldId="265"/>
            <ac:graphicFrameMk id="2" creationId="{FFE02DC6-3717-7DFD-4E22-49CD1C0B4C1F}"/>
          </ac:graphicFrameMkLst>
        </pc:graphicFrameChg>
        <pc:graphicFrameChg chg="del">
          <ac:chgData name="Allan Kassio De Oliveira Santos Ribeiro" userId="ef0bd938-c0f5-4f99-af4a-f8ecfd15de47" providerId="ADAL" clId="{3AB5B005-D76E-4610-933F-3D0F3BB55697}" dt="2025-06-03T18:28:45.395" v="47" actId="478"/>
          <ac:graphicFrameMkLst>
            <pc:docMk/>
            <pc:sldMk cId="1740822775" sldId="265"/>
            <ac:graphicFrameMk id="3" creationId="{70CFB5C3-F458-8E4A-7378-4D7B3A9F496B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9:21:00.261" v="411" actId="164"/>
          <ac:graphicFrameMkLst>
            <pc:docMk/>
            <pc:sldMk cId="1740822775" sldId="265"/>
            <ac:graphicFrameMk id="3" creationId="{A3063FF1-1572-4801-935B-69B772513D1C}"/>
          </ac:graphicFrameMkLst>
        </pc:graphicFrameChg>
        <pc:graphicFrameChg chg="add mod topLvl">
          <ac:chgData name="Allan Kassio De Oliveira Santos Ribeiro" userId="ef0bd938-c0f5-4f99-af4a-f8ecfd15de47" providerId="ADAL" clId="{3AB5B005-D76E-4610-933F-3D0F3BB55697}" dt="2025-06-03T19:21:57.034" v="462" actId="165"/>
          <ac:graphicFrameMkLst>
            <pc:docMk/>
            <pc:sldMk cId="1740822775" sldId="265"/>
            <ac:graphicFrameMk id="9" creationId="{58CEB97A-7E77-8162-0D0A-12CC23419B14}"/>
          </ac:graphicFrameMkLst>
        </pc:graphicFrameChg>
        <pc:graphicFrameChg chg="del">
          <ac:chgData name="Allan Kassio De Oliveira Santos Ribeiro" userId="ef0bd938-c0f5-4f99-af4a-f8ecfd15de47" providerId="ADAL" clId="{3AB5B005-D76E-4610-933F-3D0F3BB55697}" dt="2025-06-03T16:23:28.058" v="18" actId="478"/>
          <ac:graphicFrameMkLst>
            <pc:docMk/>
            <pc:sldMk cId="1740822775" sldId="265"/>
            <ac:graphicFrameMk id="9" creationId="{A3063FF1-1572-4801-935B-69B772513D1C}"/>
          </ac:graphicFrameMkLst>
        </pc:graphicFrameChg>
        <pc:graphicFrameChg chg="add mod topLvl">
          <ac:chgData name="Allan Kassio De Oliveira Santos Ribeiro" userId="ef0bd938-c0f5-4f99-af4a-f8ecfd15de47" providerId="ADAL" clId="{3AB5B005-D76E-4610-933F-3D0F3BB55697}" dt="2025-06-03T19:39:48.812" v="715" actId="165"/>
          <ac:graphicFrameMkLst>
            <pc:docMk/>
            <pc:sldMk cId="1740822775" sldId="265"/>
            <ac:graphicFrameMk id="11" creationId="{FFE02DC6-3717-7DFD-4E22-49CD1C0B4C1F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9:19:58.117" v="394" actId="478"/>
          <ac:graphicFrameMkLst>
            <pc:docMk/>
            <pc:sldMk cId="1740822775" sldId="265"/>
            <ac:graphicFrameMk id="18" creationId="{623DE05C-0DD5-32D8-196D-9F10FCEA5CB0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9:21:04.677" v="412" actId="164"/>
          <ac:graphicFrameMkLst>
            <pc:docMk/>
            <pc:sldMk cId="1740822775" sldId="265"/>
            <ac:graphicFrameMk id="19" creationId="{5F18BFC3-2CB0-4338-AD13-8933CC9E85AC}"/>
          </ac:graphicFrameMkLst>
        </pc:graphicFrameChg>
        <pc:graphicFrameChg chg="del mod">
          <ac:chgData name="Allan Kassio De Oliveira Santos Ribeiro" userId="ef0bd938-c0f5-4f99-af4a-f8ecfd15de47" providerId="ADAL" clId="{3AB5B005-D76E-4610-933F-3D0F3BB55697}" dt="2025-06-03T19:21:31.918" v="442" actId="478"/>
          <ac:graphicFrameMkLst>
            <pc:docMk/>
            <pc:sldMk cId="1740822775" sldId="265"/>
            <ac:graphicFrameMk id="31" creationId="{229C66E6-AA1F-4629-340A-1F7CA11DFB19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972966279" sldId="266"/>
        </pc:sldMkLst>
        <pc:spChg chg="add mod">
          <ac:chgData name="Allan Kassio De Oliveira Santos Ribeiro" userId="ef0bd938-c0f5-4f99-af4a-f8ecfd15de47" providerId="ADAL" clId="{3AB5B005-D76E-4610-933F-3D0F3BB55697}" dt="2025-06-03T18:29:57.844" v="70"/>
          <ac:spMkLst>
            <pc:docMk/>
            <pc:sldMk cId="1972966279" sldId="266"/>
            <ac:spMk id="2" creationId="{0EAAFBC7-8D51-A2C9-FE2D-3EECA8D31A44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57.844" v="70"/>
          <ac:spMkLst>
            <pc:docMk/>
            <pc:sldMk cId="1972966279" sldId="266"/>
            <ac:spMk id="7" creationId="{7A0F5F37-E576-C3F5-F192-19BFA595F3CC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29:57.484" v="68" actId="478"/>
          <ac:graphicFrameMkLst>
            <pc:docMk/>
            <pc:sldMk cId="1972966279" sldId="266"/>
            <ac:graphicFrameMk id="4" creationId="{F73E5BD0-E389-35D2-5E57-049C5435D3E6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29:57.844" v="70"/>
          <ac:graphicFrameMkLst>
            <pc:docMk/>
            <pc:sldMk cId="1972966279" sldId="266"/>
            <ac:graphicFrameMk id="8" creationId="{B1221C23-D920-904A-AD08-CFC9443C62C6}"/>
          </ac:graphicFrameMkLst>
        </pc:graphicFrameChg>
      </pc:sldChg>
      <pc:sldChg chg="add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2910999216" sldId="267"/>
        </pc:sldMkLst>
        <pc:spChg chg="add mod">
          <ac:chgData name="Allan Kassio De Oliveira Santos Ribeiro" userId="ef0bd938-c0f5-4f99-af4a-f8ecfd15de47" providerId="ADAL" clId="{3AB5B005-D76E-4610-933F-3D0F3BB55697}" dt="2025-06-03T18:30:25.231" v="94"/>
          <ac:spMkLst>
            <pc:docMk/>
            <pc:sldMk cId="2910999216" sldId="267"/>
            <ac:spMk id="2" creationId="{47E4392D-9F59-ED9C-CA77-D9C8CB4DAED3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25.231" v="94"/>
          <ac:spMkLst>
            <pc:docMk/>
            <pc:sldMk cId="2910999216" sldId="267"/>
            <ac:spMk id="3" creationId="{98897C56-37E7-9390-7776-3DD772DBA45B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8:30:25.231" v="94"/>
          <ac:graphicFrameMkLst>
            <pc:docMk/>
            <pc:sldMk cId="2910999216" sldId="267"/>
            <ac:graphicFrameMk id="4" creationId="{E98BE8DE-AB9E-72EB-9BF8-3B9268B0F83B}"/>
          </ac:graphicFrameMkLst>
        </pc:graphicFrameChg>
      </pc:sldChg>
      <pc:sldChg chg="add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894751921" sldId="268"/>
        </pc:sldMkLst>
        <pc:spChg chg="add mod">
          <ac:chgData name="Allan Kassio De Oliveira Santos Ribeiro" userId="ef0bd938-c0f5-4f99-af4a-f8ecfd15de47" providerId="ADAL" clId="{3AB5B005-D76E-4610-933F-3D0F3BB55697}" dt="2025-06-03T18:30:26.636" v="96"/>
          <ac:spMkLst>
            <pc:docMk/>
            <pc:sldMk cId="894751921" sldId="268"/>
            <ac:spMk id="2" creationId="{C99C496D-1A80-8372-E346-86C1FA696F2E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26.636" v="96"/>
          <ac:spMkLst>
            <pc:docMk/>
            <pc:sldMk cId="894751921" sldId="268"/>
            <ac:spMk id="3" creationId="{BFD7CB18-B2FB-5E9F-9EB2-17947E055D5A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8:30:26.636" v="96"/>
          <ac:graphicFrameMkLst>
            <pc:docMk/>
            <pc:sldMk cId="894751921" sldId="268"/>
            <ac:graphicFrameMk id="4" creationId="{44311B3E-0C8E-086C-B522-F047F6C3CA10}"/>
          </ac:graphicFrameMkLst>
        </pc:graphicFrameChg>
      </pc:sldChg>
      <pc:sldChg chg="add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728816785" sldId="269"/>
        </pc:sldMkLst>
        <pc:spChg chg="add mod">
          <ac:chgData name="Allan Kassio De Oliveira Santos Ribeiro" userId="ef0bd938-c0f5-4f99-af4a-f8ecfd15de47" providerId="ADAL" clId="{3AB5B005-D76E-4610-933F-3D0F3BB55697}" dt="2025-06-03T18:30:27.348" v="98"/>
          <ac:spMkLst>
            <pc:docMk/>
            <pc:sldMk cId="1728816785" sldId="269"/>
            <ac:spMk id="2" creationId="{7EF6F3AA-83A0-1E32-CB76-67A3FD48007E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27.348" v="98"/>
          <ac:spMkLst>
            <pc:docMk/>
            <pc:sldMk cId="1728816785" sldId="269"/>
            <ac:spMk id="3" creationId="{AB4B9C67-1044-A9F6-1650-86F846207A17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8:30:27.348" v="98"/>
          <ac:graphicFrameMkLst>
            <pc:docMk/>
            <pc:sldMk cId="1728816785" sldId="269"/>
            <ac:graphicFrameMk id="4" creationId="{C472B84D-A682-36F5-026D-4A976CA64F14}"/>
          </ac:graphicFrameMkLst>
        </pc:graphicFrameChg>
      </pc:sldChg>
      <pc:sldChg chg="addSp delSp modSp mod">
        <pc:chgData name="Allan Kassio De Oliveira Santos Ribeiro" userId="ef0bd938-c0f5-4f99-af4a-f8ecfd15de47" providerId="ADAL" clId="{3AB5B005-D76E-4610-933F-3D0F3BB55697}" dt="2025-06-03T18:51:53.146" v="127"/>
        <pc:sldMkLst>
          <pc:docMk/>
          <pc:sldMk cId="3572285028" sldId="270"/>
        </pc:sldMkLst>
        <pc:spChg chg="del">
          <ac:chgData name="Allan Kassio De Oliveira Santos Ribeiro" userId="ef0bd938-c0f5-4f99-af4a-f8ecfd15de47" providerId="ADAL" clId="{3AB5B005-D76E-4610-933F-3D0F3BB55697}" dt="2025-06-03T18:29:36.781" v="54" actId="478"/>
          <ac:spMkLst>
            <pc:docMk/>
            <pc:sldMk cId="3572285028" sldId="270"/>
            <ac:spMk id="3" creationId="{87728090-942F-1189-8FF7-EA1C0C043880}"/>
          </ac:spMkLst>
        </pc:spChg>
        <pc:spChg chg="del">
          <ac:chgData name="Allan Kassio De Oliveira Santos Ribeiro" userId="ef0bd938-c0f5-4f99-af4a-f8ecfd15de47" providerId="ADAL" clId="{3AB5B005-D76E-4610-933F-3D0F3BB55697}" dt="2025-06-03T18:29:36.781" v="54" actId="478"/>
          <ac:spMkLst>
            <pc:docMk/>
            <pc:sldMk cId="3572285028" sldId="270"/>
            <ac:spMk id="4" creationId="{F08D7229-C3A6-C0CE-D768-22A20AE67CF4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37.280" v="56"/>
          <ac:spMkLst>
            <pc:docMk/>
            <pc:sldMk cId="3572285028" sldId="270"/>
            <ac:spMk id="14" creationId="{CD6C94BE-C6E2-31B5-030F-F471B94D44EF}"/>
          </ac:spMkLst>
        </pc:spChg>
        <pc:spChg chg="add mod">
          <ac:chgData name="Allan Kassio De Oliveira Santos Ribeiro" userId="ef0bd938-c0f5-4f99-af4a-f8ecfd15de47" providerId="ADAL" clId="{3AB5B005-D76E-4610-933F-3D0F3BB55697}" dt="2025-06-03T18:29:37.280" v="56"/>
          <ac:spMkLst>
            <pc:docMk/>
            <pc:sldMk cId="3572285028" sldId="270"/>
            <ac:spMk id="15" creationId="{2DDD589C-DB6C-7FE3-9516-A95ED3C23060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8:51:53.146" v="127"/>
          <ac:graphicFrameMkLst>
            <pc:docMk/>
            <pc:sldMk cId="3572285028" sldId="270"/>
            <ac:graphicFrameMk id="3" creationId="{F5F79DE4-ED14-3A8F-AB51-764E22D95FD2}"/>
          </ac:graphicFrameMkLst>
        </pc:graphicFrameChg>
        <pc:graphicFrameChg chg="del">
          <ac:chgData name="Allan Kassio De Oliveira Santos Ribeiro" userId="ef0bd938-c0f5-4f99-af4a-f8ecfd15de47" providerId="ADAL" clId="{3AB5B005-D76E-4610-933F-3D0F3BB55697}" dt="2025-06-03T18:29:36.781" v="54" actId="478"/>
          <ac:graphicFrameMkLst>
            <pc:docMk/>
            <pc:sldMk cId="3572285028" sldId="270"/>
            <ac:graphicFrameMk id="5" creationId="{3780E086-5D63-7D81-193C-17C35586612E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8:47:36.884" v="111" actId="478"/>
          <ac:graphicFrameMkLst>
            <pc:docMk/>
            <pc:sldMk cId="3572285028" sldId="270"/>
            <ac:graphicFrameMk id="16" creationId="{B1413A7E-F014-C981-3784-1EFFD3314DFA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728204433" sldId="271"/>
        </pc:sldMkLst>
        <pc:spChg chg="add mod">
          <ac:chgData name="Allan Kassio De Oliveira Santos Ribeiro" userId="ef0bd938-c0f5-4f99-af4a-f8ecfd15de47" providerId="ADAL" clId="{3AB5B005-D76E-4610-933F-3D0F3BB55697}" dt="2025-06-03T18:30:03.020" v="74"/>
          <ac:spMkLst>
            <pc:docMk/>
            <pc:sldMk cId="728204433" sldId="271"/>
            <ac:spMk id="5" creationId="{C70D0F89-CD87-0C6C-AA01-EDCBB2D6D6E1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03.020" v="74"/>
          <ac:spMkLst>
            <pc:docMk/>
            <pc:sldMk cId="728204433" sldId="271"/>
            <ac:spMk id="6" creationId="{2B0B228E-086D-F7D5-E92C-22F048B52DFC}"/>
          </ac:spMkLst>
        </pc:spChg>
        <pc:graphicFrameChg chg="del mod">
          <ac:chgData name="Allan Kassio De Oliveira Santos Ribeiro" userId="ef0bd938-c0f5-4f99-af4a-f8ecfd15de47" providerId="ADAL" clId="{3AB5B005-D76E-4610-933F-3D0F3BB55697}" dt="2025-06-03T18:30:02.664" v="72" actId="478"/>
          <ac:graphicFrameMkLst>
            <pc:docMk/>
            <pc:sldMk cId="728204433" sldId="271"/>
            <ac:graphicFrameMk id="7" creationId="{E053ADA7-E764-CD94-677D-2DC1E47F9D6F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03.020" v="74"/>
          <ac:graphicFrameMkLst>
            <pc:docMk/>
            <pc:sldMk cId="728204433" sldId="271"/>
            <ac:graphicFrameMk id="8" creationId="{DE3B686A-0F16-77DB-934F-1AA60EC46D08}"/>
          </ac:graphicFrameMkLst>
        </pc:graphicFrameChg>
      </pc:sldChg>
      <pc:sldChg chg="addSp delSp modSp add mod">
        <pc:chgData name="Allan Kassio De Oliveira Santos Ribeiro" userId="ef0bd938-c0f5-4f99-af4a-f8ecfd15de47" providerId="ADAL" clId="{3AB5B005-D76E-4610-933F-3D0F3BB55697}" dt="2025-06-03T19:13:49.358" v="323"/>
        <pc:sldMkLst>
          <pc:docMk/>
          <pc:sldMk cId="3644764266" sldId="271"/>
        </pc:sldMkLst>
        <pc:spChg chg="mod">
          <ac:chgData name="Allan Kassio De Oliveira Santos Ribeiro" userId="ef0bd938-c0f5-4f99-af4a-f8ecfd15de47" providerId="ADAL" clId="{3AB5B005-D76E-4610-933F-3D0F3BB55697}" dt="2025-06-03T19:08:19.065" v="168" actId="6549"/>
          <ac:spMkLst>
            <pc:docMk/>
            <pc:sldMk cId="3644764266" sldId="271"/>
            <ac:spMk id="9" creationId="{F0E75966-4676-C266-D3AD-90F58D49856D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9:06:29.610" v="131" actId="478"/>
          <ac:graphicFrameMkLst>
            <pc:docMk/>
            <pc:sldMk cId="3644764266" sldId="271"/>
            <ac:graphicFrameMk id="2" creationId="{B29BDFBA-2CA0-DD5C-F106-3B8DC5660983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9:13:36.089" v="319"/>
          <ac:graphicFrameMkLst>
            <pc:docMk/>
            <pc:sldMk cId="3644764266" sldId="271"/>
            <ac:graphicFrameMk id="3" creationId="{F309EF31-FF9E-49B1-BB9E-A3DECF78E415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9:13:49.358" v="323"/>
          <ac:graphicFrameMkLst>
            <pc:docMk/>
            <pc:sldMk cId="3644764266" sldId="271"/>
            <ac:graphicFrameMk id="4" creationId="{B6738B45-73FA-F84A-D443-5770AFC67368}"/>
          </ac:graphicFrameMkLst>
        </pc:graphicFrameChg>
        <pc:picChg chg="add del mod">
          <ac:chgData name="Allan Kassio De Oliveira Santos Ribeiro" userId="ef0bd938-c0f5-4f99-af4a-f8ecfd15de47" providerId="ADAL" clId="{3AB5B005-D76E-4610-933F-3D0F3BB55697}" dt="2025-06-03T19:12:02.537" v="299" actId="478"/>
          <ac:picMkLst>
            <pc:docMk/>
            <pc:sldMk cId="3644764266" sldId="271"/>
            <ac:picMk id="1025" creationId="{9D7477E5-7A94-685A-C4C4-2CA403B17FCF}"/>
          </ac:picMkLst>
        </pc:picChg>
        <pc:picChg chg="add">
          <ac:chgData name="Allan Kassio De Oliveira Santos Ribeiro" userId="ef0bd938-c0f5-4f99-af4a-f8ecfd15de47" providerId="ADAL" clId="{3AB5B005-D76E-4610-933F-3D0F3BB55697}" dt="2025-06-03T19:12:10.215" v="300"/>
          <ac:picMkLst>
            <pc:docMk/>
            <pc:sldMk cId="3644764266" sldId="271"/>
            <ac:picMk id="1026" creationId="{9E6A186C-37C3-D280-E2E8-1E60B29F0979}"/>
          </ac:picMkLst>
        </pc:picChg>
        <pc:picChg chg="add del mod">
          <ac:chgData name="Allan Kassio De Oliveira Santos Ribeiro" userId="ef0bd938-c0f5-4f99-af4a-f8ecfd15de47" providerId="ADAL" clId="{3AB5B005-D76E-4610-933F-3D0F3BB55697}" dt="2025-06-03T19:12:17.009" v="303" actId="478"/>
          <ac:picMkLst>
            <pc:docMk/>
            <pc:sldMk cId="3644764266" sldId="271"/>
            <ac:picMk id="1027" creationId="{E978D376-4E93-994D-F134-33B89A0B2F93}"/>
          </ac:picMkLst>
        </pc:picChg>
        <pc:picChg chg="add">
          <ac:chgData name="Allan Kassio De Oliveira Santos Ribeiro" userId="ef0bd938-c0f5-4f99-af4a-f8ecfd15de47" providerId="ADAL" clId="{3AB5B005-D76E-4610-933F-3D0F3BB55697}" dt="2025-06-03T19:12:22.485" v="304"/>
          <ac:picMkLst>
            <pc:docMk/>
            <pc:sldMk cId="3644764266" sldId="271"/>
            <ac:picMk id="1028" creationId="{AB3B9055-0E9B-B015-B7A4-CD30365371DF}"/>
          </ac:picMkLst>
        </pc:picChg>
        <pc:picChg chg="add del mod">
          <ac:chgData name="Allan Kassio De Oliveira Santos Ribeiro" userId="ef0bd938-c0f5-4f99-af4a-f8ecfd15de47" providerId="ADAL" clId="{3AB5B005-D76E-4610-933F-3D0F3BB55697}" dt="2025-06-03T19:12:30.677" v="307" actId="478"/>
          <ac:picMkLst>
            <pc:docMk/>
            <pc:sldMk cId="3644764266" sldId="271"/>
            <ac:picMk id="1029" creationId="{02BEAF49-34A8-6B98-B641-648BA5F11452}"/>
          </ac:picMkLst>
        </pc:pic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2610719674" sldId="272"/>
        </pc:sldMkLst>
        <pc:spChg chg="add mod">
          <ac:chgData name="Allan Kassio De Oliveira Santos Ribeiro" userId="ef0bd938-c0f5-4f99-af4a-f8ecfd15de47" providerId="ADAL" clId="{3AB5B005-D76E-4610-933F-3D0F3BB55697}" dt="2025-06-03T18:30:06.159" v="77"/>
          <ac:spMkLst>
            <pc:docMk/>
            <pc:sldMk cId="2610719674" sldId="272"/>
            <ac:spMk id="2" creationId="{7713E954-B0E4-587B-60CE-24EBA68EB8CD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06.159" v="77"/>
          <ac:spMkLst>
            <pc:docMk/>
            <pc:sldMk cId="2610719674" sldId="272"/>
            <ac:spMk id="6" creationId="{C6F110E7-7E25-A117-31AA-2B458E621E06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05.800" v="75" actId="478"/>
          <ac:graphicFrameMkLst>
            <pc:docMk/>
            <pc:sldMk cId="2610719674" sldId="272"/>
            <ac:graphicFrameMk id="7" creationId="{42ACE7D5-D04B-63B7-4945-E3E1CE7AF9B5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06.159" v="77"/>
          <ac:graphicFrameMkLst>
            <pc:docMk/>
            <pc:sldMk cId="2610719674" sldId="272"/>
            <ac:graphicFrameMk id="8" creationId="{92EE4B38-7840-1436-E22A-12FFE221318C}"/>
          </ac:graphicFrameMkLst>
        </pc:graphicFrameChg>
      </pc:sldChg>
      <pc:sldChg chg="addSp modSp add mod">
        <pc:chgData name="Allan Kassio De Oliveira Santos Ribeiro" userId="ef0bd938-c0f5-4f99-af4a-f8ecfd15de47" providerId="ADAL" clId="{3AB5B005-D76E-4610-933F-3D0F3BB55697}" dt="2025-06-03T19:14:31.148" v="335"/>
        <pc:sldMkLst>
          <pc:docMk/>
          <pc:sldMk cId="3039019878" sldId="272"/>
        </pc:sldMkLst>
        <pc:spChg chg="mod">
          <ac:chgData name="Allan Kassio De Oliveira Santos Ribeiro" userId="ef0bd938-c0f5-4f99-af4a-f8ecfd15de47" providerId="ADAL" clId="{3AB5B005-D76E-4610-933F-3D0F3BB55697}" dt="2025-06-03T19:07:22.621" v="147" actId="6549"/>
          <ac:spMkLst>
            <pc:docMk/>
            <pc:sldMk cId="3039019878" sldId="272"/>
            <ac:spMk id="6" creationId="{89DF047D-891D-CD67-F510-CE104AFB0FA9}"/>
          </ac:spMkLst>
        </pc:spChg>
        <pc:spChg chg="mod">
          <ac:chgData name="Allan Kassio De Oliveira Santos Ribeiro" userId="ef0bd938-c0f5-4f99-af4a-f8ecfd15de47" providerId="ADAL" clId="{3AB5B005-D76E-4610-933F-3D0F3BB55697}" dt="2025-06-03T19:08:16.334" v="167" actId="6549"/>
          <ac:spMkLst>
            <pc:docMk/>
            <pc:sldMk cId="3039019878" sldId="272"/>
            <ac:spMk id="9" creationId="{8CDC2CF6-0635-047C-A030-F5E7A145FD1D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9:14:31.148" v="335"/>
          <ac:graphicFrameMkLst>
            <pc:docMk/>
            <pc:sldMk cId="3039019878" sldId="272"/>
            <ac:graphicFrameMk id="2" creationId="{C0A87F28-49DF-4FC6-A872-A2967C30F6E5}"/>
          </ac:graphicFrameMkLst>
        </pc:graphicFrameChg>
      </pc:sldChg>
      <pc:sldChg chg="addSp modSp add mod">
        <pc:chgData name="Allan Kassio De Oliveira Santos Ribeiro" userId="ef0bd938-c0f5-4f99-af4a-f8ecfd15de47" providerId="ADAL" clId="{3AB5B005-D76E-4610-933F-3D0F3BB55697}" dt="2025-06-03T19:15:42.010" v="352"/>
        <pc:sldMkLst>
          <pc:docMk/>
          <pc:sldMk cId="3275462099" sldId="273"/>
        </pc:sldMkLst>
        <pc:spChg chg="mod">
          <ac:chgData name="Allan Kassio De Oliveira Santos Ribeiro" userId="ef0bd938-c0f5-4f99-af4a-f8ecfd15de47" providerId="ADAL" clId="{3AB5B005-D76E-4610-933F-3D0F3BB55697}" dt="2025-06-03T19:07:46.494" v="163"/>
          <ac:spMkLst>
            <pc:docMk/>
            <pc:sldMk cId="3275462099" sldId="273"/>
            <ac:spMk id="6" creationId="{FC3E9641-DF80-95E8-C716-797A764ADCDA}"/>
          </ac:spMkLst>
        </pc:spChg>
        <pc:spChg chg="mod">
          <ac:chgData name="Allan Kassio De Oliveira Santos Ribeiro" userId="ef0bd938-c0f5-4f99-af4a-f8ecfd15de47" providerId="ADAL" clId="{3AB5B005-D76E-4610-933F-3D0F3BB55697}" dt="2025-06-03T19:08:13.692" v="166" actId="6549"/>
          <ac:spMkLst>
            <pc:docMk/>
            <pc:sldMk cId="3275462099" sldId="273"/>
            <ac:spMk id="9" creationId="{BE3F218E-86E2-E1F8-6913-C010E5A28052}"/>
          </ac:spMkLst>
        </pc:spChg>
        <pc:graphicFrameChg chg="add mod">
          <ac:chgData name="Allan Kassio De Oliveira Santos Ribeiro" userId="ef0bd938-c0f5-4f99-af4a-f8ecfd15de47" providerId="ADAL" clId="{3AB5B005-D76E-4610-933F-3D0F3BB55697}" dt="2025-06-03T19:15:42.010" v="352"/>
          <ac:graphicFrameMkLst>
            <pc:docMk/>
            <pc:sldMk cId="3275462099" sldId="273"/>
            <ac:graphicFrameMk id="2" creationId="{DAF6D740-4C61-4656-9C4A-F30CFBE49819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3708251185" sldId="273"/>
        </pc:sldMkLst>
        <pc:spChg chg="add mod">
          <ac:chgData name="Allan Kassio De Oliveira Santos Ribeiro" userId="ef0bd938-c0f5-4f99-af4a-f8ecfd15de47" providerId="ADAL" clId="{3AB5B005-D76E-4610-933F-3D0F3BB55697}" dt="2025-06-03T18:30:09.829" v="80"/>
          <ac:spMkLst>
            <pc:docMk/>
            <pc:sldMk cId="3708251185" sldId="273"/>
            <ac:spMk id="5" creationId="{21761224-4790-E92A-6B49-488EF5208B5C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09.829" v="80"/>
          <ac:spMkLst>
            <pc:docMk/>
            <pc:sldMk cId="3708251185" sldId="273"/>
            <ac:spMk id="6" creationId="{37922B8D-7B2B-0552-F7B7-36E0E9C53C6B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09.470" v="78" actId="478"/>
          <ac:graphicFrameMkLst>
            <pc:docMk/>
            <pc:sldMk cId="3708251185" sldId="273"/>
            <ac:graphicFrameMk id="7" creationId="{08F60A64-614B-8284-2836-0FAF736E4334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09.829" v="80"/>
          <ac:graphicFrameMkLst>
            <pc:docMk/>
            <pc:sldMk cId="3708251185" sldId="273"/>
            <ac:graphicFrameMk id="8" creationId="{3FAE47EC-BCA9-6DD1-F6B8-39884BD2FA5D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513469607" sldId="274"/>
        </pc:sldMkLst>
        <pc:spChg chg="add mod">
          <ac:chgData name="Allan Kassio De Oliveira Santos Ribeiro" userId="ef0bd938-c0f5-4f99-af4a-f8ecfd15de47" providerId="ADAL" clId="{3AB5B005-D76E-4610-933F-3D0F3BB55697}" dt="2025-06-03T18:30:13.192" v="83"/>
          <ac:spMkLst>
            <pc:docMk/>
            <pc:sldMk cId="1513469607" sldId="274"/>
            <ac:spMk id="2" creationId="{E401940E-A181-31E7-E9EA-AD69F7DEB1A0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13.192" v="83"/>
          <ac:spMkLst>
            <pc:docMk/>
            <pc:sldMk cId="1513469607" sldId="274"/>
            <ac:spMk id="6" creationId="{CC062200-1A49-E369-F16D-E1A000AA9D4E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12.904" v="81" actId="478"/>
          <ac:graphicFrameMkLst>
            <pc:docMk/>
            <pc:sldMk cId="1513469607" sldId="274"/>
            <ac:graphicFrameMk id="7" creationId="{F3DE4703-5B24-78B2-AE00-D392EE9E15C1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13.192" v="83"/>
          <ac:graphicFrameMkLst>
            <pc:docMk/>
            <pc:sldMk cId="1513469607" sldId="274"/>
            <ac:graphicFrameMk id="8" creationId="{2E2FA175-F173-036B-CA90-2E8B5F446358}"/>
          </ac:graphicFrameMkLst>
        </pc:graphicFrameChg>
      </pc:sldChg>
      <pc:sldChg chg="modSp add mod">
        <pc:chgData name="Allan Kassio De Oliveira Santos Ribeiro" userId="ef0bd938-c0f5-4f99-af4a-f8ecfd15de47" providerId="ADAL" clId="{3AB5B005-D76E-4610-933F-3D0F3BB55697}" dt="2025-06-03T19:09:22.788" v="243" actId="20577"/>
        <pc:sldMkLst>
          <pc:docMk/>
          <pc:sldMk cId="1816078655" sldId="274"/>
        </pc:sldMkLst>
        <pc:spChg chg="mod">
          <ac:chgData name="Allan Kassio De Oliveira Santos Ribeiro" userId="ef0bd938-c0f5-4f99-af4a-f8ecfd15de47" providerId="ADAL" clId="{3AB5B005-D76E-4610-933F-3D0F3BB55697}" dt="2025-06-03T19:09:15.491" v="234"/>
          <ac:spMkLst>
            <pc:docMk/>
            <pc:sldMk cId="1816078655" sldId="274"/>
            <ac:spMk id="6" creationId="{A40BD6C1-B250-2E11-134A-DE7A93B2A19A}"/>
          </ac:spMkLst>
        </pc:spChg>
        <pc:spChg chg="mod">
          <ac:chgData name="Allan Kassio De Oliveira Santos Ribeiro" userId="ef0bd938-c0f5-4f99-af4a-f8ecfd15de47" providerId="ADAL" clId="{3AB5B005-D76E-4610-933F-3D0F3BB55697}" dt="2025-06-03T19:09:22.788" v="243" actId="20577"/>
          <ac:spMkLst>
            <pc:docMk/>
            <pc:sldMk cId="1816078655" sldId="274"/>
            <ac:spMk id="9" creationId="{3A01F41D-FC34-9716-C102-DF7530CEA3CC}"/>
          </ac:spMkLst>
        </pc:sp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540871248" sldId="275"/>
        </pc:sldMkLst>
        <pc:spChg chg="add mod">
          <ac:chgData name="Allan Kassio De Oliveira Santos Ribeiro" userId="ef0bd938-c0f5-4f99-af4a-f8ecfd15de47" providerId="ADAL" clId="{3AB5B005-D76E-4610-933F-3D0F3BB55697}" dt="2025-06-03T18:30:16.761" v="86"/>
          <ac:spMkLst>
            <pc:docMk/>
            <pc:sldMk cId="1540871248" sldId="275"/>
            <ac:spMk id="2" creationId="{79356DB6-B0E0-DE9E-D48A-F01ECB58F6F8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16.761" v="86"/>
          <ac:spMkLst>
            <pc:docMk/>
            <pc:sldMk cId="1540871248" sldId="275"/>
            <ac:spMk id="6" creationId="{1395B0CA-B6C9-E49F-81A2-C8A1B963DC61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16.465" v="84" actId="478"/>
          <ac:graphicFrameMkLst>
            <pc:docMk/>
            <pc:sldMk cId="1540871248" sldId="275"/>
            <ac:graphicFrameMk id="7" creationId="{B7F024F0-0BDA-8228-4F5E-236D42FFFC98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16.761" v="86"/>
          <ac:graphicFrameMkLst>
            <pc:docMk/>
            <pc:sldMk cId="1540871248" sldId="275"/>
            <ac:graphicFrameMk id="8" creationId="{04F8BCCD-EE53-7E8E-C987-00DB215CF05B}"/>
          </ac:graphicFrameMkLst>
        </pc:graphicFrameChg>
      </pc:sldChg>
      <pc:sldChg chg="modSp add mod">
        <pc:chgData name="Allan Kassio De Oliveira Santos Ribeiro" userId="ef0bd938-c0f5-4f99-af4a-f8ecfd15de47" providerId="ADAL" clId="{3AB5B005-D76E-4610-933F-3D0F3BB55697}" dt="2025-06-03T19:10:12.991" v="258"/>
        <pc:sldMkLst>
          <pc:docMk/>
          <pc:sldMk cId="4136497326" sldId="275"/>
        </pc:sldMkLst>
        <pc:spChg chg="mod">
          <ac:chgData name="Allan Kassio De Oliveira Santos Ribeiro" userId="ef0bd938-c0f5-4f99-af4a-f8ecfd15de47" providerId="ADAL" clId="{3AB5B005-D76E-4610-933F-3D0F3BB55697}" dt="2025-06-03T19:10:12.991" v="258"/>
          <ac:spMkLst>
            <pc:docMk/>
            <pc:sldMk cId="4136497326" sldId="275"/>
            <ac:spMk id="6" creationId="{AA563E6D-224E-387B-7EA6-C0C03023294B}"/>
          </ac:spMkLst>
        </pc:spChg>
        <pc:spChg chg="mod">
          <ac:chgData name="Allan Kassio De Oliveira Santos Ribeiro" userId="ef0bd938-c0f5-4f99-af4a-f8ecfd15de47" providerId="ADAL" clId="{3AB5B005-D76E-4610-933F-3D0F3BB55697}" dt="2025-06-03T19:10:04.796" v="257" actId="20577"/>
          <ac:spMkLst>
            <pc:docMk/>
            <pc:sldMk cId="4136497326" sldId="275"/>
            <ac:spMk id="9" creationId="{47509B2F-BF4A-2CBD-03EA-2697FE64212A}"/>
          </ac:spMkLst>
        </pc:spChg>
      </pc:sldChg>
      <pc:sldChg chg="modSp add mod">
        <pc:chgData name="Allan Kassio De Oliveira Santos Ribeiro" userId="ef0bd938-c0f5-4f99-af4a-f8ecfd15de47" providerId="ADAL" clId="{3AB5B005-D76E-4610-933F-3D0F3BB55697}" dt="2025-06-03T19:10:37.784" v="285" actId="20577"/>
        <pc:sldMkLst>
          <pc:docMk/>
          <pc:sldMk cId="2902488690" sldId="276"/>
        </pc:sldMkLst>
        <pc:spChg chg="mod">
          <ac:chgData name="Allan Kassio De Oliveira Santos Ribeiro" userId="ef0bd938-c0f5-4f99-af4a-f8ecfd15de47" providerId="ADAL" clId="{3AB5B005-D76E-4610-933F-3D0F3BB55697}" dt="2025-06-03T19:10:27.646" v="260" actId="6549"/>
          <ac:spMkLst>
            <pc:docMk/>
            <pc:sldMk cId="2902488690" sldId="276"/>
            <ac:spMk id="6" creationId="{31CCDE57-F91C-CB5D-7385-35F1F84E648A}"/>
          </ac:spMkLst>
        </pc:spChg>
        <pc:spChg chg="mod">
          <ac:chgData name="Allan Kassio De Oliveira Santos Ribeiro" userId="ef0bd938-c0f5-4f99-af4a-f8ecfd15de47" providerId="ADAL" clId="{3AB5B005-D76E-4610-933F-3D0F3BB55697}" dt="2025-06-03T19:10:37.784" v="285" actId="20577"/>
          <ac:spMkLst>
            <pc:docMk/>
            <pc:sldMk cId="2902488690" sldId="276"/>
            <ac:spMk id="9" creationId="{C9082C73-D65C-2408-C2A4-62BC3BD84313}"/>
          </ac:spMkLst>
        </pc:sp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3259808593" sldId="276"/>
        </pc:sldMkLst>
        <pc:spChg chg="add mod">
          <ac:chgData name="Allan Kassio De Oliveira Santos Ribeiro" userId="ef0bd938-c0f5-4f99-af4a-f8ecfd15de47" providerId="ADAL" clId="{3AB5B005-D76E-4610-933F-3D0F3BB55697}" dt="2025-06-03T18:30:20.001" v="89"/>
          <ac:spMkLst>
            <pc:docMk/>
            <pc:sldMk cId="3259808593" sldId="276"/>
            <ac:spMk id="2" creationId="{E69273C9-E90A-B179-D494-9677796E7E30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20.001" v="89"/>
          <ac:spMkLst>
            <pc:docMk/>
            <pc:sldMk cId="3259808593" sldId="276"/>
            <ac:spMk id="6" creationId="{5A1E02B6-3DCA-01F3-2A87-E384224AAFBE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19.730" v="87" actId="478"/>
          <ac:graphicFrameMkLst>
            <pc:docMk/>
            <pc:sldMk cId="3259808593" sldId="276"/>
            <ac:graphicFrameMk id="7" creationId="{90C4D134-638C-AB3A-5174-7A0E7771D4C7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20.001" v="89"/>
          <ac:graphicFrameMkLst>
            <pc:docMk/>
            <pc:sldMk cId="3259808593" sldId="276"/>
            <ac:graphicFrameMk id="8" creationId="{7F4A63BE-8A7E-793C-CD10-5DC907FF41F3}"/>
          </ac:graphicFrameMkLst>
        </pc:graphicFrameChg>
      </pc:sldChg>
      <pc:sldChg chg="addSp delSp modSp del mod">
        <pc:chgData name="Allan Kassio De Oliveira Santos Ribeiro" userId="ef0bd938-c0f5-4f99-af4a-f8ecfd15de47" providerId="ADAL" clId="{3AB5B005-D76E-4610-933F-3D0F3BB55697}" dt="2025-06-03T18:36:42.686" v="109" actId="47"/>
        <pc:sldMkLst>
          <pc:docMk/>
          <pc:sldMk cId="1710543820" sldId="277"/>
        </pc:sldMkLst>
        <pc:spChg chg="add mod">
          <ac:chgData name="Allan Kassio De Oliveira Santos Ribeiro" userId="ef0bd938-c0f5-4f99-af4a-f8ecfd15de47" providerId="ADAL" clId="{3AB5B005-D76E-4610-933F-3D0F3BB55697}" dt="2025-06-03T18:30:23.718" v="92"/>
          <ac:spMkLst>
            <pc:docMk/>
            <pc:sldMk cId="1710543820" sldId="277"/>
            <ac:spMk id="2" creationId="{EF5FF14C-DF92-1126-C4FC-91CC1B5AE8F2}"/>
          </ac:spMkLst>
        </pc:spChg>
        <pc:spChg chg="add mod">
          <ac:chgData name="Allan Kassio De Oliveira Santos Ribeiro" userId="ef0bd938-c0f5-4f99-af4a-f8ecfd15de47" providerId="ADAL" clId="{3AB5B005-D76E-4610-933F-3D0F3BB55697}" dt="2025-06-03T18:30:23.718" v="92"/>
          <ac:spMkLst>
            <pc:docMk/>
            <pc:sldMk cId="1710543820" sldId="277"/>
            <ac:spMk id="6" creationId="{9E21B410-9EB5-8650-5165-7CCF369C53A9}"/>
          </ac:spMkLst>
        </pc:spChg>
        <pc:graphicFrameChg chg="del">
          <ac:chgData name="Allan Kassio De Oliveira Santos Ribeiro" userId="ef0bd938-c0f5-4f99-af4a-f8ecfd15de47" providerId="ADAL" clId="{3AB5B005-D76E-4610-933F-3D0F3BB55697}" dt="2025-06-03T18:30:23.419" v="90" actId="478"/>
          <ac:graphicFrameMkLst>
            <pc:docMk/>
            <pc:sldMk cId="1710543820" sldId="277"/>
            <ac:graphicFrameMk id="7" creationId="{4BB7C89D-D0D4-3F7F-0F51-E0B2E62EF7CD}"/>
          </ac:graphicFrameMkLst>
        </pc:graphicFrameChg>
        <pc:graphicFrameChg chg="add mod">
          <ac:chgData name="Allan Kassio De Oliveira Santos Ribeiro" userId="ef0bd938-c0f5-4f99-af4a-f8ecfd15de47" providerId="ADAL" clId="{3AB5B005-D76E-4610-933F-3D0F3BB55697}" dt="2025-06-03T18:30:23.718" v="92"/>
          <ac:graphicFrameMkLst>
            <pc:docMk/>
            <pc:sldMk cId="1710543820" sldId="277"/>
            <ac:graphicFrameMk id="8" creationId="{243F14E1-7393-CA4A-27CD-6B630AF99876}"/>
          </ac:graphicFrameMkLst>
        </pc:graphicFrameChg>
      </pc:sldChg>
      <pc:sldChg chg="modSp add mod">
        <pc:chgData name="Allan Kassio De Oliveira Santos Ribeiro" userId="ef0bd938-c0f5-4f99-af4a-f8ecfd15de47" providerId="ADAL" clId="{3AB5B005-D76E-4610-933F-3D0F3BB55697}" dt="2025-06-03T19:11:21.130" v="294" actId="20577"/>
        <pc:sldMkLst>
          <pc:docMk/>
          <pc:sldMk cId="4077662063" sldId="277"/>
        </pc:sldMkLst>
        <pc:spChg chg="mod">
          <ac:chgData name="Allan Kassio De Oliveira Santos Ribeiro" userId="ef0bd938-c0f5-4f99-af4a-f8ecfd15de47" providerId="ADAL" clId="{3AB5B005-D76E-4610-933F-3D0F3BB55697}" dt="2025-06-03T19:10:53.926" v="286"/>
          <ac:spMkLst>
            <pc:docMk/>
            <pc:sldMk cId="4077662063" sldId="277"/>
            <ac:spMk id="6" creationId="{139CAF8F-43B5-2C59-08EB-ACEC99C07377}"/>
          </ac:spMkLst>
        </pc:spChg>
        <pc:spChg chg="mod">
          <ac:chgData name="Allan Kassio De Oliveira Santos Ribeiro" userId="ef0bd938-c0f5-4f99-af4a-f8ecfd15de47" providerId="ADAL" clId="{3AB5B005-D76E-4610-933F-3D0F3BB55697}" dt="2025-06-03T19:11:21.130" v="294" actId="20577"/>
          <ac:spMkLst>
            <pc:docMk/>
            <pc:sldMk cId="4077662063" sldId="277"/>
            <ac:spMk id="9" creationId="{923FDAD8-4B4E-DD2A-2C6D-01C57E54B70A}"/>
          </ac:spMkLst>
        </pc:spChg>
      </pc:sldChg>
      <pc:sldChg chg="addSp delSp modSp add mod">
        <pc:chgData name="Allan Kassio De Oliveira Santos Ribeiro" userId="ef0bd938-c0f5-4f99-af4a-f8ecfd15de47" providerId="ADAL" clId="{3AB5B005-D76E-4610-933F-3D0F3BB55697}" dt="2025-06-03T19:39:33.385" v="711" actId="27918"/>
        <pc:sldMkLst>
          <pc:docMk/>
          <pc:sldMk cId="99550032" sldId="278"/>
        </pc:sldMkLst>
        <pc:spChg chg="mod">
          <ac:chgData name="Allan Kassio De Oliveira Santos Ribeiro" userId="ef0bd938-c0f5-4f99-af4a-f8ecfd15de47" providerId="ADAL" clId="{3AB5B005-D76E-4610-933F-3D0F3BB55697}" dt="2025-06-03T19:30:59.109" v="658" actId="20577"/>
          <ac:spMkLst>
            <pc:docMk/>
            <pc:sldMk cId="99550032" sldId="278"/>
            <ac:spMk id="7" creationId="{41A838C2-5E6F-A179-85E6-F6F8E4DAB796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13" creationId="{F7588CEE-CB10-4D56-C1AF-445D4D136DF6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14" creationId="{E57C85D1-BE58-E7D9-945C-143FE2BCA948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16" creationId="{716D34B9-AF79-612F-EDC5-A812C2539344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3" creationId="{0B6394D1-4B1B-0160-1702-70661207D604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4" creationId="{A3B3BE76-AD0E-2EEC-DC3B-FC9165CAB607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5" creationId="{11C6433C-2202-385B-2998-6C02EB25422C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6" creationId="{BC3C9FDF-6DB1-959D-62C7-D08BA6A514FD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7" creationId="{895DEA30-81AF-39B3-6959-9DB3F710DAE0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38" creationId="{9EEEAB7C-B87C-CF4F-16D7-B4C98BECC59B}"/>
          </ac:spMkLst>
        </pc:spChg>
        <pc:spChg chg="del">
          <ac:chgData name="Allan Kassio De Oliveira Santos Ribeiro" userId="ef0bd938-c0f5-4f99-af4a-f8ecfd15de47" providerId="ADAL" clId="{3AB5B005-D76E-4610-933F-3D0F3BB55697}" dt="2025-06-03T19:23:29.314" v="527" actId="478"/>
          <ac:spMkLst>
            <pc:docMk/>
            <pc:sldMk cId="99550032" sldId="278"/>
            <ac:spMk id="41" creationId="{BA39B35F-9730-CD7F-467D-1D6ABECF0A8B}"/>
          </ac:spMkLst>
        </pc:spChg>
        <pc:graphicFrameChg chg="add del mod modGraphic">
          <ac:chgData name="Allan Kassio De Oliveira Santos Ribeiro" userId="ef0bd938-c0f5-4f99-af4a-f8ecfd15de47" providerId="ADAL" clId="{3AB5B005-D76E-4610-933F-3D0F3BB55697}" dt="2025-06-03T19:38:46.199" v="704" actId="478"/>
          <ac:graphicFrameMkLst>
            <pc:docMk/>
            <pc:sldMk cId="99550032" sldId="278"/>
            <ac:graphicFrameMk id="18" creationId="{1B042693-C13D-788A-8350-D323EBC987CE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9:34:58.020" v="694" actId="478"/>
          <ac:graphicFrameMkLst>
            <pc:docMk/>
            <pc:sldMk cId="99550032" sldId="278"/>
            <ac:graphicFrameMk id="27" creationId="{B4B3AA8F-B409-BE73-FF85-8B9BF19EAC28}"/>
          </ac:graphicFrameMkLst>
        </pc:graphicFrameChg>
        <pc:graphicFrameChg chg="add del mod">
          <ac:chgData name="Allan Kassio De Oliveira Santos Ribeiro" userId="ef0bd938-c0f5-4f99-af4a-f8ecfd15de47" providerId="ADAL" clId="{3AB5B005-D76E-4610-933F-3D0F3BB55697}" dt="2025-06-03T19:38:28.093" v="699" actId="478"/>
          <ac:graphicFrameMkLst>
            <pc:docMk/>
            <pc:sldMk cId="99550032" sldId="278"/>
            <ac:graphicFrameMk id="31" creationId="{91056F62-5120-4D85-86CB-8C48BA3A3B67}"/>
          </ac:graphicFrameMkLst>
        </pc:graphicFrameChg>
        <pc:graphicFrameChg chg="add mod modGraphic">
          <ac:chgData name="Allan Kassio De Oliveira Santos Ribeiro" userId="ef0bd938-c0f5-4f99-af4a-f8ecfd15de47" providerId="ADAL" clId="{3AB5B005-D76E-4610-933F-3D0F3BB55697}" dt="2025-06-03T19:39:05.053" v="709" actId="20577"/>
          <ac:graphicFrameMkLst>
            <pc:docMk/>
            <pc:sldMk cId="99550032" sldId="278"/>
            <ac:graphicFrameMk id="32" creationId="{16B4BE57-20BB-4ADA-A169-65ABC3D2F504}"/>
          </ac:graphicFrameMkLst>
        </pc:graphicFrameChg>
        <pc:graphicFrameChg chg="add mod modGraphic">
          <ac:chgData name="Allan Kassio De Oliveira Santos Ribeiro" userId="ef0bd938-c0f5-4f99-af4a-f8ecfd15de47" providerId="ADAL" clId="{3AB5B005-D76E-4610-933F-3D0F3BB55697}" dt="2025-06-03T19:39:00.386" v="708" actId="122"/>
          <ac:graphicFrameMkLst>
            <pc:docMk/>
            <pc:sldMk cId="99550032" sldId="278"/>
            <ac:graphicFrameMk id="42" creationId="{1B042693-C13D-788A-8350-D323EBC987CE}"/>
          </ac:graphicFrameMkLst>
        </pc:graphicFrameChg>
      </pc:sldChg>
    </pc:docChg>
  </pc:docChgLst>
  <pc:docChgLst>
    <pc:chgData name="Allan Kassio De Oliveira Santos Ribeiro" userId="ef0bd938-c0f5-4f99-af4a-f8ecfd15de47" providerId="ADAL" clId="{810629C7-E5A4-4A67-890A-DE2DAFB532F2}"/>
    <pc:docChg chg="undo custSel modSld">
      <pc:chgData name="Allan Kassio De Oliveira Santos Ribeiro" userId="ef0bd938-c0f5-4f99-af4a-f8ecfd15de47" providerId="ADAL" clId="{810629C7-E5A4-4A67-890A-DE2DAFB532F2}" dt="2025-06-03T14:45:30.468" v="65" actId="478"/>
      <pc:docMkLst>
        <pc:docMk/>
      </pc:docMkLst>
      <pc:sldChg chg="delSp mod">
        <pc:chgData name="Allan Kassio De Oliveira Santos Ribeiro" userId="ef0bd938-c0f5-4f99-af4a-f8ecfd15de47" providerId="ADAL" clId="{810629C7-E5A4-4A67-890A-DE2DAFB532F2}" dt="2025-06-03T14:45:09.152" v="56" actId="478"/>
        <pc:sldMkLst>
          <pc:docMk/>
          <pc:sldMk cId="1448023382" sldId="261"/>
        </pc:sldMkLst>
        <pc:graphicFrameChg chg="del">
          <ac:chgData name="Allan Kassio De Oliveira Santos Ribeiro" userId="ef0bd938-c0f5-4f99-af4a-f8ecfd15de47" providerId="ADAL" clId="{810629C7-E5A4-4A67-890A-DE2DAFB532F2}" dt="2025-06-03T14:45:09.152" v="56" actId="478"/>
          <ac:graphicFrameMkLst>
            <pc:docMk/>
            <pc:sldMk cId="1448023382" sldId="261"/>
            <ac:graphicFrameMk id="2" creationId="{C0A87F28-49DF-4FC6-A872-A2967C30F6E5}"/>
          </ac:graphicFrameMkLst>
        </pc:graphicFrameChg>
      </pc:sldChg>
      <pc:sldChg chg="addSp delSp modSp mod">
        <pc:chgData name="Allan Kassio De Oliveira Santos Ribeiro" userId="ef0bd938-c0f5-4f99-af4a-f8ecfd15de47" providerId="ADAL" clId="{810629C7-E5A4-4A67-890A-DE2DAFB532F2}" dt="2025-06-03T14:44:52.285" v="54"/>
        <pc:sldMkLst>
          <pc:docMk/>
          <pc:sldMk cId="4193098944" sldId="262"/>
        </pc:sldMkLst>
        <pc:graphicFrameChg chg="del">
          <ac:chgData name="Allan Kassio De Oliveira Santos Ribeiro" userId="ef0bd938-c0f5-4f99-af4a-f8ecfd15de47" providerId="ADAL" clId="{810629C7-E5A4-4A67-890A-DE2DAFB532F2}" dt="2025-06-03T14:44:13.235" v="41" actId="478"/>
          <ac:graphicFrameMkLst>
            <pc:docMk/>
            <pc:sldMk cId="4193098944" sldId="262"/>
            <ac:graphicFrameMk id="2" creationId="{D7BDC960-71FB-9B08-D262-7EDF615EFE26}"/>
          </ac:graphicFrameMkLst>
        </pc:graphicFrameChg>
        <pc:graphicFrameChg chg="add mod">
          <ac:chgData name="Allan Kassio De Oliveira Santos Ribeiro" userId="ef0bd938-c0f5-4f99-af4a-f8ecfd15de47" providerId="ADAL" clId="{810629C7-E5A4-4A67-890A-DE2DAFB532F2}" dt="2025-06-03T14:44:52.285" v="54"/>
          <ac:graphicFrameMkLst>
            <pc:docMk/>
            <pc:sldMk cId="4193098944" sldId="262"/>
            <ac:graphicFrameMk id="7" creationId="{D7BDC960-71FB-9B08-D262-7EDF615EFE26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06.036" v="55" actId="478"/>
        <pc:sldMkLst>
          <pc:docMk/>
          <pc:sldMk cId="3396677668" sldId="263"/>
        </pc:sldMkLst>
        <pc:graphicFrameChg chg="del">
          <ac:chgData name="Allan Kassio De Oliveira Santos Ribeiro" userId="ef0bd938-c0f5-4f99-af4a-f8ecfd15de47" providerId="ADAL" clId="{810629C7-E5A4-4A67-890A-DE2DAFB532F2}" dt="2025-06-03T14:45:06.036" v="55" actId="478"/>
          <ac:graphicFrameMkLst>
            <pc:docMk/>
            <pc:sldMk cId="3396677668" sldId="263"/>
            <ac:graphicFrameMk id="2" creationId="{F309EF31-FF9E-49B1-BB9E-A3DECF78E415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11.988" v="57" actId="478"/>
        <pc:sldMkLst>
          <pc:docMk/>
          <pc:sldMk cId="298424983" sldId="264"/>
        </pc:sldMkLst>
        <pc:graphicFrameChg chg="del">
          <ac:chgData name="Allan Kassio De Oliveira Santos Ribeiro" userId="ef0bd938-c0f5-4f99-af4a-f8ecfd15de47" providerId="ADAL" clId="{810629C7-E5A4-4A67-890A-DE2DAFB532F2}" dt="2025-06-03T14:45:11.988" v="57" actId="478"/>
          <ac:graphicFrameMkLst>
            <pc:docMk/>
            <pc:sldMk cId="298424983" sldId="264"/>
            <ac:graphicFrameMk id="3" creationId="{DAF6D740-4C61-4656-9C4A-F30CFBE49819}"/>
          </ac:graphicFrameMkLst>
        </pc:graphicFrameChg>
      </pc:sldChg>
      <pc:sldChg chg="addSp delSp modSp mod">
        <pc:chgData name="Allan Kassio De Oliveira Santos Ribeiro" userId="ef0bd938-c0f5-4f99-af4a-f8ecfd15de47" providerId="ADAL" clId="{810629C7-E5A4-4A67-890A-DE2DAFB532F2}" dt="2025-06-03T14:43:16.821" v="40" actId="478"/>
        <pc:sldMkLst>
          <pc:docMk/>
          <pc:sldMk cId="1740822775" sldId="265"/>
        </pc:sldMkLst>
        <pc:graphicFrameChg chg="add mod">
          <ac:chgData name="Allan Kassio De Oliveira Santos Ribeiro" userId="ef0bd938-c0f5-4f99-af4a-f8ecfd15de47" providerId="ADAL" clId="{810629C7-E5A4-4A67-890A-DE2DAFB532F2}" dt="2025-06-03T13:56:14.562" v="11"/>
          <ac:graphicFrameMkLst>
            <pc:docMk/>
            <pc:sldMk cId="1740822775" sldId="265"/>
            <ac:graphicFrameMk id="2" creationId="{FFE02DC6-3717-7DFD-4E22-49CD1C0B4C1F}"/>
          </ac:graphicFrameMkLst>
        </pc:graphicFrameChg>
        <pc:graphicFrameChg chg="add mod">
          <ac:chgData name="Allan Kassio De Oliveira Santos Ribeiro" userId="ef0bd938-c0f5-4f99-af4a-f8ecfd15de47" providerId="ADAL" clId="{810629C7-E5A4-4A67-890A-DE2DAFB532F2}" dt="2025-06-03T13:56:46.975" v="16" actId="207"/>
          <ac:graphicFrameMkLst>
            <pc:docMk/>
            <pc:sldMk cId="1740822775" sldId="265"/>
            <ac:graphicFrameMk id="3" creationId="{70CFB5C3-F458-8E4A-7378-4D7B3A9F496B}"/>
          </ac:graphicFrameMkLst>
        </pc:graphicFrameChg>
        <pc:graphicFrameChg chg="add mod">
          <ac:chgData name="Allan Kassio De Oliveira Santos Ribeiro" userId="ef0bd938-c0f5-4f99-af4a-f8ecfd15de47" providerId="ADAL" clId="{810629C7-E5A4-4A67-890A-DE2DAFB532F2}" dt="2025-06-03T14:43:13.924" v="39" actId="2085"/>
          <ac:graphicFrameMkLst>
            <pc:docMk/>
            <pc:sldMk cId="1740822775" sldId="265"/>
            <ac:graphicFrameMk id="9" creationId="{A3063FF1-1572-4801-935B-69B772513D1C}"/>
          </ac:graphicFrameMkLst>
        </pc:graphicFrameChg>
        <pc:graphicFrameChg chg="del mod">
          <ac:chgData name="Allan Kassio De Oliveira Santos Ribeiro" userId="ef0bd938-c0f5-4f99-af4a-f8ecfd15de47" providerId="ADAL" clId="{810629C7-E5A4-4A67-890A-DE2DAFB532F2}" dt="2025-06-03T14:42:10.207" v="22" actId="478"/>
          <ac:graphicFrameMkLst>
            <pc:docMk/>
            <pc:sldMk cId="1740822775" sldId="265"/>
            <ac:graphicFrameMk id="11" creationId="{59FF5BC5-CFE4-01CC-4937-FD1BB7A8780D}"/>
          </ac:graphicFrameMkLst>
        </pc:graphicFrameChg>
        <pc:graphicFrameChg chg="del">
          <ac:chgData name="Allan Kassio De Oliveira Santos Ribeiro" userId="ef0bd938-c0f5-4f99-af4a-f8ecfd15de47" providerId="ADAL" clId="{810629C7-E5A4-4A67-890A-DE2DAFB532F2}" dt="2025-06-03T13:55:51.999" v="5" actId="478"/>
          <ac:graphicFrameMkLst>
            <pc:docMk/>
            <pc:sldMk cId="1740822775" sldId="265"/>
            <ac:graphicFrameMk id="15" creationId="{FFE02DC6-3717-7DFD-4E22-49CD1C0B4C1F}"/>
          </ac:graphicFrameMkLst>
        </pc:graphicFrameChg>
        <pc:graphicFrameChg chg="del">
          <ac:chgData name="Allan Kassio De Oliveira Santos Ribeiro" userId="ef0bd938-c0f5-4f99-af4a-f8ecfd15de47" providerId="ADAL" clId="{810629C7-E5A4-4A67-890A-DE2DAFB532F2}" dt="2025-06-03T14:43:16.821" v="40" actId="478"/>
          <ac:graphicFrameMkLst>
            <pc:docMk/>
            <pc:sldMk cId="1740822775" sldId="265"/>
            <ac:graphicFrameMk id="17" creationId="{1397F207-D4EA-26B1-B2B9-CF79CD714BB7}"/>
          </ac:graphicFrameMkLst>
        </pc:graphicFrameChg>
        <pc:graphicFrameChg chg="del">
          <ac:chgData name="Allan Kassio De Oliveira Santos Ribeiro" userId="ef0bd938-c0f5-4f99-af4a-f8ecfd15de47" providerId="ADAL" clId="{810629C7-E5A4-4A67-890A-DE2DAFB532F2}" dt="2025-06-03T13:56:38.334" v="12" actId="478"/>
          <ac:graphicFrameMkLst>
            <pc:docMk/>
            <pc:sldMk cId="1740822775" sldId="265"/>
            <ac:graphicFrameMk id="23" creationId="{8EB950C1-E4D5-FC21-D7C0-D07E2EBB6040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16.007" v="58" actId="478"/>
        <pc:sldMkLst>
          <pc:docMk/>
          <pc:sldMk cId="1972966279" sldId="266"/>
        </pc:sldMkLst>
        <pc:graphicFrameChg chg="del">
          <ac:chgData name="Allan Kassio De Oliveira Santos Ribeiro" userId="ef0bd938-c0f5-4f99-af4a-f8ecfd15de47" providerId="ADAL" clId="{810629C7-E5A4-4A67-890A-DE2DAFB532F2}" dt="2025-06-03T14:45:16.007" v="58" actId="478"/>
          <ac:graphicFrameMkLst>
            <pc:docMk/>
            <pc:sldMk cId="1972966279" sldId="266"/>
            <ac:graphicFrameMk id="2" creationId="{C3A60E86-4C60-C3A1-2649-E8B7777DBFA1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18.743" v="59" actId="478"/>
        <pc:sldMkLst>
          <pc:docMk/>
          <pc:sldMk cId="728204433" sldId="271"/>
        </pc:sldMkLst>
        <pc:graphicFrameChg chg="del">
          <ac:chgData name="Allan Kassio De Oliveira Santos Ribeiro" userId="ef0bd938-c0f5-4f99-af4a-f8ecfd15de47" providerId="ADAL" clId="{810629C7-E5A4-4A67-890A-DE2DAFB532F2}" dt="2025-06-03T14:45:18.743" v="59" actId="478"/>
          <ac:graphicFrameMkLst>
            <pc:docMk/>
            <pc:sldMk cId="728204433" sldId="271"/>
            <ac:graphicFrameMk id="6" creationId="{5A7C6BDC-9986-4470-A858-595E1BF644AA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20.781" v="60" actId="478"/>
        <pc:sldMkLst>
          <pc:docMk/>
          <pc:sldMk cId="2610719674" sldId="272"/>
        </pc:sldMkLst>
        <pc:graphicFrameChg chg="del">
          <ac:chgData name="Allan Kassio De Oliveira Santos Ribeiro" userId="ef0bd938-c0f5-4f99-af4a-f8ecfd15de47" providerId="ADAL" clId="{810629C7-E5A4-4A67-890A-DE2DAFB532F2}" dt="2025-06-03T14:45:20.781" v="60" actId="478"/>
          <ac:graphicFrameMkLst>
            <pc:docMk/>
            <pc:sldMk cId="2610719674" sldId="272"/>
            <ac:graphicFrameMk id="2" creationId="{9B276C1E-EA7D-4F45-A135-59A3FE103E07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23.192" v="61" actId="478"/>
        <pc:sldMkLst>
          <pc:docMk/>
          <pc:sldMk cId="3708251185" sldId="273"/>
        </pc:sldMkLst>
        <pc:graphicFrameChg chg="del">
          <ac:chgData name="Allan Kassio De Oliveira Santos Ribeiro" userId="ef0bd938-c0f5-4f99-af4a-f8ecfd15de47" providerId="ADAL" clId="{810629C7-E5A4-4A67-890A-DE2DAFB532F2}" dt="2025-06-03T14:45:23.192" v="61" actId="478"/>
          <ac:graphicFrameMkLst>
            <pc:docMk/>
            <pc:sldMk cId="3708251185" sldId="273"/>
            <ac:graphicFrameMk id="6" creationId="{97F2924A-47D3-4B29-8C5D-6B1879888216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24.842" v="62" actId="478"/>
        <pc:sldMkLst>
          <pc:docMk/>
          <pc:sldMk cId="1513469607" sldId="274"/>
        </pc:sldMkLst>
        <pc:graphicFrameChg chg="del">
          <ac:chgData name="Allan Kassio De Oliveira Santos Ribeiro" userId="ef0bd938-c0f5-4f99-af4a-f8ecfd15de47" providerId="ADAL" clId="{810629C7-E5A4-4A67-890A-DE2DAFB532F2}" dt="2025-06-03T14:45:24.842" v="62" actId="478"/>
          <ac:graphicFrameMkLst>
            <pc:docMk/>
            <pc:sldMk cId="1513469607" sldId="274"/>
            <ac:graphicFrameMk id="2" creationId="{32B987FA-B985-4631-AFC2-5362EA9A81AD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27.003" v="63" actId="478"/>
        <pc:sldMkLst>
          <pc:docMk/>
          <pc:sldMk cId="1540871248" sldId="275"/>
        </pc:sldMkLst>
        <pc:graphicFrameChg chg="del">
          <ac:chgData name="Allan Kassio De Oliveira Santos Ribeiro" userId="ef0bd938-c0f5-4f99-af4a-f8ecfd15de47" providerId="ADAL" clId="{810629C7-E5A4-4A67-890A-DE2DAFB532F2}" dt="2025-06-03T14:45:27.003" v="63" actId="478"/>
          <ac:graphicFrameMkLst>
            <pc:docMk/>
            <pc:sldMk cId="1540871248" sldId="275"/>
            <ac:graphicFrameMk id="2" creationId="{12821001-575A-42A5-A4DC-AE56CB9ACCE9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28.985" v="64" actId="478"/>
        <pc:sldMkLst>
          <pc:docMk/>
          <pc:sldMk cId="3259808593" sldId="276"/>
        </pc:sldMkLst>
        <pc:graphicFrameChg chg="del">
          <ac:chgData name="Allan Kassio De Oliveira Santos Ribeiro" userId="ef0bd938-c0f5-4f99-af4a-f8ecfd15de47" providerId="ADAL" clId="{810629C7-E5A4-4A67-890A-DE2DAFB532F2}" dt="2025-06-03T14:45:28.985" v="64" actId="478"/>
          <ac:graphicFrameMkLst>
            <pc:docMk/>
            <pc:sldMk cId="3259808593" sldId="276"/>
            <ac:graphicFrameMk id="2" creationId="{823D3BFB-2684-47B8-9A6D-DE2F87CBFE41}"/>
          </ac:graphicFrameMkLst>
        </pc:graphicFrameChg>
      </pc:sldChg>
      <pc:sldChg chg="delSp mod">
        <pc:chgData name="Allan Kassio De Oliveira Santos Ribeiro" userId="ef0bd938-c0f5-4f99-af4a-f8ecfd15de47" providerId="ADAL" clId="{810629C7-E5A4-4A67-890A-DE2DAFB532F2}" dt="2025-06-03T14:45:30.468" v="65" actId="478"/>
        <pc:sldMkLst>
          <pc:docMk/>
          <pc:sldMk cId="1710543820" sldId="277"/>
        </pc:sldMkLst>
        <pc:graphicFrameChg chg="del">
          <ac:chgData name="Allan Kassio De Oliveira Santos Ribeiro" userId="ef0bd938-c0f5-4f99-af4a-f8ecfd15de47" providerId="ADAL" clId="{810629C7-E5A4-4A67-890A-DE2DAFB532F2}" dt="2025-06-03T14:45:30.468" v="65" actId="478"/>
          <ac:graphicFrameMkLst>
            <pc:docMk/>
            <pc:sldMk cId="1710543820" sldId="277"/>
            <ac:graphicFrameMk id="2" creationId="{D1DC43B5-9045-43C6-9149-82519FE230B7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https://embrapii.sharepoint.com/sites/GEPES/Documentos%20Compartilhados/General/Reposit&#243;rio%20de%20Visuais%20Gr&#225;ficos/Excel/RVG_Reposit&#243;rio%20de%20Visuais%20Gr&#225;ficos_Projetos%20Modelo%20Tradicio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99-4215-9A2A-367A2B8749C8}"/>
              </c:ext>
            </c:extLst>
          </c:dPt>
          <c:dLbls>
            <c:dLbl>
              <c:idx val="0"/>
              <c:layout>
                <c:manualLayout>
                  <c:x val="-2.4372138575767685E-2"/>
                  <c:y val="-0.2439297990430509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 rtl="0">
                    <a:defRPr lang="en-US" sz="4000" b="1" i="0" u="none" strike="noStrike" kern="1200" baseline="0">
                      <a:solidFill>
                        <a:prstClr val="white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6967433811508514"/>
                      <c:h val="0.5609411828686623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899-4215-9A2A-367A2B8749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4000" b="1" i="0" u="none" strike="noStrike" kern="1200" baseline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numeros_gerais!$A$1</c:f>
              <c:strCache>
                <c:ptCount val="1"/>
                <c:pt idx="0">
                  <c:v>Nº de Projetos Contratados</c:v>
                </c:pt>
              </c:strCache>
            </c:strRef>
          </c:cat>
          <c:val>
            <c:numRef>
              <c:f>numeros_gerais!$B$1</c:f>
              <c:numCache>
                <c:formatCode>#,##0_ ;\-#,##0\ </c:formatCode>
                <c:ptCount val="1"/>
                <c:pt idx="0">
                  <c:v>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99-4215-9A2A-367A2B8749C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pt-BR" sz="1400" b="1" dirty="0">
                <a:solidFill>
                  <a:schemeClr val="tx1"/>
                </a:solidFill>
              </a:rPr>
              <a:t>Projetos Contratados</a:t>
            </a:r>
          </a:p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% contratado por ano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numero_projetos!$E$1</c:f>
              <c:strCache>
                <c:ptCount val="1"/>
                <c:pt idx="0">
                  <c:v>Projetos Contratados % do Total</c:v>
                </c:pt>
              </c:strCache>
            </c:strRef>
          </c:tx>
          <c:spPr>
            <a:solidFill>
              <a:srgbClr val="3121C9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198412698412696E-3"/>
                  <c:y val="-3.61831349206350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C5-4920-9E0F-8C5D0AC679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numero_projetos!$A$2:$A$13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numero_projetos!$E$2:$E$13</c:f>
              <c:numCache>
                <c:formatCode>0.0%</c:formatCode>
                <c:ptCount val="12"/>
                <c:pt idx="0">
                  <c:v>2.7322404371584699E-3</c:v>
                </c:pt>
                <c:pt idx="1">
                  <c:v>2.1250758955676987E-2</c:v>
                </c:pt>
                <c:pt idx="2">
                  <c:v>3.2483302975106251E-2</c:v>
                </c:pt>
                <c:pt idx="3">
                  <c:v>6.4359441408621737E-2</c:v>
                </c:pt>
                <c:pt idx="4">
                  <c:v>7.7717061323618705E-2</c:v>
                </c:pt>
                <c:pt idx="5">
                  <c:v>6.5270188221007899E-2</c:v>
                </c:pt>
                <c:pt idx="6">
                  <c:v>7.5591985428050998E-2</c:v>
                </c:pt>
                <c:pt idx="7">
                  <c:v>0.11384335154826958</c:v>
                </c:pt>
                <c:pt idx="8">
                  <c:v>0.13418336369156042</c:v>
                </c:pt>
                <c:pt idx="9">
                  <c:v>0.14602307225258046</c:v>
                </c:pt>
                <c:pt idx="10">
                  <c:v>0.19611414693381907</c:v>
                </c:pt>
                <c:pt idx="11">
                  <c:v>7.0431086824529449E-2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5-4920-9E0F-8C5D0AC679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2854431"/>
        <c:axId val="812857311"/>
      </c:barChart>
      <c:catAx>
        <c:axId val="81285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7311"/>
        <c:crosses val="autoZero"/>
        <c:auto val="1"/>
        <c:lblAlgn val="ctr"/>
        <c:lblOffset val="100"/>
        <c:noMultiLvlLbl val="0"/>
      </c:catAx>
      <c:valAx>
        <c:axId val="81285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4431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  <c:extLst/>
  </c:chart>
  <c:spPr>
    <a:solidFill>
      <a:schemeClr val="bg1">
        <a:lumMod val="95000"/>
      </a:schemeClr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596046824026"/>
          <c:y val="0.34267912772585668"/>
          <c:w val="0.89445403953175973"/>
          <c:h val="0.31464174454828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data_atualizacao!$A$1</c:f>
              <c:strCache>
                <c:ptCount val="1"/>
                <c:pt idx="0">
                  <c:v>SRInfo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721583652618135E-2"/>
                  <c:y val="0.31175059952038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022153839965402"/>
                      <c:h val="0.36462924148869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248-4398-91AC-D7B23B70B95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data_atualizacao!$B$1</c:f>
              <c:numCache>
                <c:formatCode>m/d/yyyy</c:formatCode>
                <c:ptCount val="1"/>
                <c:pt idx="0">
                  <c:v>45811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48-4398-91AC-D7B23B70B95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274096"/>
        <c:axId val="627269776"/>
      </c:barChart>
      <c:catAx>
        <c:axId val="6272740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7269776"/>
        <c:crosses val="autoZero"/>
        <c:auto val="1"/>
        <c:lblAlgn val="ctr"/>
        <c:lblOffset val="100"/>
        <c:noMultiLvlLbl val="0"/>
      </c:catAx>
      <c:valAx>
        <c:axId val="627269776"/>
        <c:scaling>
          <c:orientation val="minMax"/>
        </c:scaling>
        <c:delete val="1"/>
        <c:axPos val="l"/>
        <c:numFmt formatCode="m/d/yyyy" sourceLinked="1"/>
        <c:majorTickMark val="none"/>
        <c:minorTickMark val="none"/>
        <c:tickLblPos val="nextTo"/>
        <c:crossAx val="6272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pt-BR" sz="1400" b="1" dirty="0">
                <a:solidFill>
                  <a:schemeClr val="tx1"/>
                </a:solidFill>
              </a:rPr>
              <a:t>Projetos Contratados</a:t>
            </a:r>
          </a:p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Acumulado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numero_projetos!$D$1</c:f>
              <c:strCache>
                <c:ptCount val="1"/>
                <c:pt idx="0">
                  <c:v>Projetos Contratados - Acumulado</c:v>
                </c:pt>
              </c:strCache>
            </c:strRef>
          </c:tx>
          <c:spPr>
            <a:solidFill>
              <a:srgbClr val="3121C9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198412698412696E-3"/>
                  <c:y val="-3.61831349206350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C5-4920-9E0F-8C5D0AC679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numero_projetos!$A$2:$A$13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numero_projetos!$D$2:$D$13</c:f>
              <c:numCache>
                <c:formatCode>#,##0</c:formatCode>
                <c:ptCount val="12"/>
                <c:pt idx="0">
                  <c:v>9</c:v>
                </c:pt>
                <c:pt idx="1">
                  <c:v>79</c:v>
                </c:pt>
                <c:pt idx="2">
                  <c:v>186</c:v>
                </c:pt>
                <c:pt idx="3">
                  <c:v>398</c:v>
                </c:pt>
                <c:pt idx="4">
                  <c:v>654</c:v>
                </c:pt>
                <c:pt idx="5">
                  <c:v>869</c:v>
                </c:pt>
                <c:pt idx="6">
                  <c:v>1118</c:v>
                </c:pt>
                <c:pt idx="7">
                  <c:v>1493</c:v>
                </c:pt>
                <c:pt idx="8">
                  <c:v>1935</c:v>
                </c:pt>
                <c:pt idx="9">
                  <c:v>2416</c:v>
                </c:pt>
                <c:pt idx="10">
                  <c:v>3062</c:v>
                </c:pt>
                <c:pt idx="11">
                  <c:v>3294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5-4920-9E0F-8C5D0AC679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2854431"/>
        <c:axId val="812857311"/>
      </c:barChart>
      <c:catAx>
        <c:axId val="81285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7311"/>
        <c:crosses val="autoZero"/>
        <c:auto val="1"/>
        <c:lblAlgn val="ctr"/>
        <c:lblOffset val="100"/>
        <c:noMultiLvlLbl val="0"/>
      </c:catAx>
      <c:valAx>
        <c:axId val="81285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4431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  <c:extLst/>
  </c:chart>
  <c:spPr>
    <a:solidFill>
      <a:schemeClr val="bg1">
        <a:lumMod val="95000"/>
      </a:schemeClr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pt-BR" sz="1400" b="1" dirty="0">
                <a:solidFill>
                  <a:schemeClr val="tx1"/>
                </a:solidFill>
              </a:rPr>
              <a:t>Projetos Contratados</a:t>
            </a:r>
          </a:p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% Acumulado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numero_projetos!$F$1</c:f>
              <c:strCache>
                <c:ptCount val="1"/>
                <c:pt idx="0">
                  <c:v>Projetos Contratados % Acumulado</c:v>
                </c:pt>
              </c:strCache>
            </c:strRef>
          </c:tx>
          <c:spPr>
            <a:solidFill>
              <a:srgbClr val="3121C9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198412698412696E-3"/>
                  <c:y val="-3.61831349206350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C5-4920-9E0F-8C5D0AC67928}"/>
                </c:ext>
              </c:extLst>
            </c:dLbl>
            <c:dLbl>
              <c:idx val="1"/>
              <c:layout>
                <c:manualLayout>
                  <c:x val="-2.5198412698412696E-3"/>
                  <c:y val="-3.342222222222222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C74-4935-912E-8416140B3AF8}"/>
                </c:ext>
              </c:extLst>
            </c:dLbl>
            <c:dLbl>
              <c:idx val="2"/>
              <c:layout>
                <c:manualLayout>
                  <c:x val="-5.0396825396825393E-3"/>
                  <c:y val="-4.64833333333334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C74-4935-912E-8416140B3A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numero_projetos!$A$2:$A$13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numero_projetos!$F$2:$F$13</c:f>
              <c:numCache>
                <c:formatCode>0.0%</c:formatCode>
                <c:ptCount val="12"/>
                <c:pt idx="0">
                  <c:v>2.7322404371584699E-3</c:v>
                </c:pt>
                <c:pt idx="1">
                  <c:v>2.398299939283546E-2</c:v>
                </c:pt>
                <c:pt idx="2">
                  <c:v>5.6466302367941715E-2</c:v>
                </c:pt>
                <c:pt idx="3">
                  <c:v>0.12082574377656345</c:v>
                </c:pt>
                <c:pt idx="4">
                  <c:v>0.19854280510018216</c:v>
                </c:pt>
                <c:pt idx="5">
                  <c:v>0.26381299332119007</c:v>
                </c:pt>
                <c:pt idx="6">
                  <c:v>0.33940497874924103</c:v>
                </c:pt>
                <c:pt idx="7">
                  <c:v>0.4532483302975106</c:v>
                </c:pt>
                <c:pt idx="8">
                  <c:v>0.58743169398907102</c:v>
                </c:pt>
                <c:pt idx="9">
                  <c:v>0.73345476624165151</c:v>
                </c:pt>
                <c:pt idx="10">
                  <c:v>0.92956891317547052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5-4920-9E0F-8C5D0AC679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2854431"/>
        <c:axId val="812857311"/>
      </c:barChart>
      <c:catAx>
        <c:axId val="81285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7311"/>
        <c:crosses val="autoZero"/>
        <c:auto val="1"/>
        <c:lblAlgn val="ctr"/>
        <c:lblOffset val="100"/>
        <c:noMultiLvlLbl val="0"/>
      </c:catAx>
      <c:valAx>
        <c:axId val="81285731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4431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  <c:extLst/>
  </c:chart>
  <c:spPr>
    <a:solidFill>
      <a:schemeClr val="bg1">
        <a:lumMod val="95000"/>
      </a:schemeClr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596046824026"/>
          <c:y val="0.34267912772585668"/>
          <c:w val="0.89445403953175973"/>
          <c:h val="0.31464174454828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data_atualizacao!$A$1</c:f>
              <c:strCache>
                <c:ptCount val="1"/>
                <c:pt idx="0">
                  <c:v>SRInfo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721583652618135E-2"/>
                  <c:y val="0.31175059952038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022153839965402"/>
                      <c:h val="0.36462924148869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755-418B-B856-42EF6B621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data_atualizacao!$B$1</c:f>
              <c:numCache>
                <c:formatCode>m/d/yyyy</c:formatCode>
                <c:ptCount val="1"/>
                <c:pt idx="0">
                  <c:v>45811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5-418B-B856-42EF6B6213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274096"/>
        <c:axId val="627269776"/>
      </c:barChart>
      <c:catAx>
        <c:axId val="6272740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7269776"/>
        <c:crosses val="autoZero"/>
        <c:auto val="1"/>
        <c:lblAlgn val="ctr"/>
        <c:lblOffset val="100"/>
        <c:noMultiLvlLbl val="0"/>
      </c:catAx>
      <c:valAx>
        <c:axId val="627269776"/>
        <c:scaling>
          <c:orientation val="minMax"/>
        </c:scaling>
        <c:delete val="1"/>
        <c:axPos val="l"/>
        <c:numFmt formatCode="m/d/yyyy" sourceLinked="1"/>
        <c:majorTickMark val="none"/>
        <c:minorTickMark val="none"/>
        <c:tickLblPos val="nextTo"/>
        <c:crossAx val="6272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36-48BD-BB50-8B28B5951F1A}"/>
              </c:ext>
            </c:extLst>
          </c:dPt>
          <c:dLbls>
            <c:dLbl>
              <c:idx val="0"/>
              <c:layout>
                <c:manualLayout>
                  <c:x val="3.1191801751752411E-3"/>
                  <c:y val="-0.113272425222034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ctr" rtl="0">
                    <a:defRPr lang="en-US" sz="4000" b="1" i="0" u="none" strike="noStrike" kern="1200" baseline="0">
                      <a:solidFill>
                        <a:prstClr val="white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65377902566845292"/>
                      <c:h val="0.815406931632741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6736-48BD-BB50-8B28B5951F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 rtl="0">
                  <a:defRPr lang="en-US" sz="4000" b="1" i="0" u="none" strike="noStrike" kern="1200" baseline="0">
                    <a:solidFill>
                      <a:prstClr val="white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numeros_gerais!$A$2</c:f>
              <c:strCache>
                <c:ptCount val="1"/>
                <c:pt idx="0">
                  <c:v>Projetos Concluídos</c:v>
                </c:pt>
              </c:strCache>
            </c:strRef>
          </c:cat>
          <c:val>
            <c:numRef>
              <c:f>numeros_gerais!$B$2</c:f>
              <c:numCache>
                <c:formatCode>#,##0_ ;\-#,##0\ </c:formatCode>
                <c:ptCount val="1"/>
                <c:pt idx="0">
                  <c:v>2019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36-48BD-BB50-8B28B5951F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spPr>
            <a:noFill/>
          </c:spPr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1A-4797-B1DA-6B25F01E2A36}"/>
              </c:ext>
            </c:extLst>
          </c:dPt>
          <c:cat>
            <c:strRef>
              <c:f>numeros_gerais!$B$5</c:f>
              <c:strCache>
                <c:ptCount val="1"/>
                <c:pt idx="0">
                  <c:v>6,25 bi</c:v>
                </c:pt>
              </c:strCache>
            </c:strRef>
          </c:cat>
          <c:val>
            <c:numRef>
              <c:f>numeros_gerais!$C$5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1A-4797-B1DA-6B25F01E2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20131602931403217"/>
          <c:w val="1"/>
          <c:h val="0.59601500345876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600" b="1" i="0" u="none" strike="noStrike" kern="1200" baseline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6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D66-49EC-B6DC-27775A797EB6}"/>
              </c:ext>
            </c:extLst>
          </c:dPt>
          <c:cat>
            <c:strRef>
              <c:f>numeros_gerais!$B$6</c:f>
              <c:strCache>
                <c:ptCount val="1"/>
                <c:pt idx="0">
                  <c:v>5,11 bi</c:v>
                </c:pt>
              </c:strCache>
            </c:strRef>
          </c:cat>
          <c:val>
            <c:numRef>
              <c:f>numeros_gerais!$C$6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66-49EC-B6DC-27775A797E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7984572878063494E-2"/>
          <c:y val="0.20131615564686436"/>
          <c:w val="0.79924896079525631"/>
          <c:h val="0.5960150034587657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3600" b="1" i="0" u="none" strike="noStrike" kern="1200" baseline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6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596046824026"/>
          <c:y val="0.34267912772585668"/>
          <c:w val="0.89445403953175973"/>
          <c:h val="0.31464174454828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data_atualizacao!$A$1</c:f>
              <c:strCache>
                <c:ptCount val="1"/>
                <c:pt idx="0">
                  <c:v>SRInfo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721583652618135E-2"/>
                  <c:y val="0.31175059952038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022153839965402"/>
                      <c:h val="0.36462924148869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0DC-4830-934A-43DE40C5F4D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data_atualizacao!$B$1</c:f>
              <c:numCache>
                <c:formatCode>m/d/yyyy</c:formatCode>
                <c:ptCount val="1"/>
                <c:pt idx="0">
                  <c:v>45811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DC-4830-934A-43DE40C5F4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274096"/>
        <c:axId val="627269776"/>
      </c:barChart>
      <c:catAx>
        <c:axId val="6272740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7269776"/>
        <c:crosses val="autoZero"/>
        <c:auto val="1"/>
        <c:lblAlgn val="ctr"/>
        <c:lblOffset val="100"/>
        <c:noMultiLvlLbl val="0"/>
      </c:catAx>
      <c:valAx>
        <c:axId val="627269776"/>
        <c:scaling>
          <c:orientation val="minMax"/>
        </c:scaling>
        <c:delete val="1"/>
        <c:axPos val="l"/>
        <c:numFmt formatCode="m/d/yyyy" sourceLinked="1"/>
        <c:majorTickMark val="none"/>
        <c:minorTickMark val="none"/>
        <c:tickLblPos val="nextTo"/>
        <c:crossAx val="6272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596046824026"/>
          <c:y val="0.34267912772585668"/>
          <c:w val="0.89445403953175973"/>
          <c:h val="0.31464174454828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data_atualizacao!$A$1</c:f>
              <c:strCache>
                <c:ptCount val="1"/>
                <c:pt idx="0">
                  <c:v>SRInfo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721583652618135E-2"/>
                  <c:y val="0.31175059952038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022153839965402"/>
                      <c:h val="0.36462924148869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755-418B-B856-42EF6B6213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data_atualizacao!$B$1</c:f>
              <c:numCache>
                <c:formatCode>m/d/yyyy</c:formatCode>
                <c:ptCount val="1"/>
                <c:pt idx="0">
                  <c:v>45811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5-418B-B856-42EF6B62138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274096"/>
        <c:axId val="627269776"/>
      </c:barChart>
      <c:catAx>
        <c:axId val="6272740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7269776"/>
        <c:crosses val="autoZero"/>
        <c:auto val="1"/>
        <c:lblAlgn val="ctr"/>
        <c:lblOffset val="100"/>
        <c:noMultiLvlLbl val="0"/>
      </c:catAx>
      <c:valAx>
        <c:axId val="627269776"/>
        <c:scaling>
          <c:orientation val="minMax"/>
        </c:scaling>
        <c:delete val="1"/>
        <c:axPos val="l"/>
        <c:numFmt formatCode="m/d/yyyy" sourceLinked="1"/>
        <c:majorTickMark val="none"/>
        <c:minorTickMark val="none"/>
        <c:tickLblPos val="nextTo"/>
        <c:crossAx val="6272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r>
              <a:rPr lang="pt-BR" sz="1400" b="1" dirty="0">
                <a:solidFill>
                  <a:schemeClr val="tx1"/>
                </a:solidFill>
              </a:rPr>
              <a:t>Total de Projetos Contratados</a:t>
            </a:r>
          </a:p>
          <a:p>
            <a:pPr>
              <a:defRPr/>
            </a:pPr>
            <a:r>
              <a:rPr lang="pt-BR" sz="1200" dirty="0">
                <a:solidFill>
                  <a:schemeClr val="tx1"/>
                </a:solidFill>
              </a:rPr>
              <a:t>Por ano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numero_projetos!$B$1</c:f>
              <c:strCache>
                <c:ptCount val="1"/>
                <c:pt idx="0">
                  <c:v>Projetos Contratados</c:v>
                </c:pt>
              </c:strCache>
            </c:strRef>
          </c:tx>
          <c:spPr>
            <a:solidFill>
              <a:srgbClr val="3121C9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198412698412696E-3"/>
                  <c:y val="-3.61831349206350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200" b="1" i="0" u="none" strike="noStrike" kern="1200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defRPr>
                  </a:pPr>
                  <a:endParaRPr lang="pt-B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C5-4920-9E0F-8C5D0AC679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numero_projetos!$A$2:$A$13</c:f>
              <c:numCache>
                <c:formatCode>General</c:formatCode>
                <c:ptCount val="12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  <c:pt idx="4">
                  <c:v>2018</c:v>
                </c:pt>
                <c:pt idx="5">
                  <c:v>2019</c:v>
                </c:pt>
                <c:pt idx="6">
                  <c:v>2020</c:v>
                </c:pt>
                <c:pt idx="7">
                  <c:v>2021</c:v>
                </c:pt>
                <c:pt idx="8">
                  <c:v>2022</c:v>
                </c:pt>
                <c:pt idx="9">
                  <c:v>2023</c:v>
                </c:pt>
                <c:pt idx="10">
                  <c:v>2024</c:v>
                </c:pt>
                <c:pt idx="11">
                  <c:v>2025</c:v>
                </c:pt>
              </c:numCache>
            </c:numRef>
          </c:cat>
          <c:val>
            <c:numRef>
              <c:f>numero_projetos!$B$2:$B$13</c:f>
              <c:numCache>
                <c:formatCode>General</c:formatCode>
                <c:ptCount val="12"/>
                <c:pt idx="0">
                  <c:v>9</c:v>
                </c:pt>
                <c:pt idx="1">
                  <c:v>70</c:v>
                </c:pt>
                <c:pt idx="2">
                  <c:v>107</c:v>
                </c:pt>
                <c:pt idx="3">
                  <c:v>212</c:v>
                </c:pt>
                <c:pt idx="4">
                  <c:v>256</c:v>
                </c:pt>
                <c:pt idx="5">
                  <c:v>215</c:v>
                </c:pt>
                <c:pt idx="6">
                  <c:v>249</c:v>
                </c:pt>
                <c:pt idx="7">
                  <c:v>375</c:v>
                </c:pt>
                <c:pt idx="8">
                  <c:v>442</c:v>
                </c:pt>
                <c:pt idx="9">
                  <c:v>481</c:v>
                </c:pt>
                <c:pt idx="10">
                  <c:v>646</c:v>
                </c:pt>
                <c:pt idx="11">
                  <c:v>232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C5-4920-9E0F-8C5D0AC6792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812854431"/>
        <c:axId val="812857311"/>
      </c:barChart>
      <c:catAx>
        <c:axId val="81285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7311"/>
        <c:crosses val="autoZero"/>
        <c:auto val="1"/>
        <c:lblAlgn val="ctr"/>
        <c:lblOffset val="100"/>
        <c:noMultiLvlLbl val="0"/>
      </c:catAx>
      <c:valAx>
        <c:axId val="81285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pt-BR"/>
          </a:p>
        </c:txPr>
        <c:crossAx val="812854431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defRPr>
          </a:pPr>
          <a:endParaRPr lang="pt-BR"/>
        </a:p>
      </c:txPr>
    </c:legend>
    <c:plotVisOnly val="1"/>
    <c:dispBlanksAs val="gap"/>
    <c:showDLblsOverMax val="0"/>
    <c:extLst/>
  </c:chart>
  <c:spPr>
    <a:solidFill>
      <a:schemeClr val="bg1">
        <a:lumMod val="95000"/>
      </a:schemeClr>
    </a:solidFill>
    <a:ln>
      <a:solidFill>
        <a:schemeClr val="bg1">
          <a:lumMod val="75000"/>
        </a:schemeClr>
      </a:solidFill>
    </a:ln>
    <a:effectLst/>
  </c:spPr>
  <c:txPr>
    <a:bodyPr/>
    <a:lstStyle/>
    <a:p>
      <a:pPr>
        <a:defRPr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pPr>
      <a:endParaRPr lang="pt-BR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54596046824026"/>
          <c:y val="0.34267912772585668"/>
          <c:w val="0.89445403953175973"/>
          <c:h val="0.31464174454828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data_atualizacao!$A$1</c:f>
              <c:strCache>
                <c:ptCount val="1"/>
                <c:pt idx="0">
                  <c:v>SRInfo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721583652618135E-2"/>
                  <c:y val="0.311750599520383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52022153839965402"/>
                      <c:h val="0.364629241488698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F54-4BBB-BB76-1F35DB0C199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data_atualizacao!$B$1</c:f>
              <c:numCache>
                <c:formatCode>m/d/yyyy</c:formatCode>
                <c:ptCount val="1"/>
                <c:pt idx="0">
                  <c:v>45811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54-4BBB-BB76-1F35DB0C19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27274096"/>
        <c:axId val="627269776"/>
      </c:barChart>
      <c:catAx>
        <c:axId val="6272740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27269776"/>
        <c:crosses val="autoZero"/>
        <c:auto val="1"/>
        <c:lblAlgn val="ctr"/>
        <c:lblOffset val="100"/>
        <c:noMultiLvlLbl val="0"/>
      </c:catAx>
      <c:valAx>
        <c:axId val="627269776"/>
        <c:scaling>
          <c:orientation val="minMax"/>
        </c:scaling>
        <c:delete val="1"/>
        <c:axPos val="l"/>
        <c:numFmt formatCode="m/d/yyyy" sourceLinked="1"/>
        <c:majorTickMark val="none"/>
        <c:minorTickMark val="none"/>
        <c:tickLblPos val="nextTo"/>
        <c:crossAx val="62727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numeros_gerais_uf!$B$2:$B$28</cx:f>
        <cx:nf>numeros_gerais_uf!$B$1</cx:nf>
        <cx:lvl ptCount="27" name="UF da UE">
          <cx:pt idx="0">AC</cx:pt>
          <cx:pt idx="1">AL</cx:pt>
          <cx:pt idx="2">AP</cx:pt>
          <cx:pt idx="3">AM</cx:pt>
          <cx:pt idx="4">BA</cx:pt>
          <cx:pt idx="5">CE</cx:pt>
          <cx:pt idx="6">DF</cx:pt>
          <cx:pt idx="7">ES</cx:pt>
          <cx:pt idx="8">GO</cx:pt>
          <cx:pt idx="9">MA</cx:pt>
          <cx:pt idx="10">MT</cx:pt>
          <cx:pt idx="11">MS</cx:pt>
          <cx:pt idx="12">MG</cx:pt>
          <cx:pt idx="13">PA</cx:pt>
          <cx:pt idx="14">PB</cx:pt>
          <cx:pt idx="15">PR</cx:pt>
          <cx:pt idx="16">PE</cx:pt>
          <cx:pt idx="17">PI</cx:pt>
          <cx:pt idx="18">RJ</cx:pt>
          <cx:pt idx="19">RN</cx:pt>
          <cx:pt idx="20">RS</cx:pt>
          <cx:pt idx="21">RO</cx:pt>
          <cx:pt idx="22">RR</cx:pt>
          <cx:pt idx="23">SC</cx:pt>
          <cx:pt idx="24">SP</cx:pt>
          <cx:pt idx="25">SE</cx:pt>
          <cx:pt idx="26">TO</cx:pt>
        </cx:lvl>
      </cx:strDim>
      <cx:numDim type="colorVal">
        <cx:f>numeros_gerais_uf!$D$2:$D$28</cx:f>
        <cx:nf>numeros_gerais_uf!$D$1</cx:nf>
        <cx:lvl ptCount="27" formatCode="0,0%" name="Projetos Contratados %">
          <cx:pt idx="0">0</cx:pt>
          <cx:pt idx="1">0.020643594414086218</cx:pt>
          <cx:pt idx="2">0</cx:pt>
          <cx:pt idx="3">0.018518518518518517</cx:pt>
          <cx:pt idx="4">0.09532483302975106</cx:pt>
          <cx:pt idx="5">0.053126897389192469</cx:pt>
          <cx:pt idx="6">0.0066788099574984824</cx:pt>
          <cx:pt idx="7">0.0057680631451123253</cx:pt>
          <cx:pt idx="8">0.048269581056466303</cx:pt>
          <cx:pt idx="9">0</cx:pt>
          <cx:pt idx="10">0</cx:pt>
          <cx:pt idx="11">0.01700060716454159</cx:pt>
          <cx:pt idx="12">0.1177899210686096</cx:pt>
          <cx:pt idx="13">0.0012143290831815423</cx:pt>
          <cx:pt idx="14">0.10928961748633879</cx:pt>
          <cx:pt idx="15">0.034001214329083179</cx:pt>
          <cx:pt idx="16">0.029447480267152399</cx:pt>
          <cx:pt idx="17">0</cx:pt>
          <cx:pt idx="18">0.071038251366120214</cx:pt>
          <cx:pt idx="19">0.0060716454159077107</cx:pt>
          <cx:pt idx="20">0.078324225865209471</cx:pt>
          <cx:pt idx="21">0</cx:pt>
          <cx:pt idx="22">0</cx:pt>
          <cx:pt idx="23">0.064055859137826354</cx:pt>
          <cx:pt idx="24">0.22313296903460839</cx:pt>
          <cx:pt idx="25">0</cx:pt>
          <cx:pt idx="26">0.00030358227079538557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 eaLnBrk="1" latinLnBrk="0" hangingPunct="1"/>
            <a:r>
              <a:rPr lang="pt-BR" sz="1400" b="1" i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Projetos Contratados por UF da Unidade </a:t>
            </a:r>
            <a:r>
              <a:rPr lang="pt-BR" sz="1400" b="1" i="0" baseline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Embrapii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rtl="0" eaLnBrk="1" latinLnBrk="0" hangingPunct="1"/>
            <a:r>
              <a:rPr lang="pt-BR" sz="1400" b="0" i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de Projetos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regionMap" uniqueId="{E2418E5D-2B69-4A1D-A6F4-3077F81202A3}">
          <cx:tx>
            <cx:txData>
              <cx:f>numeros_gerais_uf!$D$1</cx:f>
              <cx:v>Projetos Contratados %</cx:v>
            </cx:txData>
          </cx:tx>
          <cx:dataLabels>
            <cx:spPr>
              <a:solidFill>
                <a:schemeClr val="bg1"/>
              </a:solidFill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5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 sz="105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geography cultureLanguage="pt-BR" cultureRegion="BR" attribution="Da plataforma Bing">
              <cx:geoCache provider="{E9337A44-BEBE-4D9F-B70C-5C5E7DAFC167}">
                <cx:binary>1H3ZctzGkvarKHQ9oAFUFZYTxxPhAnolm7tsSTeIlkRh33e8zcx/fe7+N/CLzVcUKXejW42hjibC
okMWRTSQyO3LrMys4j8/dv/4GD1si1ddHCXlPz52v772qir7xy+/lB+9h3hbnsX+xyIt08/V2cc0
/iX9/Nn/+PDLp2Lb+on7iyor9JeP3raoHrrX//lPPM19SC/Sj9vKT5Ob+qHobx/KOqrKE9eOXnq1
/RT7ie2XVeF/rJRfX/9mvX71kFR+1d/32cOvr/euv371y/gpBxRfRXipqv6EeyXzzNQNZshUl798
6a9fRWniPl/X9DNDUQyiqfTLdfZM/HIb4wG/fSwenn9y7HUeX2b76VPxUJbg5PHv57v2XvwLXx/T
OqmEqFxI7dfXvNiWfvT6lV+m1pcrVipem98+8vnLvpT/85+jH4Dz0U92FDEW09SlAz1cz04x/kI9
GGeywRTN1M0nPSj7eiD0zFSoRvAh8/ELevpiBF/0cP1QJNv4Q/0xff75/14bu/eOdCJ4/Kl0AsP4
Yb6hsjNK4BmmTL/I3NzXCTXPVIMyRWHa1+t7OtkW2+TP/zr1Rsfd4/r5xrE2wN3PpI3fLk7x/jIP
IeqZrmlUVdURQhnamUFlQlRZPaqF36Lth228PfUmx7Xw9caRFgRXIy3Mymr7KS1fvUl8/HWIV2/u
juPVPn7t47KmqTIxde0JD4x92yPsTCcADNl44hrXd20PL++mW7zKt73hm1x/uXGa6781Ov92fYr3
l9mefCYTjcpP5vX410gdTDmTKVQhq+yLvgDfe+qIt9n3IMFvT/eNlQHmRib4t1YG/+1ZHMei0suU
ISkqchaIGt4x8gnjjMmKCqfRjyIB33r+d+DA020jFQiWfiYV/Lb5gSogZwqAGEJWntBJ3deEBo9B
tqIqOvnyAVwfucOQJt8FT/H26c6RPgR/P5M+rB+ZPZIz3SAEmeET+siAn90snsAzDMOUFTZShIUF
z/fg0vN9IyUIpn4mJdwiLn87QL4Ql4gIEyZTzcPYoCKzJ7h41Blu/fTVApnip4dXn9JXdzXWO99+
p+NB+8gjRpoRnP5MmrHnp6TwQs0oSJZMVVFkSvf9gmJ1i2jBsPY6Gra/rLqr9NX84dNDsf0OzRw+
YaQYwejPpJjZj3QZVT4jsqbrssAu8TVyHfp4XVUNDYrbDSCzMvvzX4UPzdxtk+o71rwHDxipRbD5
M6llcfUsoB+RYWlnmikTXWZPq49ReBcLX2YQQ0ZMeVbbrnYWqf/nf5WnXug4jD3fN9KF4O1n0sXm
B2a7VD1TdJXo9DmTGkV2XTnTZIblrzEqCG22Zbn96NXlQ1V9hypGt480IjgcaeTHL4HVM6ZQUXl5
yjHHSQ2lAA+gh6E+lWcOJICg6v35/74DHTaiAPPl1mnO/9Yrr9v1KTd8YRxVsfKCz8tYZH3x+9EC
jGJdYGo6MdUnlZFn4l+KlCJNQZaz3iYPfvEdahnfP9KN4HVklX9r3Wzun8Xz72M2MhmAAIrD+lOd
HqLfXQEosnmmoVapamQUSjdpUm2T7alXOY7WX28cqUGwNVLDjwcHpHSaQk2Ym7bPKNPOZJOoRHnK
KERKsRubNlskDQv0ccrvMMC9m6fZ/ntb392zYP5965OQyMG4KCrlT54/ClOMQl0adIKk4fEL17+h
le9eBO0o5+szxjoCzyPT/HvraPEsph+gIwW9PgWZNCozX3WwCxFAb5OglYFu35frI/Te+KjYvFpg
HeSXp17rG2ixd/dYL+DzZ9LLNfKfL+b77+sFaxwDKGY+OQaC6z6g6VijEiTaWCUdTbavHxL0SJs/
/zv5nuLm/t0jtQg2R2r5P0ByNNlMgoXGc9Iw4p8aZxRtEMNQnxYbSDp2oQPNsu+pYD3dNs3x3xog
rvmzMP59Q5T0MwXtTsN89v+xJaIHbSC7k032NCwwAgjRtvzzXx+2p17pODj8dedYH+BvZIF/b32s
TjH/wnSbnSkyU/S/ZgLGy3D1zJAVkxrsr/70nmf42/rPf516oW9o4+m+sS7A28+ki9vLU6y/WBeG
zLCu+ZpWYrG5GzzRj1WhLSoDpo8lOPsV2ssUY0Kn3u64Yo4+ZKQlwfVPpSUUd35UKJUMzAgoIkx8
ow+iIcWR8QkE3ONaSpNPf/7/7wqkt3/dOtYIOPypNHL74zQChFKpqM88d2RHBV40CjWmU9TmnzqJ
CP67EHabItv8nuGNrzeOlQHmfiZl3FnPAvn3AzwR1k9MIe2vCf4uhhkiE6Uy5v2e1s5YWu8qw9oW
aYQ0/uvq6tt+exy/Dh4wUo5gdqScH59vqvoZQ6MByyD89fi1j+TINxlVDFVmx5dBouGwfWVtq20B
WTxL6Jh2jgthfP+0DP7WGc/dD5yzkVRyxggxsRj6q0ywa6EUjQnVMDTjeRZnVNy5Q7X31fW2jr6j
trN771gnP9m4zd2PnC1QZJQNkPuY+mhhRlByZKZYLoy18FC4fvYd+c3d841j+f9kYwX3PzKngfxV
Q0ZRfWeqac8nDLRBGHmc7ziWed6nH4FYfvIdNZudW0caERyOkPpvhVLfeLfdgLX3kZeOzUMp5PFL
Hq3JGDn7Usd4HtzE9d0Y+iylb7/J8ajxfN/eW/9fD8h/e3j+654CG3Fw9rgZYWd+/vTVRwaxOWJ0
65OYvgTSPTafJbj69OtrAnl+3eEgnnBCus+ff9iWFbY6qAYGhXWNGhisRc+UaigktQ+Pl3RkRqh6
qJQB5TQdAej1qwRrNO/X11jXaSh4ICLBBWWFaFj4lWktLklIqHSMfyOb0tEvp6qpf935cZ1GvZsm
XyXx9O9XSR1fp35SlXjy61fZl0+JF2WaKI4LlKXo9yoGehu4/nF7i80l+LDyH0Ryk0B1i57nrIqI
NWB3SrGo64Sma3dgQYVBkq+S+V+Ro5QYCkiphCqKGKveJZdJulOHFe24EpY9+9RFoTJEPHF8id65
1CyGj6fpoc00Yo8yDNOjkKkwTM0LOe7Sk/0kLPoo73guycltpRPtPve1YDFBRR7R0VWoF6PRlChQ
s1gN7tPBjxRJ8ZSb89XV/Gppz+ecz88387ltzzcW/r2x8X/btvgS39mb8/mKr/CZzQb/XNs2ri3t
Na7N1vgWn56vVlf2Elc3uHmFj1rWCk+bLzgeiceLj8xT3L+6n1+tVngax+P4TFyer+bWe3wEr8At
8RN8j3/MOLeW1hJ08Vk88Xpxhcef2zYe9R4/Wc34bIYnvrU3fLW656uZhXtms5k1syxLfGyG+/E8
8TDrAt9swAne6FaQXyyt9e+ztfjobL3iM+vSsvE9uF4uUjBv4e3ms+WFZc1Xm7l4UbzbAnfeWls8
dYmPri/vlss7ISYIStxtbzYxF2TvLPz4tMrUCY2Z8r7G4qAoqRwoN5v51fvV/B5MzayttVxbdxOU
FCxgdm1wbBtjF6vKIlIr2Mbcvnn74crlV3z27tKS+QQdIt54x5UP6AC0dm29zMvM0wUdqOjt6vYW
erYgb6hkeb6xzy3r/LQIFYENpwiSfYKOUuXBAIIb+/09rAV6miBApkQnlLiDTqWa6U7jg8LN+fxc
GPR88/gf/r56P4dvXMFWN+838/ebq5zDcTbv30OX/GIBw1rdLlaLxWK2WFzwS1jY2jpfwpzfXVw8
muMFty6X0Dc8D25hWzfnFod/ztY31vk5rG+9XE6wM8WNwOIdbqjcNE4Aedlv7Xv4DSQ2ZdVsBOcH
NiBeYYfEACRPGEicz99fuTO4Jdz9Sjg8xHaLrxVf4Dvh1S4Hh+vPy8xq+Wd7uVx+bvnN3ZSJMAGw
p2xkBMBxZZAgFkZ5tbq/mluflyufzxdzIfTNHBhn320ETEIxUMSMAwMt8U/7an5v369uN/bbFNi2
4G/PP8zxALByteCL++sG4rOBIrerBexutoadZ3x2uQ34+g6qtm2V2zcwiPcmfzO7BJLMbb60ZzfA
ofVGAMxp3TJh66f4xOpkV/BhKnVEgaUCsDf8LTC34Xjvd4s5v/2CzGAPIHpu2edzvMQMuHv6DTC8
OPEKoxg06H3bt0LUbwHvG0hhI3Btc2df2db5agW0Xr6HtwCsgfiIEovZLAe8zueQOULPUkQB+y2U
M39vr66uANiwm6tbl/M/YEVz6ARRYraGF74Faq/5I5atFqur1e3DyuUPt+KhH+6v3vv8fuAfXL4C
2AGHrm7xz4cHWCMwf2ld3gFj8ffN8m52t/xsAfKXd/weUaTj3OULuOofF5eXf1yul7M3q/Xy090N
IoV1g3BgzWZ3Nt9eIBAtb87tO7gon63XF8Ds9RKityHVRzGD888QN4IrKCK2LDeIy5tzazm7hKs/
fvD3O/xYgMKdfX7z9i0M0fo0oZHT/o4Mfd8mDNdJJR0hBlHyHH9gu4uNjZAH1+eWvf4S5KwJO0DV
7KQdoHuwTzZsdL1JQRY0IY7NFfwfriaoiuidc3gR/yBiPeASfrHi+CDQYX4rojIUDcXju1vcsOKX
SAjm+E7cu1otLvH38g5Cs9fWzWNiA7HORdSER13Cc1eP6cJyvYZDClOfCxu8mgs49fgSJgTxA63n
NvD4XKjRXr7dINOxl1c27jmtABEd/vJJbFtFPmtgOwg2tYlxX11c3wHDZhhMV66Tkhuq1Nh9lTWW
TmiFdf+plHZfy09UsBFQR/3OxAaVkeenTpk5BolL7iSBOXNqifEi6aL3bjfkth+aEnonp+gdcoX9
RlhzowtHDYoFwj5XkTLozOyMgteFSee+0XZzL2oU/nIqhOm6bmB6A/vLRlwpteEHhewUPKCe+ofs
5/GqyrphwlgPZYcpUpMxHYsQpOfjtLnII9mrdLPgXUg93fLMLq15WDBW89Ts05Ireevdn+ZsP0QK
fTFUlhjKGwbWUdjAuS8/MyF5Fjd9wdM8UdeylDO7KcNgI9eGNsHeEVJY+WGdYzIiQvNIiGoWy2lc
hyAVNRlvzGSYZ36dWWUQRxgrPGUVRySpUZNSVYcYdawM97limZYYUhIXvPHLYFX7gbbUsHy7oCkx
r9oi1Zen6R2xwl16+gjb+iodUq0BvSJRhmwZK04mzYJG8yfoHBMhUxUTm4jAHmq0+3w5sTH0fspy
bka511hBMAS9Xfn18J64TT5B7JgQGaY+MG9KsDvDENd3AMPMC80ogz7nbq+Gdt0U6qWnaY7FqNHb
WmfQCYA6ypxBdE2FnzFNG7lyQ2vHqHw150pUU87MQJ35lapz1x/cCX8+RkqTKdHhzQrT1VFQUCTG
QqmTc94XcmRXaqRdlsGgcjN2iwkH20/5Hh1M2yU1crBm0LOiVMAVG9Irz9PdhRH2+e+6QuhFS8P8
98Ko377cGndJHgjSl7o2VCBIT44tWjhsjqMt3Al3PmbzmP/UDA0LfVGF3jeP0sy8YpC8gme+WV+H
aRZYkpEQVC1PefJRKqJ7SSlmZ3Vj5FkOc2jumXrO0zL2OelSbe43qTZRsjhm6ppBKIpSGN/FuPs+
L4Wp+4WfazmXCsxJWYYZhetIi53PcVZ69ybwqppwrqMWiC4KRcaCjc10RDGQvKjwNZLzCvWyRdTU
7xilH9Rc1WcvF6COmVBVRC5D1cWL7HixxmTPbRkgw3Mk3Wrj0rBppFQTDjVa/QozF6Ol1EDnSBOB
ZIS4nmT4dcSSguekILxMSGuxwQtmWZa5i6RNCc80tnCcMFwQVrUSz5uk5oNMvQkUOTQYDa6jyaqK
rfki6dnn1/RjLCwbRBklqSLtJimpV648UsflhAYV4Ub7CRUoaeLQAxwJgiGhkZt1pWt4SpcW3PO9
cC1HajPP84zcp02xcTWpWxdlls6KMFU4AX2r60PPgg4qpTJXdS/lE6nQIdKYCK7wSGyBp2hHjN6n
7ZEfSU2X80w2WsJb14w1rlatS+xWdtWM+0Wj3ZZ1FXcT2j+UOSiLHWKY6iCH6VGvki6uFUSKjqSG
VaRBaA2kTiY0e5S/HSojE+ubzBzcHKCNZV1j126kWm3uSIuYurw336VBm9sv9R3wBQVDcJqO8f0R
dht6mxBklDknvVFYktlRq6FVMiG9Q/ABFQ2dbkMjOE2CjeJskqpOWOpVzkPX1G5To89nJCyDhVxH
wYfKL4b5aa6OyREmK8ZvsLnsABGcMB38iCEiaUFLM7vJDelcdWTXMoy43KhNb1Z25yILnOBziu6I
T612uzxPac6jOCnOgzZNV5lXD5uglorzGhN2lhwGygT8HROuyDZl7P3FlAsZwV+XGXEeFQmE6yvs
bSXVXT1TzSZYtIkpZ9xLpOqP0+IVT9yHBVM0JAg2jIme7TgXrInbJqx0c944ZWJreV7YJA4aLiXd
y9NOpNLIYDSCYSuNsZFHhHQYwlajGe/bOprJ4VDPu4q9PJk2MY2BhASJIEYy6EhvSV+mKVX7jEt6
1i5ISGMeBvqNnIeMR4U8YZ1HsGSPmrCinXjVuqpWdhrQSvYjR7GIr4ea5ajF0E9YhshPRnrCtmPs
e4V1YNeEMspf4Md+5HlDxqNGLteeIcWLNInldRozY5bpWnPftZIU8hhlpPblroAtdehWIb/GgpyM
mNTDzhjCCtF/kCrzLsqZeqXIam1lKstXaaENAc88h01wfMQyxbYwcSqErsFuRgECaxKtIkqLVFRx
ap4RM+KZEnjclxvp5VhtPq6VcTATlimPldkdLRpZ2ZfUzZBQeWlzrtV5vYpJxdY+NdVl5eiVx6O8
rCfEekSlKHGg7oBExGDqY5djh2rh5eqA8+SA17WmujzyfcNu/bRcs5TUlx1NA54YZmnlfuNPkD4w
WxF0NUpUBbNdiIEjjTKnTbI8B6K4gZFxVU7IHLWYBidmnMqGDzT4eLoNqgNwRaRbY2wpnI4U7QCb
HfxKSXlZB4ONJW60JJme4MykU7SOcQR0Qfpp6KjlKKMMNaQ+9VlWZTw0ky7jeS0N7xtJjfQJUznK
EyUEKkNlQBuDmD8EmdHKdQarDHu7zHp6Lkd1vMq7upzAlmOkdLH3hmAnlIyO8j62VK2TpGkcg1Tu
lhxlD8nOhv6dl8r9RHJ4THjIheACCpNNRR+BSx4bnt+pWcYLKvuzQkKu67VePnuxikSYQWiE8DD2
PFrGlq7umbnvA8LY0HFZKz2ep7HxcgUhoRb1PNDAAUsjKr3iZmpQOilvWYPkEkA1SzsjuHFyd3h3
mqEjCiKoUmKYHmFGjP/tK0hX49yT3DDjNK+deRVWpRWSJrBQEpnoxRxR0B4lcX0HKpK0z52hDzJu
as3vhp6QWaI62YS9ici4F2Iw64nypMA/4C5a/PtElKrL41SRUq5oqXyRB11+F5M2XZkuowNP265b
nJafoh6jiIOBTEKpAqojCx/yKIjaHBSpa0KAueLZXZKElmM2asQ95njLpGvcWe8zc5HIufpZ6qV1
yZJs7pE2vD39OseEDEVqDBMO4lSoEf9uEsW14cBydLMZbCmTghlKBA8vJ6IzHI6p4zwE2M3IZrS8
HfwyYynv/EL1rb4NtMouZTPTJvzgmDZ1DOcC5E3ghymMd8dkHBomMulhnEmQdFbgEY3LrTRXWLNM
KqmfoHZMdgYmJUxDp9jxM04R6q7UurhJM65XzDkPmz5fZUBR++XCM1DwoMiBkEeOC9t6pBekd4GI
QRkXF2ntxbOOEX+iHHuEF4gNiyggIhQ1llyYpFJo+p7IU3XvMmpNaik+815aKhJbX1GBAGxgbYPz
Uvf1YwyNVEnC9kOfxJu471Q7cxJjAnMPKx2CDOaDmI5eClZugtkdM4i1IWVyrKc8qB3/QuoNMlfy
aJ22zOSa3FwaLbvNJNmZ5Z7unKPevdbMLJuILyKdGCEL/FshaBOg2mKME4Ehl2uzciMkAlqjKrOq
88rkmnZMbi5Y3bbE6loz8ldFY6pTZdojboDVAGaxVKJh4nGc2kmpx+Q6NlPexwEJLU/WervN/AtC
XWrVpYP/v9hGEXxU1KAxlwyhjzCtVvUuHmSgCPU8n7clKeZ6PEx5wmHoUaBSVMhgQY87cPfVipqz
2xU61Kp5vmtFhp6u+mTQV9QxvQkTOpQgSBkEaSLWH6o8XlABKzW5YJBgGjJfsvs0yg0uY3bkjVkS
9slr49aZ8HMho317QalKpaLSCPjCZs597rwwZ52bk5RnSSzZ1MzZ73ndDh/yWo9sRUnUDyiDdOeZ
R9JlXKjl+9MqPDRXhaCAgpMPMHymANX2ycdJLrtNW6dcjgrXjjT9U1To71mCAlVuJjGv6VRWeQg5
giIWreimocoqTlzY9dKy9QNfVfKUJ5KKRWte10u4SjKhyYMFBw4EpqjfwhFw5iEaH/tU1KDCFFxa
pbwIpGKwjMT33+ZDH1O7yBx6nYfN4PPQ8FAz0qOonIoRR2yWydhNLnJAVI/G84PFkOlhgvY2lyIn
nzM37CvLdBTvPi0LEky44RHgQ6sES2Xs70IdBWuCfWaJKoW0rWQ4vlZeAxfDe8UxQ7uhRaTYtPTY
XUhiLJU7py2rueo4js6lsszfeAVNson11hHJox+LGU3sQ1DE0Oj+y6gRzuoe8hZgn3tw16auPrQa
8vlE7kwe9U64KY3fldz1XhzKIAS00VE5w7wmE4di7dqVHJsRyzNYMutplFqV65BhYTaKX06I+5hu
sfDCDCrO1cW5DuL6bphJksDB5GnK3bJ23jR9QPRZr5jOeeXTWp/IG48Rw449tAhQ5MGfkTQrnPnr
SVWY8gGV9XWmpPVlm+iS3Whpe38aCo6AnyZIyGgo6mj2kX2+FIeyXk/Alx7ozqegUvo3RqU3izCJ
oiUamt4fp+kdYQ01ekwdM1QEDIwK7NOLqOTHdZ8C11PdsCUPDcyicNFRxz0vV5mBljNCIlhDtXhk
G74WZ25ZBSk3e1q4nHZ17aDtl5CVoiaoBZ5m7AimGsipqEA57Il9bE/sGEjQJVrk1lLClTgOLCf1
yoBLORp/lmOU6qeqLxp5kSPWTKycjtEVeztB8XGYZGQrddUqEU7LAt02QQWnq316qfZoNBaJ771p
U5peGI0nTSR3R9SIAQWkADhcR5wWOHKHRm9oXEkuoK5ClcBJ4OVZmKeWrpfaBLQcsVADOMcwmI2q
MYbS9y1mIG2tN22ccqccBiuqB3XRa42xrAsnsNvElSYKLcdYw7JatE/EHh9jxFre6m7eGWaCFifV
Vqo0qHbssvR2MPxowkKFBY7SAANZFHoN2MkCWY7iMNVytXJ7J+Gy60eXtED5KKDMm5+2zKNUEHeZ
ysSpGo+BZMcy5TgLY40BTfIgyme5IxvnnuS1L66FYROxhoqEgSIuU3WxFN6hUnpovWl9BioR63QL
k+hRv6QB+mp2j9+2kE9A5DGrQIVKrGOQVFBjJDpZHrSi9oFbUlXdNdVwE6d5yzXkU1zPg3xCUceo
iXO+MEKFMjHWdfvMZUkZaCSDcxd97q4TvyDzMnT1ldx12fnQDvUEd0dUBkRGJdqUcUwnWnj79EJd
zdoOmwJ422QZ+rKerDa2myrOVBZxxNhBQhTGUKPFed7iRXa01mVU8Sofftw1jR7bMWYHbD1MDZ/7
vlPcnTbEI1KEENGaxJACDkoeE3M6pUsq10i4ZnossfE6+cekoMzhjoRCLir/1Hs5OiJio1qKnAQp
9zhsD6kRd16nJjxofMcKJdemquOjUsukGXWKjned0tqn2TwmUyTVTJSgRZ1JiGFHpl4VSFksUeSY
ZbRW0U2cRTFxeUjVqQL7FCURG3YoaRnGwjAVlPCsrvxmBaiuolnSh01m+WEGVZ5m7EioMcWhi9iT
g5ECJAv75OKqMCKvVBJedUO1GHomXQ+aY9o5K/OZ1Jn9Ws9954/vIIojDR9HkLBaGhEtYrNVfIMk
vGwhRB+jIG/iXnvjaUkxl7WczNvSoxM0jyzPxH5oIKaMVT1q7vuMlsaQlgEpEo6VksJdL1mbWRf9
0TtegN+DQ+L3LJYLm0lysVLbLp4Am8NcWnSFAKHIqLHvauz8Mk31jmDXOa/1Trmp1aTnkVe4W8nJ
681gSM6sdPJyI2XlROQ7RB1hrvAU5NEoKIzDUVJR069Qn+SOisEhtDTcWUAC9ea0Qg9RAKtOHXVI
jJWhjjaOr42e1L6veijYOLX33h28xrMr/JKhZE6dLn1f1czdnqZ4KFCxzkVJTdcQA9kYd7wqljy5
QAYRV37c8txP2LVZD6HLC7RV5owkjOuJKzfcyZxgamrhGPXHLF5h4henMHF9x0kbKZV9hSINlbPM
i2xdgmOidp96rWW2ka9wP3GG1s46OQuXKBYrD6e5PwQJghiCfXpoSxAVldJ9+ho6EkiTARJqF5IV
/mzDjLYL1TOM+YspoUSKyhBaOY8F9n1KWDuo5hAhSiaOqSd2Mhhtz80QPf251rDem4CjQy/FEa9Y
RiAvhE5RVtgnVwZSGHRViXCiRvknBBA7bIPQVkIHFbgqSRdu3OfvslbPFkFP6O+nmT10FlBHKV2c
k63j90GN8p2q1rSwLkEdk2PBuZJpMmdBor7YJQUVnPSFxBfRWRslAvAQA1PaLTLEVjLXQU8vG6OT
Vt/BiqEKr8e0pzmeqykx6ydhKg2CbIfsGkPpTo8mtNxMzYId8XwUt1WUKnGCE5LrURaF/imL26RO
uCtTZps5tjqaSuyuMO/XrQ2jkl6ckmLgDAdpo0+GnaQHE2Glq/ZpLlQkSQGZRY0RXTLUvWax29Hr
0yI8ZouYvJS/FCwxl75vi3Hgy1hv9Yj5eluu5CCnFooJsa32bbTKykJe5+i337AiyN5hH1w24QpH
MAZpHESKqhMG4sezwSwKG4x+IPl2OldSeY6K4jU1Ih11zE4v7lVVYg1n1M/vqe/2xQTzh3kBMixs
YUWzBxVwbTwxlUoDBiVQfuHKkMrvoAxf44kKZ7Rqz41KjDqG4a0rdew7AAeEMV8AJQN2xrX/yvfL
3G2wCOiVvLQkvOGqMQbvraLX4UTuOnJ3eJ6JiR4cPA1PxOnS42KC03hJbNLet+W2ZLZiROVCSZtg
AkHHRb0nMgbwTCZw+vFaDdvKY9knxLcD9CgqM6rtxh2kWSoHkpVrpXyJfmKyDol07XRON8/R7bxx
6uqF5nzwGiNwo5ncVkhufdsviph3TC8WSAzbRarHxA7NYZZqpOLwZhTeMMw4O+1Mo4j1SB0DfphY
UVBJRQVn35mK1E/9QK9923Ddes1yrZ/Jbt3MU7+ZajMcU+suKeHXO8FZG4jes7jx7do0/VlFIsNW
uzKdUOsI+B4ZMkVh2EA2J07o3aciNV7IPD/wbMcv9HYtYwrWsco+C4sV6QNTvtOzynlhNieIYpIe
3og95jgcRpyGvssa6WlesNR07dbx3A3DeJMtKlcTyeoR1nTU81Rsg8B+HBzKvk+lxmYRR0KByTa7
3ojPayUi4bIisa4usV2/xB4gPQPinzaQEeA8sobWpZjUAm0sRvaJpo7ueH5PfTvu5MBBAzir/cHS
h7JVCh52emdaleE17cKtc3TbTxM/MBnxi37ECV6AOvA9HoEvmkqnkpNQi+WVu5QLp7c0DL5OUBkh
OtVQRcevb0O5AUVg9IJHgb+OfGxgSVXFcv3ebayeROlVkHfmTNI6aVb2iNZxkiVzog7uBJwfuB9I
G2g+Yx5ORTtF/IaQXcMxg1R2wiAmliKnnnKtsqzJf/erSpUox4xLWU10o47RE8fTocSHxRbOmtin
5w00Uh0pU60+pA2P2sGwcexDZLF6KOzTujtCCrV7EyV8DDjBD0esZdjRVYQYqbEcrDpmTp4Mdoe4
DEjLiwkFjjICoUBMQaDFjj86Ds4a2WgQarnS1S24KuX03HOSbCE5Q2ypku7eVg16/E5bB1YQd+Si
JaydUOKBXwryaI0gqcPkDix1X6iqZJrIgT3VgpEaC2moVE61AoVpWSLID1L55rRkD70Cv20JPWgE
YvQ0MSexTy9zu9AJHMCaGoV0GUZJM8t9r5oQ6iFXe1TUkVeEJjGlPCSOhY6+brmGllpRh8k7xTNv
moawCZw5Rg7VWTGcjY0U4G+fKZagduobmmsDxOQkmGe06H3P8lhEopobCe3VZNZXkU/nL5cmjq5H
GUAc8osC1j5hD6VGzPCrkkWMVHvnhWhjpuULx4GgJJx2gqFoVHTQAYLH7xOJ0j7ycK4YtXqw886U
08RGFyObqMAdGgY2QOCESbEtQ0cuPpJhgGMF3DYwA1tV0fVhhp/OJN9XVi8VGKiIGhFaoihMjUtT
ZUpaLzOkwM6oiswMW17nvlxO2cMhfGiARCxxsUUTHVdNXN/JFlCqd3qSG4EtNX3KPU9GeGuVYNk5
aNafZuggxImJJuRUOB1ex2ahcYgrUrHL1vdDO8dWsY9DWMf3jLn5PA9YZ5dGKq1dFFEn7P0Yf5iE
IOjfYiwAW1/3+SsGCNjNIcXA93K0jDHKXqqJzjtJaSc8+RgpeBTiC9YrqIuMzIJFXuNj6xc6OAOp
rjIvja20MZR3FAOGL3YmsXsPM0ioqIuy3sjO5SH3+6w2Qjtrh3RhltHngmhToweH+oI9iGPkUWIS
NjLC25IoODkIO1thgHr/pk6HwR4k6l1g32u5kb0s2iSDVEz1xg6da5/qCCccrU+xZcvxbaI0w7LJ
/GqRlo26PG2Lh7kImpqooCFsYgs6+pv7ZsG63g9zCYsSyaj96zisB97rXWLFNFPPFS9wYu63DllS
r3K2p0kfYxBBDCtbFTkQBq33SXdDmUlS12E9pGmdrdVqeBFW8lQl6SgVFLXR3Ue1F9vI9qmwoMbE
k8N8W1ebZk6yNMQMmTJV1z00eaxpAIREnJyFXtxoUZXqcpwolRfYcj049SJts1KdD0ERxv/D2Zc0
yamr2/4iRdCIbgpkZrWuxuWyyxOibJcBdYCQhKRf/1bd0Tv7nLgn3pvtwS5nJoivWR1Xm8yM+S8l
8fNY/1/kIn4GPg6GFARoYYvCNvmvP8qNim5bpKwf4kYvI9/ikypm0TP9iVU11jX/5Zj8h0cAqB8k
OJ+4Ocbjf9yryVBKXHWwvq4wbRiTgrOqyFJfYVExZwdd+Z2r9l2e/vcj8h8uK+oxRDf41BI98x83
z5DP4WtzrB/RfM6FYvF6mC0g3QXL/H8zzf+Hi4rhvwQlhwcPW9U/LmqjklA148b63Zhxgf0Mo18H
9UFddnPZ7NMVp8ss/5/LMoBG5HZ9NjjEhNX/qC20Oo59t1b2CmRoB2xpeCkPk1/FfHG///eL+R+e
BBBXeMwBFIPO/aeCytgKLMDkZA8dfdW51BWdiM2f/58PARINnANWsH+uw0m6jtDzGdlDAH2cJpUk
vTqa+F866L+dC8AnaGOfb/jBa6MBjP3r+fdY3kAusqWHt3x7EoDd+2TXx2UKafn9f/9B/1Ygcd6L
T0IMUyLsPP9Utymt9Ke4euvZUuQvA5RZw/UcA0yu/TLopOnRuY966uixbvwnO2yT/5cjAgr1324d
9idIJTEgfypBYKb/19+LdY7D9Mm3UygSDh84ibnIxKMTcR95V0q6y9iWs4yiaeGf3Jlok1omJe9S
UHfDdmrmJJXp1yjzML3PHFoMen2IeiWvU6WAUHwfAmeKXVXE7eSPkowMdUfmZCCsnblTnJ2SY0yG
vJuCclvSGwe6l11Mw3T+4vzakKUrp+n4/P+nuOVvWzVJ8zc1yXp8j1ks8y9aVlr+2Tg1tstsmNMT
I8u8sZalhskbu7L5JqlYyUCOMRd++EkZEOTKjppV54zOynYh5e5oWjBstb5PxGdaAssnUb8C3sno
bQkvZfKn2eF9+saxEOasXWCLSlWHKyOr3gnCrMKXX/xws2omTQfmVh1f00BK2CUXw4ahlyDJeceC
afQ3T3PNHvRSkPxKNM0AgBC/ZSneNhFsHvt8O3xVXOktjjE/Gcc8MZ1IREOrKz3t5LgYCalVu2Pm
99MpDXMNM61stka2IaxD0i/TkIfnxcZU/RGrKrP5YpAU+H3bsc66XuhlJV+gl12GL2ZuIsTONt1n
LCpux1ctoSz5kdoxgak1j0rFr2u5QtPajIiOOPk92Uxnq0Kwp/0zh0b2JCe2+V4Modp/rlaLyXYA
mZT9ui8MoGvrFBN6wio7NOnVlGfGP5ezNxxbxBjtBr6SJYSyVmTaxu+lr8T4bS5qt5EzEgQOJ66F
dXZ6qia7OtfCNlPTp+OoFnG0RoxHYN0nK4sZew6lX77rCo597F1qbcxrDPkx+HZ2RSRP9Z6P4jdF
x87GThJSj3sfD82yGox/UtivSzklxUcWIx05QOl9m5JuGl3Fpm6unU73LtgNuZf92CzHiI/Hg9y8
sCFIaNbtWtbxEsZCqbe64AnjLfQSU0BvEbY6fqJWuixpjaU8Pm62hgzyQvYm7HmbMaWLseOjya1u
5zpmw8euVVbgKA/lDtsCCSFNftQ0xB2edeqjdt3IyBbe1qmJ6c2RrTR+o0rb8WveDEa9wN3qRV80
Azk62CJi1daJGVTvljkk9xKRTjD8A4yPr4JAPWL6xZb4cH1s1V0IrKSvhtU2nuthQQXqILvbp6SH
lSgdydUWBJjXVm00hDdFJR7Us0wCYhraiicREhHFiNLJba4zuTbdJwXeJP1kyLS7UzLVgAHbmHFw
AbeWwMnZdKmTNv4pJgIWqx+mHSqgNl1CstAzJEKqhmMuJTGkLUuiOt6gsCRsbOEqH9Rdlo0EKlXk
/ECW3IalHvl7sWm/zl01JjF5LqcV4Qlw7YShYW00kMjYFgW2sL8lC2yaWpKNjbbdpx5i32+qVGzU
fOFLUgh9rY2YVnvRHtbgvXNYCqqyX/NyKO5UzkppkV00T2q6NqjWDBrptDFrmyPDpugySsjKu9ke
9Zpdx1yifH0bRBGsfVY833hz2lVTHek3PSzYfTDd1UXOPjlJUt17E72/rSEa2rPTOkZ6tEcTbHra
94BYoL4hB9OPkm1hu9qQ5zEzKArNwlmLFy0fzZ9aZuA8zoaF8q9Z56O6TRO+Jz+rOduXF1nBkQ/V
H8RKEB7CSLr8yXLU5DZzmBa6w8/O3SYlkgtfAhZk+5qYRYuLEGOZ3e418qg6lK/kV2UkAo5mG9Zr
PURxOYohRUjEsY1pW47HeF8O2fTQwHlwzkTDH8CrreB7ZNXsxUs9F5KfADdpn7UgvZfpoVzdAfPu
mm+U/MhyYN+/8Zvm/Icp2Q5YwBLSXPC1QDmkE7ehgw5B5BfIrRNxuwc1FH15YEzvOGuy7Udus5ok
LZFyW+9IwRvxnPFZbHcpOvDwuNHZhzvUu/VHpGmYXkfVbMPvKs61fGKc1NWT2ZLY/IAWaFvO+0Lm
qp/S1YULZtVgWucVRKOnjcjhY2n2VD9CtjrLsx9n3/zCkV1w5oYUcpcnXWZK/WkGykoYCzWuw2mJ
TucfM3VAp1uy6AynGmck8U9FLkFPERVM+VWFuMWbiTAKaz/1g+Cvw1ibRF3RYy/36pwUevTplcei
MPguHjXTf10djuTDcbqpo51MSi3pdkNo9ivT3tscDnrly9jDoeF20SEJaRx92zTTXMCrsUyfqlQ9
5ZvfuzKoTX1UViaJaJd62+GWncbMNO8bZcn6Ws1UzpgYFhz0qYUyLJZZx5eQF1CmpFYahUJae32p
ayfgQQfvsd3PpDjyFkIZRAbVi0c9h/Rgt28SulDdwkM1W5TGlKcdhw4EGst0ISCS/DJDVpTwmdav
fgRx+jocRP4Z1cpqoJXCcaDBa/qaEiBmXY6zmHfVNmr5e7exfobACx27kcnkn0p1+KsRz9dwx6d8
Uh2qz/ajTkH8osE6/rZD1PMswsL+lHNh5NW6+PxpPY7yCcbT0fxPW3gb61R7+Bz38kYd22S/YlKo
AUlPRSMvW0S4xQWBJoM5JdVAfZcvjS6u4p5A1gK5r3xd0go3K0RyrXVI0h7Y6JS004rEgw5CPMQR
FJsQ7MzKYrjDdhNku0oR32eC/n29mmyjp3XaD0iwjZEnvaX8XNYhpWeaqPGC5QOpIWvgawJR27BN
/SrVknQOovFeg72wlwPt7S2HFlN024Ae0xXc4abMQSAZyEHVarqgD8uv99lVoaWuhnYMaXHNiAQh
f7h+DmT3NyNiL0LLmKquuNTGI7LmqNM+IWhDbfr5UZ1dMg7NR2oH2ul0KUmf+8ynENmN0zPKXfZ9
zxfl2iw0+zfKqvFbMfrh7wRm5ynViD/BFSEkOU/zAh4pqXSC52FhzdE29Y5hFcExa3m3DtLzp2WJ
ar9kdGfrtV/g0Tnb3GT+G4fTfOvpVpG5ZcV+gAZacDTLvZH0NIQ6WTqGv3n4vA9AwgNfXGeGIcs6
zChL1dOIWQS6xCDRRFglXVsqm703RyFvx3yJvoeyecZvSLzJLzOJG1zlcWY/F9yauZsPQc45nN8F
vq2CpKgoVgXZn+RZh2VHnhkV+E/AsJjBR16rqc1ZOr5qzthwRcfhyNoKkwokGKxulq5JxfrARVlP
5ypjyLRpdluac77sCSj9JvKmXeK+hG5yUPa2pEgnikdfJsUpWrk+H9Uui6+SjyztjpIw00pfrXvL
p837+6IaV1itx7wZOzUeVdovuJ/rly0m2dUyMllcL7nwA/6IUEyXlU1jm8MZ5FpTGRSzPc5UnJV0
5CGDtGr5lS48tKRGzWy30tuxn8YN/2zOq4afXOMw8ZXVXIxQiqvqthGsohfMuDWxrWgU/+Ax98dH
ieCVH1Ks6Cdsmue8V3vT6LOJY4Lfku6qw7REkch9QO5xM3hdvGZF2OsbNcAH0E25G59jNaqkXaG8
v/VuwHDpjgNDnotrk/XlQkffIXiqQezi5OfHsGXZz502090sFklbk+SjQTFs2NypwaEwHjGl33SW
hJ9k4UPTEkfn9DmzBpEFBSQO8gfXmwM2xndj1Rc8liEibNGj85XDnJDHCXPtS7QE0S7Jks23S1rY
pluQ/I2Bny987MdxqvMr3KrCnaOdjh1HVTXPDnYTdhr8bIZ2BEc9Xc0H2cozh1SHtw42puo8mAFw
cCSDnNpp8ekPepBPQRTcnOwMEHI/NbmDGnTw03CJmUuQQ1SMo7wQzNPr94nlR7vWFZ+7fbSoXWA2
Ki7bAxZJeaXhd30E9paJHvyRS6+3yqRwiBHsLHi+ypm4CwLOPbtStNbrLWYVbG0ct4Uh3q/Bv5Mw
W+z97ins8DCwTN9B68uPLI3jn2ldjj+If5nej5GLO1VAm3fOsaU/Rmb5ixqI8H2CA/XD5irZLwnP
1YvmJEHNlGnMz5UvBYaCZGhIX2CgyC9l6lN+nQu5v4BnL8bYYd/H9haNyp81PHbhBAfS2k8DK9EL
CLpWBxkv8rEGQesZw6DCgupEXj6ClUc4RYSZqTlDo5/oM6l05b8x1dT82lCOcdi4pDpF4dCH2n1W
uTmtyKub25KQ6Y2NcM63EK0l8oXZcOy9k9uQX1CKl3uIKAZYfPNYwnZjm7KlkSErAEKK5m+iM/83
MaT5u9MCm61jwxY6m9gCpGW9o59BYCdm7CEyOw0F1nPoXj4DI30qt/fjOOB0Gadc8nZvYv4bZAl2
INOkHCMy0d/qoVp+SRVIfpPDnX5Jk7KeO8DZekMWB1DgM5wrfO1YMUB7Mk1b+uqWweFxWeL4s1Tr
8aWMdHhvTCBPNs/sU0Oag19WTDyQT5oCruJKgnQ6zYxt54PKfT41qa+HdrJzuD824ZOzoIf/VSGS
lLcFCeY3y5GTgKQXlZf94LPqIhLtEgA3Y3zfE+pglV9r5a8c3/Nfx0FtBU9PWN5XFI94qmzN7jOW
JX8zK48vjgAHP+fbXr67UbCXqUBKBiyNYr+x5YgRqQCZ4toAjY+7EhDhhn47ZvnXbwn5pXbPMtS3
EL7Oi0Esy75EMT2weaOgTaVTH6nYdeiO0HB+CoQKAeWmsLdE+lVjQQjb37Gkw8+Qr+OTRQt/LMVk
3iZT1LJ1uGq/q83oWy+3FLO+wj1vkcHi005wgjlQiOnTtkt3yBYSGgTeRTBN9kujsYa3zHODrSpM
n2tCXcyPaSa9Oq/JXACRT5FodHZ7cLZl21xUFzCX6VtpeFEin2QnD1QXeNwz2C4rAFXY4XsPW7tu
aeUrbKVQEtRgm0hoTkfuYeHg3i83EZwvPR8ZFvtTthnQnoYac6kYrnXbGGnKbrGZHVu7Vzhkg6P0
Ydjq6RXKC/FyZBY4EBY/u7f52mxJOyCBoWxlWftnLsbiwy2NuD/2eR9v/ERyempqDDFn7WVtOm4/
GZVkSMfrdKuEOXvfNC/o6cvcu2JWtwwOb3ONd3SVPxeXk3vPSCzOaT1N30cMrPamGnXzPDVD8PA+
cngMgLEUQxembTvVqa/41ZZSxbqRrvRPveUeIiA1iFsadXylh11Np4u9VIg8CuRoA+7MRYKKPM7O
TfHHMPrg71AtCnluMp6dJK3N0W2QTGCcXUcsdwN+PK5OaMIPLN35S8Hz8SvXMPq2s9mKrB0JZoA+
4yH5K2Ymb2H3+yzhQK/Ks3bzWnVw0ZjHygSH8F5kO+ACxKPsImxZD8h1y303rbFUratJuZ1GjO1F
RwRNrgt34Gc2MEEgC1IeVdXieaa/wfAN35KV7t8p5PQ/QROE21FY5jszieZ7fbjlD5BA8ajtKn+x
IubXC36m7sCSY/31YImQlgHNP3RwRzNc52oXNT7XBpwoMpjjNCS5y9qUDhuuLGoGcJCs2J8Fwj2w
7GdQRaB6Vtujw5Z6tAjyZentGkjx04W9uK9Kpt/FzOn3vAKF1u5UmF98R/JU6wXwz26XSylR9pjI
Wm33+h0MM4ZkOzXjXSw2r9uAi3iPl3kkM6xV3t6tdsSQkqQ27cNQiQW2ro2UbcDe8UYgzXqr55Li
e2crLCEQbiwXurKBt8FpjxUItlIs/3FetssgyXE/1J8vBilBxZp2m7Jq7PZpqe0JU1NQHd0j+wGZ
/vCY2fJwrcR+FDs5fk5tG3XLlSqRSdi6tayWbsxh2L+pddDvmQv0pYwNRe0mUT3hLfX192LM03Dd
8JG/rIYtvw0k1veIj1jCeS7nxrcLUjB+JB5AapuhA8P8P2/ps3AKLWCYEJ2JEltWT14l1Xebr1jl
oCKmr5NzaB3HEuD6KTX34sYkLL8VO5ZkzL75YvtcpeTHXC+IpsPOMGAhrSnCnHZMLXcy4oUu7UrF
5lo84uUvQg4xnqbtQPgRw0bciZHzB5VjnwAOBE75IraB3emIoITLQJr0ut559TFKqm6gX8cUIxxG
jNTU/gXIcrX1kCEPR+drUk99XawQ0AsAYojLhG/+fgbZ9PsQpinPxizZuSgdJnplWJy7TOv9LdmO
5rGEuA9ae4VIkpYXUuiuQf7jLajMpWhBvM1fR8nN2q1GZQKhrA6zV43gqLw1+Si/2oZURyePNY+d
oam/o/UYGrRCMz/XSOKtWrmauTrntU3PuMdrxOQGq7PMdvIGcRHs7jC9Z3tfiGK/E3DHHVccLNFL
RQ493SA5Es1xwlg9tahF5KqZEu8uybhWVa+LGi71YkSRoQDLboZUxIfdiK05RT/x26CCLrCAFSFv
GxL2h/ko0dVUNYLGFFarq7kCUXSKUB7+KIY1vm+NT7Ye95DfWW+ytG+OHYdb8EF+N4Svvxop6NiV
mFB+g2QI96w6zNRjZ1ZfjA9EPCaIYjDjc7MCBO79khu8mWews35L8yAxdsyW2i90yMayr1W9hV88
kmRvFTd4CkhtcBcSjOrYDPec55dPAQAszrNufpfFrNVp03s83o7Bpl9rEIdXwSUTHpzo7I9FHs1v
aRcxnetUqVeEp9PvdiFMd0dO5Fsyo+u2CTbub5GwBsFLZbOcU13ilDalPcSJ7LapT94O63ylgXXv
baZoGu9G0WBmiViLv5Z0B7yY+gzJADkAbNHPK699i7jSxZ/qmi0cMEcuv3KP4ATEp0dFWq8n/2Yo
wxiaVamqTlLgy/SL2/DRvt6qvU9i8PcYnjfsskGErZNA9OYT3PlSAlNbt3cSXFmPv0X8hBRCsm1P
NSN1fcoQ14Nh49jC0cW5UECmKmuSjgQfFzSVVa/dAk77bxaqBNG/uA9zdlU0x/pzGyySTofKbnkH
jBlrTahyC6SHlMt6s9OMCMR05jnQIYTrASXW6yQ7FWPxaNnB71xCDtV7c2AVGiNke93kNYLkJ23W
45xlmDGggBkhA5ar1BwEjVfPTNsswf/uli9pzjC3BRYTeY5AfWlXqrl8kgKqgdYHuwJx47L6gli6
vGrNWto/MMR72wIMSda+xG1ee6nJBMBqbcZHFxCM0wIo4cnFQbV79IVHQidw6KbWODoZvRfDsD+D
VJHY7cOi0s/yLd5nTy3KNDLc8OczpumWDKl7ySJtHlbpjb9Ars8edzWmWV8gI+LJNAhwRKa3Qeq7
Ko8MdFU6WUwCyZ6l5GwbQEavcmIjNB5sdGm3LGqO95xyrGoF2qBsa2MLf1ojQXgnEfEQt7Ou0yu9
rsa1K/j/lwmnykBZI+oJWAVdRhTjGQ/UDK3M2HrIvbCIlsV4sWNexx7hxCuozIGZsa0RPD50pR38
O1XCJJcJW+o1MNX8YamO8u+EN55a1K3RhG7HAaraQoiYnHkceez1kLmXoyCStGk6hx3ZGFRUIGHm
SnarXCH4DsjG8jVEF3k8APNCD8u/HMhQKzrwtMeGaf+o70ES6W8DJHIJCH9AIcizPSJQv9SACJiP
LZIuDDv0o+mM3iRSKn6RaY4AJWnDXwYw9OtJVqQJHcF+8Nh4hskJ7iI9tUmyR+DMQfDrIc/g6zUe
tExbIJlB9RUmV91ZcHwSdzIuWAA8LXRXsJV+bXSKvTqF6fIZlE8KCGNLLQYha3lreA1OKlRmfbQz
Rt4emdz8WvIJM4Ybidt6d0zuVzaERGDeO9Y7xqVIrzMzkBcdaf4E7W+UbWGGBghrorQ+SbB993Ep
AIBNY2G+/Q/J0DauWT8yq/0DUYN5JcOyiVOjN/ZR5BztdHU+/joC0Q95UNPHtiDCA8tBPjysQZUo
QcOSvTpBkdnrgD5dVdmS/R4sSh5+Ks4YeNFoe+uV/lkpAmA+RofELVtPApZkRLkgr40VJ/Q5+gAG
bX/GqhrXLh+L8AMiafJTgZlAI2smv7fCpoTdI7EUfNJoNvd1DfUUoPePePXBmlX6QyfIbMG0Xn4Q
BDkmHZbR+kuWHQxIr/b7N+IlJuvJ2OResM9K46dpeFJon6Y7TOpuQY7AfQshc0XaYd7T8t4XkZag
ZqR48mnAvIuPVA+ZJyWiDR36XV05FCuNdwo+b7Vi2+0+VJkHwSRd0Y+VAEyJGO06u7IbRVRWgYSV
ojepCn9xhT6LFUZN3q2AU1/TYwJYyi22rbaggD1GRJMUV2iCKXBtOYAIz6Jcnvhn0sC5UVm4Q9nL
FdYPjPdtWZPl70AkpZ3y04ZV2OXLM/PNfnTgy+f93FCF0JfMz+mTxgiSdCVUPo87xn+NclBPIJ9g
H7FwxvtEY8gePRLgB7m6lqPWwZ7k5ipcUzgCP+qCMdrK1FLZ4ZCEH84y8jKmTM+ggrV+V3wAWuvw
MjneWu/WxxLxpL81Os8DkOb0EZm9S/a4QQs/ALKTHK/f+GSIPVOp/j4A+UsuLA/2USbpLm+H0sTY
bni8yjPMiOD/GPkMPf7MGz7Jfccsn9dzM0PNs5O5g8R2+qU4sFmYKDUWWqI5B0208ukxgxvWnrRx
+jQOOyh+Dykfrm/IMFRokZRPPOV8w6UeMSssUIP+SjiI6ZPaUYq7wDxObL0k1V+TJ+GZBuv227Uu
0XICPDdpV7nCvwMHr2i3Q4R8KRF9O13PFPL4zzaHTMx1XXKMf8sI3A4xNNnQAdaNP5h36Vvgok5b
l3FyC9P78lFWB4BnBD0jcJWBAv5uReWqViQSHH4xVtu13An+ZandhpGWVqLoNl4Xf8F7FGA7oCL4
JIslPFeK7lizEByf/AZ2Alhcoai5joM+zO6Clsk3QeiWnQjeWTh3xyzqTxx5ABlfTcB/e2TJLc/8
yMMvDyXXG34Q3tKCZUOoUwV3SNnRze3mciA//QaAT3K0C47QV0xLSvRjPpCkW+pI8ktITf6WFGp+
hUp1+mmBzb4hzjOdLuCp5evG5uJDx2XyLYaeBJg/uLlf67LRe9/U26FPhWvS3xCOr7HNBoYQALyN
gvLrhIvju8Lru4qbbFKD7g3UIDjIMHb+xfPoN6CHG3ji2YmAEQ/Km+1UcjKtp13P9HZH2gToJq/o
x5BLIAHpUg/9pI/yOFdzhJpwtkVCsDEsZB/vx4JJ/GYwA6TzOK/hvFibi07i3t2odEnAJcOQ+cHX
wzytKmKoJcM+FF0AXJ2fClV41q2JyJPbOAg9tAgmKt5I5sEIqbHOzJlhgX2uOEnXrikICdeznrIX
yGGRDJCkE2aDakGGy2JSoDPj5xzQjsOwPgiVrwLF/VBfiQY9hi6NN360MV2rp2Qv3Xg+iJE/qxXT
UTcrgNWtIGOBfpaJ9cVsvvgDzwXwGcXtUrXaKJgvflAkGab3eQhZvOOazqTN+QC0yY1F9QCt7sr7
Gn04gmqvNxQlUljY6xzSIc4jXuAiLoPYKnaboXwAeZ42k57wrsr5hfExAO4pDjKfFuiSKOC8DLDy
asrYZcFCPZzyyF/h6yplK5FnMeLPdexLlUXTokWC47DoNB87QnRpD8YnvSkPOXBkWDblTclr4gHo
H/7rhEv5usYIk7Fnzbx0hKP2dW7KJkQOq2Vbz4CExsd9+sznEEeZvpJkst/h98Djp+wAAUqQq9/7
idY77UayQopBhzq73hmev3foBFAgaaVAdGU5ii3HmIWHU2V6bdMZEAPCTSCORG7ijiV2LjeDdwPJ
NL8Ig9w3dINqOFGPJaKlPDRn5Qxhd0U4hrKtfeLndnRIJuqEAqB6VYey+FiLbfquUFImXITKXi8p
RqK+hgaKPkcu7F2gyTLfYTor7441qdSlcMrNXVFIiGowOQCtSVOX6l66jACAiSMOz1QUy5sLFj9k
y+fxSWLp+u6xE8DiQxYEHMR6Hb7xelwD3JSxqjoA/6ABQPXq23XFmHKWwNR5J9agLeyzuf6S2mP5
TQQp5luflcUV3Nf2d+lEcUqyyW5fAN2D8zIwRQYUpa382zg5/wngVj8E0NdXupaQTgwrEn26nI+Y
3syG0byf3UofDOQeUIiBg0WOkgselIOjvAsZYsgRunno94otKIJ2AlqOTmIq3TE+77gVR4Wjb+pV
0VZNO31tID16n0TqX5Otqm0rM+XfFUKi055NjjxhnohQqGz48lUtv1Fq9Sv3S9K0qNUpgwcKuhMo
x6jG0BLGdUbkUakidre4m3ZGAAygBiTIA+ZaK123qfX0vUgN/ZYnlX2iBAtqu9du/50lo8I8giVo
7QfQmtcSPxAj3WDz2xkjadmJ2e0LNCvIrUbYZ45gWrdCZIFHX64X9MLp/3B2Xr1xI80a/kUESDbj
LckJkpUty5JvCDksc8789eehvxsPNRhCB17szWLd083u6uqqN/w0tUFvkZeeZoHOUxUZnibpZuT5
LKDiAss1Oas++8CNVBEBW0YzjP55CWDLWWIypBU+sObU2Erd5BblTjpySfmCwFT6Oxn7ugCFP6f3
eUrmuZv6oKStRXs38+y418b9GNPWrkYjq9zJTDRm5sMS3c0+Fwy9cWv8USZy8s6DAB53lEnzs6pM
MqwVqRqetWCKn9SpVygaKQNdOK6PonTBa9CZTq22uO9bv7rLNFV8q3Ne+o+UnYTmViCvfkww696C
Ysq+NkZCig0CPAYTFvniJdSnAgb+FIk7iTZ3eCzyoHoP+2JBIPIGSZwBGbf20Ml5Ijl9Z3NfSFMX
006imfhsGIBa4hCZS2eo8vZPD+Hih8ETNCDfEJxPQZJANkGPy94VxhC1btXMwTelVQATlXR0FleN
kHaFXgysc5QhP+10nao8jmIYHzPMyUpKl1r8DqKOR8jU9r9HkMWZEzbLLm4aLSqOc5nkrwUNYTa0
nY6RK1EYkB16B6HtUHSiFDUbSXgbtmVuurWm1tzDA//Tvgq1LsTeI6Q4nsrSlB61zAc41ARj+xg0
PhCLeAHaO5o2hBN4tE565W2e3gudUjcrH0v3Zd0GD9BpEM/1lVy7UpWWGnC9QJQ4cLqOQGRSdJZn
UlR7oahYvsnBoOo7U06py/Z1pNyBmcwNF14JhSveawZd6VgxJ5c4C3iD1Ct/nDosYjypEnzwsKWV
7HEEYHkEIPZepVCUoyfCST4OEu13Yngwvlul7j/rZDGskyF1PxUx0+VHwTPCZkbRJx7q0hC+KH6k
+9dIsg73eYVizJ6jQGADmsddWeh4IdOB7auAzF3U1Juy0uCqmIr6RtKILY7ZBm3italWzY5kTP49
fIv+qVet9mevtVp9VNAM+ZKntOLJ3AqftqSmv1PHGwh/Zh0cCwHDnlpsVBzkoQLZM2pS+YWpNkAb
TDUM3QnK1Z+I/cMIaLjvGzkz/iu1MDV2Ut3n70t44JVGzwMtbzKJK9MfM2QN6Ze+VdagwHcIRZBz
Q0kW5RlqFHdpDbkAeIzh381miqPfTCEOLEI4F71n+0VQkhJp0fWs51SwSx+cOgUM0B/7SpqSu8Qu
uDyzKhtUtk8trhOdnhOaN3KR8oYykie5HeNfQzGbP0Lw4AAyQyF/b+aKR5GeorqjjSFom0CV4RgG
neyTlhu9+M4ujG+A4v8a/SatXJGXZHtmRH5uzpaKImSeysdYLcEzjTNNTgJ2XIW72CJld3qJl6gT
064DbGQP6hWgnNDaoXSHN5ORS+I9BwxHtBJcw3Hey8ewqTgSFP7th0YtxUNJBTr3/EEMb5XKrcnm
04afao7dkBMnsfGlb8B+ObldRC/DRLuMmtSg38LBHtjhgCvDXQewr0YbqtR4zZsJXQyjVuRrPlwN
ViMZpefEHgOAbAsAsdBxHDr0VR8RcP38rYZE+jqIprjL5WgUxzgt5X0uja12ILhWiWu2RRtqoCYo
CWIHRD0h7a+TnP6nsnQSwdRZjgmjtD+Otp7Rb8gioyECqRR7MUqB6IBWPu3tXiScJz6CX4NjanWD
xkdv3SZDhKNZIyiP30Iqo3qQj4lh4i1Tg8+lLEG1gnsjbHd9aaZij1MQJe24E/VrEavDnyHnDkKR
i46zF7dT9dW0FSm9AegbfYmJFplrDsurih4zPwK4TBQ4JrnXKzqk0hdYi7SxzXmI37VQG/7Q42PU
OmkS26NulVr3tZZREMbhcOY9gP4tXdfc0uvv8OBK/UuoF9E3QAdtS8LVlx2QmUgCMzJCZUncugSB
dQwoqTU30Gmb2x6geedalLvmIw6JZRTe02sd1WcQFvNPEq8ePPxoan7z0gYJVJBdjQSXeSXRyn9H
5Xt4HQMxdgd68lbh2byKwVh0EuqQvK8pbgfmLL3ZSKIh22UZ9l3YJXYIGiy0SK6L4mtDGx9glRzJ
PyXgEbk3R4nu7wCH2ECjeJpmntaAEaLTvRwArZsQK1Rzq69cizvFIMM2QZrR6bOf26KyHudODDLN
yplpwlCuDiBth9u5b2bKbzORwaMx0j0FgKY7+kNKUlHTtJKXCHkE4XVFUaP6AwqQJDPJJmrFjU7I
qZWER78FMEQBMta2LbgUKUxoMUhsG/q3yDgm5Wz6x4racoRIEQmuW8gqLUNacLmxR3asRJsJKTVr
T+U+4W4SKq05DRg5mnH1zHM5r3uVppWQgq8kj0O/C1FQvUZMRqHCIueSxOO4YfsOo4yqQhVnk+8k
E+GdPiIFnytUwXlMAzgxwXbNsfKuJ2oCfzhHRhO11T4ZvUz02u9wzomBUoQbjSOJjBqtHYMBdjqC
9VOdVuk3gImi3PGqH1/6IMzCK4nEm95GVIpHM1BR2BqVkh3ZGnmr0DVUlNuB5Oa9invrK3LBNuAj
3Ir8XWrPUDpnobZ3tRWpP8JCNXUvjkf5ataDoryv7aJ+HKZcl8FuWCDYiyW1z3yR1K4md6DCyMgl
mNe50XzPw5R3bowsKEEeEKfvURnXHgkH9JDgmAHJFXkqSYDfpO6BMDX3rogTMI5ljKLRUP29B7TW
7p1CLtpbQiN9YnBE/itMjPQ4oaw6egAeaA8C86neJvhxjVcBeKuu8U2R/wvG3BIHWaLG51ImULhK
ZAMHSYKLZO2UQfD8RP28/Z0FajOQUCfBCxq7/eMU1j03TGkE71U7Tf8FJjC7fVLbyU+bS7reGRws
OhFVbFVI0MQmuNCJlNNlx9Ps1kKJcwOLgcSPp3fyixp9/l6UZjQ4CtLwL3RxqdEMTTvdFsVgv6P9
ApqHjrFe0QWYYyDLQrJ+p3E2/4x4WzErJQXT1mVmr7lxFOvt0s7Te1eOzPRHhLYrxj3KDN1eo1JH
1zNaOB1NbwMWzYs5A3wiy3z8gLbddTNMauvIpjronANNCkEZxUG9s0ob2DV3C5ZKVqDNgUtDtrrD
eUyePFM25Bs9yDEbiJQhLQ7kj8n3qiAqk8QBPerUktAP4DH7Bdw0foDX2oIzjNRM2oEI9x9a4lPo
kuYrPNOiovuqghX/VtK7edYN+ggat+NNVqTiKU6Flj9W8dAhtWNH/XRUrX782oRNgwzqXAtkgMq0
9Q9TIeKnrhQNladhgrQyyTPVRnIXRFNn1UqsHa8kydhFWsFzcWwqo/bUllOzC9poJD7aQ51f5dqo
dtBxB82yqa3qxAddtPznEDrPrzKaS8lFa61A0SBWpvinVQCcOCCR0fu3PW8cAF041T+N4Ob+aDwN
+NTKIuaSB9TafS0ETjaBgAHe0Mrpz6Ee/WefTP83olBLmXUaB41AQA64g4oj3uCDgPTIoAe9VdHI
RV63in2o0iGhywpDKDuO4DufeKuUGBvHagN8XoccNChzpbhNChPRSVQ1TUGYUCTxfB+aDHmkaT5Q
mybb1GEFfIlr4HdehMWkRfOg43oCXCNe1KmKfo4WyF43TU2yXNh/deVWsuU/5LEGzojMnySXtmuY
7AuRGV+lTAXI0yEa8tBISju7leV3gwP9DTRTacrFc2JG0w+rM5SvBg0teaf4syx5oW3TnMAbKojc
pM5ITVNJ5I+K1VpPuDcWb7LU6ACWiiJQXeIh5UPc4fIbKGlSDq+5Fu/oyQP4BI6bXdUQr/qdgu57
6/J75GcfzvP1PA8FGBEKqL+bJAreVKppIGqrMYvoxLLFHFVk0gRSsF9wlwDcAAcAgf/u51OoeSCS
ZtrwplUeQNjzfwqwdQX3Ht03kmMg+U4n0EnbBXVr3rWxLo2E6lTRqf3F8WtdJtGz7Sf2A21DKi6D
78/SUuAaC8cyJKgtY6SR7k9EtneSBp4aKihLpy0gOzgQq/yfRkipYt/YVax5E1gIG5xXO11rs5Gh
dSEvN0wsV2m00/qQsmwKokPslMwy75d3p05Q6earpmiC2vW7ntoe+k3qTdPP2rcgIYo5CFxGOBDx
LNlbdUk6g3hz/d8A4e8mqrJW9fpapl8eWbAKWGk2pKu3VZA6/TxJrxAQ+cbjhCS6Fc3KsxhNpFoq
cJcqpTFSNGdIChXiTZLbj23iz7rDYz0kafAVhQMhq9K3IRLzNz/qOwVA+FJnRgyue9fiRlTuPFCH
cWccKPxFV3Ci4UbN6CGbykACPsuz2pmEqdxCF6vvLDsAcGwqGZl9oJktZlF2OYxEetrzajPR6p3H
ZPD3AEW14Jgqjf0o5SEqGrZNx/6L6Ae6GbTDG88n7DdQLLjrr9RYsyWnafFSbvNa4i3a0nbf8VjN
Y2iIcVE8qpMCLADMWAOJxpfpd8GR63bVGE6lV8ujornWDAXaHeWue+/FIA27oauVeG+HdsKZCm2D
TAsA6gx8LghiT6EkGP0eAwozu26WlN7NCgjwJGZTAuTCrtToGv0xO7sd+sh60KMkrTzRzyk0rQKM
3T2UH5raHTwFFqMS2W8lyZVmP4WzP3rTSMlqH4Qkxp7CKtbeTBAnt4jpUrGwaSkpVIVU/ymqTHKJ
CusLCaBnTxIycVb/pPmIoXoE7+OpaCcUXhYbgFsMEdpXMLMaTciiMW4rnb6zK+apBFpslTFajJqv
gLwlcjkSjZQ7xVeAvIxUUkHiDcCyvRT+0O/CL6dvRarE9xqodHkBDFI7phpr8hAtyv8sv+fxR12X
WiHVQzKuWKdh05qp/IOMb2hdnig5KWhfW/dKKSrl4GvW/COQBvkWimkvf4FMJn4PuiKW4kwKPBMv
oeCKwnA40x+V83vIBUIBwy+6kDY7BgcuICBOlDnG8mOI6UHiFprMB+tlWX/umpq2ctUZtHcTubGv
Jiloh8PA9/46c4OPR41qxlVM9eSxFT01JDTOuhsAEdySBeiTO7IDrotUboremRuKGAcrqmoKWCps
gq/UJFNSkKJXwUvlifVoZAVgWK6b4L5KQRI7Pav8HYR6f7889IDiyCl8MEkqmgd4kv6vpKSC7PZi
5IWhjVYKTARLlTc7nDjMQRlOJvislHJFFiOsu0MNT/uVUmxDGVYtw+dQy1tevrJdvaEzZKQU2fL0
V6BUNSgIP6GkBJs7LcGk5+WzUoAAIMiCv9B0NI+dqMGU3OMUTz/syZh78ngBFmSgVKuDwiFtBCet
pU9aBJfBpQtl/NSt2nzkDmrEvvAD+txs3Xont0FNil+XonSX6Dzt1Zjizi4eW8rYujUDjAyt7H7B
oE5eOFbjLZlL3hjHgI72tAs1xaqQlquk26bn1jwmRSGuLGoiqmMhMM8TvhhL5b6BDPi79uX53oAt
2joDwIru2M7U3x7gnvlom0pmwdqEml7scPFqzZu5NdLyhXeB9CLZFEZpA5Uy+HwjJstth1J5S/NZ
k8kBeR79soO4lxyeX2AUfQXS1KGsQI1/N3ENtWm52LlOkBCUxsDZBhThAQBF0zfQpT1+GzbUpb0o
4fI4RTfhRXuZcb1oCfwrboB5ANKfyDXIiJxRhVyRu1Nl0u0K4A8NYU39IXWF73RJ1R3MZBgfJClF
7FXyAz5d23lp0imHy8OvCd/L8Hi1Qse3kLGlC3bKtYbDWrfAVjIH6hXPoRQoc3eUQQkK2J3lPT0K
25l1LfhSjymw4MuDr13FMJhjdFWW6ToKY9FPOR0dnzBDp3WXO4nPlburFZ+DlGELuEt4VUTAmqii
BTCz6Z9HvKjgiO6SHLQJSQwF78poXzd+0Zp7vv5FK4kVAM9+VWd8jqDQiMO0ML04sFWXVOmlIhUm
8NALr2Gj7dJ20NH3sqZDnlMBUIcAaPhEyQE8ib2xUmsJgL8/CxPDRfVWER+UxaqRCN1pPInzLKDc
CncuANiRUo1MmsIovMursNaGWEZbFD7MRd0UTMxKJqUctBybd5AgwIGtn1pkCuBx0KVIC0d9/InR
r7ohonNuGyK5pxj6sgcVfSV9AUCyKZKGPjx0QPXBAGZCmquAxW3l8Qr0nH0oc7jbhTA+Z/+wWBwa
II2NZQcyvrLagVYBAxH8C+0+hPCgXFH+jcpvmcZdcEUliNb25aX9ONHT8Vb7azIkiCllCfEwlwde
tMN0OzHuF/AYAqx41XqVVVVPtp4G+8sjf9zZjIz4jI6osYkf1fLL/pF8aia9UCKNnY1DknwdgG3l
4i2LT2q1/F1PTALZNjAyKOKcjsLQkbArTrQYlPZaX6BvVqZc05QfvprgrTf2zcdzgfo24YPuMQ1B
vubpcJZm+3YmsVPrltuspTTsUnH8DrlGOV5evo9nQkNnw8SNnHYP+r7L8v6zfFC56nqMuBv8Sq2u
yGDgYkEfjlwAnrCSa8q5G7brZ0cUCDHBgIeasFYvVHhhV1nHmS9DafjlTxS67DZeKol1mDyg1mht
6Iyc2yFYJ1gQISzkn9bq4gOOEBqdW7oB6FwMbjxMreWWZtPn/4+tiAURmvCKpvHVVmsZASYno2At
58qswDq3NpijsdoY5dz6IVeuAJ7CBQVM/OkXG0xwuknIKC0IAQNqoT0f41CtdyM1Vjr41MIub5Fz
m9GWbdADpGVEs9UJM4paDyZr2SJKbz8OOcIg7hgEprTrUpKajUiyFilaTpotTJlV1FCNWNuUFHaX
kgPDPK6VIHuPaOiBD02ArszljdXkiyWx1PYvl6d4JnxxMSBCphArMX5TT9d09q1Z6IBEHTQFYHQq
pn9oJuqtIov3VepbVCGEdtAEgMeN6Z75mojA0m1Gk4ngoq0SlV6NitCqOOmN31lvKsTrmLtY6Y+Y
lXX7AH707vJUz5yGJSHDmkUoXEnr0NIMdgvGLqWXBTzU01G23HeS2HIlP/MVTRVFN0NBpQjp59W0
kKsJ4nw5c76aKCOo96SJD6JpFHmv5DJo5CiWp3sF/G+4EdDOjsxFAIUNs0D00k8/pQ/uf2wzPBJi
q+MdDRnG9/yGs0GRpFF+EtsBuw5QOf2Ngc8cE8aTyS4QuwbftvywfyJpDeXdhGHKwibleN3kcr9D
CVZ6tKmgbES0M3NE/k9gYMJRWezCT4eqUlmdBz2DnQ/3z5NqoGWjXkO8jWggPZbAlF8Txd7SKz4z
QXvRhsc/SKeCIq++KYRpNJh7DkmkIKAj18CRoLb4h0CGpfDpTWqD+bBx2cD2BhHM0wnGkM6pJzFB
H0Egz27BMQ2VvqX39vEoLI4LMiarOopvxloSUO4tXDwqfGAkBATukyEBzxfG/UYqdmaURRuPP0RP
JPRX4bODr5Llus31Y4IRLZVcB60TGp8+1mTRHDkVDUVVRv3sdMVGOexH0ndAFoBGsvsacZ3CK2qp
3TpfZ6ZDYFZQs5e55NgJpwPRUdKCnPqpMw8ok0aZWrsAFjcUhz9Gxb+WouhlYRFP+rOajUrCMow5
RU6mm1wTPKNpFzXgP8oR1v8OhnU5vX12yyHGi1kjEHV9sVZZxY0IWDf1AzJmIUqebKFV7stpHL3L
o5yZmGkRFzWZy83gnXe6egP6rUGdVDzF7YqWYRqaN5jJNHvL7EK3HIMtc57z4/EEwMiU/G6tit+r
cmea1HWAIEgN/T/sROmu+gFMm1iOi8durMWvy1M8s0GYIjZm3DJo/n94eqOPD2uFhZzCPIK5W9Bd
KNr58/sdTR4KY7pYoq69Ehq2GwOOO6QDp0tl/8EaITw1cTJtuFd+zAsoRelcJSZ3JZT41dn1jRC5
qUU+U2BtB1IbVRZYM8NXIPv2wR4sOLhJMNLCa9rscHkZz3w50i30AnW8ChVqKac7pY/kqKowLHEK
QwteoQDpr3Nna80+LZDtcIwESNH+8pAfrxWMKVjKpZPD7bm+tMNBze0BF23HF/l80EFl/UglOpI3
ksrz/MGHwas4RRVSz7088JktYyHraXEALc7fWmsW30sSWPQGnR61qrtY1zKnKcvh03ks07PRvVQh
XCH5vbq/inKEy28B/LJTKz/Aa/QReZNyk6OQppm+sUHPbR2uZqqBy4oCmjv9fp3AEgucKu9Sa4wO
aHuBrUsjCVV634xv0SOcbnWKdgdBcv38+eU0WUbcRiy2j75srX8yETOidh0YOuh/wEwPCppPuwJN
xY036rkNaqq8ickhdZ6qq5wZzadSoDgPMtlITKcBsPBDjKh6gr+tjvBEmuP/Y1Y8pRG65dlDqD6d
1YycSgFFkN2pFWXkwXIvDWBeiGRt7MazE+OVvyQf/NtavfVRpgIWikIDCi4+HAKcgWmYNIU9psck
0+XmaYb5s1UJOzPoYpLCu4fF5ApfXQyzCky5nOHZTDi20aOCwjWBgy/QtQmyzLu8lB8zOTYHL1Sd
dyq3gljFlmxIYNkiqwMlqoVc5EbzWKWvcL/MaoQhPg3q1qvury/KaT14sUzhZWWxrmQPq683ZnYY
GLQmHJtjl+2ivpVvhxEFMTtq86Nv0TpSoqo5hCAj8QCUaE85wWTSEMzQyNvYumfijY3wCSFdGMT2
dXoZDiAzcYcqwNbUwQ4jXSB8AUrxl1f5/Jz/GWb5DP+cw9ho0172cb/x53k0nLpbxLWwitR0NxN2
e69noXQlD/TXrBTF2jKlFY1wuYUrTyxv+FSd21988f8ZKxAZVqe1QEzONzWmHIAddzXQqn9EXSVA
wuTgum94o12e/LklpvjNXcLNuZi6nc5dM2a8KZBldExdVOiuwSAyp2zYmNW5jWxiJK4gji/4lsus
/1lhkMFaOna8E5DQq978OKCPWKnBO8bbW6nA2Qnx5loUysH2yqsFRB0ZgIBCwlFjIu75NYhAGjXh
RsJxdhRIJQQeah/E79MJwWvySxXbVGyCg8jaI1OkdR4vLRjQl7/PuZXDvoerlcI7xYdVGl+T3FuQ
WhlIauW9BDLdM4vefCxhDH/9/wyF8LO9JNZ4gJ/OKWvGprUlPlI5tuW95bchHU4LGC9ooiH+9v8Y
DLcrSnCk2Mr6FY6cTYg6NAlvTwNm33UtxpcgxL2+TbP95aHOfStSNC5A5Ji54VfzAsOkGU1G6UYI
PXtEysK6M6ze2ohVy9+yDpyIJJtLeYgbYq3FnKe9MUUz+y5vwE06HVjRK4Lj8BJSodqXHWyfy9M6
tzMo9gFRBK1ED2t1/YkW0nhm0DpDTyt34xl6XB1jEkZeH258rI9zo1qisSm4+KhkrOc2aIqdNmCq
FzZ1fQj96rGw6mugcsZRrqN+Y2JnRrPQXcY+Ac+XBW52ug+HTki4jdNe1wfJuA4yW3rG2gnqjtLN
D0j0+Rv55sf9QWVdwTiHPEKF6bo6y5FsANiXCkjt9NjfSmWeqLmpw9Plz3V2FFwOOcaUMuh5ns5K
knpjnFFnAtGGAqvWB/UdEM4tT6Uza7fkQjRaeBxQdF7++z+BlnI97CgLXH3eT/2DovgLZALW77WW
DcZ3tfLT/z49LbYgRSYVtXo6PKtpCSOtoyDkSYDCGMl6pv6OcvOTHtUUFngPaIQlAjqXxzqlVCXE
JvK553lXCFR0G7RjqC5ruQsUA4KazDfbOM0fvxZxXcd+kzclKea6IVj1JQyc3gbPl1bdjTnH/q3c
DWL4dHSHUiGbOJebRHfVWkV3KwPvAwAkQRmjLXZZkv2ZF6hZbcRbNlgfJmQIhRe4KfNEVnEvXx0q
lH5rqZMhIirVFL1lhVTukjb8dH2eUXiakk4sZglM6HT7AQQF7W0iN1xDw62cJLeQwhmmIRG3fVcC
24sbGxAdPHkOP0qX1Waf7Nw8l7DBi5wIQsfx9BekvHQWwi/opToFKxPVIrzRIj377P3PdbJ4bHEx
czMTGk+HkZGH77SljActzPJsMfzJARkfL5+tJdc+uVKoeC52IUsv3F7+OR2kjvKmbhvjRwdHuCyk
RyM6ZrK5LxTVwfGGBAfSF34NG3vyQ3VhGRWyEWVdbREMWn1DsISo9Y7Gj7G7tkPrJut3auG7qRF7
8/x6eYLroagdy3QfMMmh4goDehU8InQlZqChsIKNMbhD7cR3uyHrv0jore+szAdMxm3qXR50vUP+
DkqPn56mSoqxLu3FqA7pQzGGDvodySP8gHQ3W5O1Mcr6dv7fKBY5rxCLsd7qvNGEDpADZmohNKcB
UIm0lGJRUXLhlW8BJs4MtpiFwEOj441Fxirq10WBTZm+oBFDn7GG0nriQuPGHFv/kxufeZ0Mtdr4
uuH75lwxFNzEARJD5h8QV/lsyraMQuUHbwzqakSSVVzsOiUEeY86I0FGPwx0jWm2zeb+szuB7iws
COIU1SbqI6fnC8bBHOsG5EQ/KktesU2IwmL62chL5+dklNUp5kGCJsDI4xFBUN9BN+tNTpS3yzP5
uAEoRyDNijnH0m0yV19lTKVWDWak1DAtMn4rI3oOKQTdRVfC3LJK+rt1/w1LJBgMRomAbgn9pbVD
3YBGgjb1dLHooqMiQ84oQdY2m5tayqo7wLfFvjW67oj4q+qOUaxeoZKbbsTGD6eYNzKeJwroLWvh
cK5mnFUorGeh+WpHMAAqZBbd0Ui2sqmzg4DwYE3p2BjyehBkX5ARDt6SqcrsnaiEfp3jVWcfPvX1
FkSMxkOIFgoD4X+yihVdmo52aIyDgxleCHK5tL6hmwKFVIvDjTfeakb/G4osF6tWetjYGZ5ueeGb
UZKT3DpGBvm7YYJel0rK54LE31Fo/fydDBaYayTCXBTISOUhTJtQRYENRvSNkOetht0avve/Yegu
LOZ7PFf11bqhm9PTP5OA0fd6fYzHarpBRa6707tAP4Q8mGF2jTpETPhbQ4KJCkTpLrjS0W1x+aRb
B311CP/+HINWwHIESYg/1COtXEVCD6mIYhpTp9GS9MuInME+gtu2Ycj9Fxf2zxn8OxYwOZWNQ/Oe
3Pj0O2pahvTzxHcM4/q5g9yDdJY4zH5yRLL4qBf1jy4afnQK9jma/zXXu9eRDvRE1le1yRW69Ft1
iiVWrn4QF7nFhW4vXrlrtBAUC1i5FhL5slLb4k+G/mtynTd0OR/QzsyTfRLNmfqEJlz0a45Qo95A
K51Z/MXGVgaqBGAC8b3TBfHrWe2Q/+wdoGFo+BpF4YEfLr0qjFPv8nE9c4ZOhlp+yj9vrEqZ1HBa
tl3YGtJVwoa4IRntPn9SGcXmjIJkW+7C01FqaK1+nnKGujkI96o9SvtSRWvq/zEXnlUKLUCaEMZq
H9m4LKRIr7GPijj+ASu6uZN6yXi6PMq5zQHUgyNBfYTe7SrqALgIyj6DVZ1ESnzAsjU0YYQowS7Q
gvZGLlF1ULuyvBZ93H/7/NDcUaDKwHp8PChQq3NlyKAWCopzt6OiD+/4IkhXUL31hwxVOaTTDOOB
2L+FDfy4TQDO894CrkQyTUg4/YDSQGtHqmP0Oyytuo2TvDiGdrPVbfm4tBYdQD6dbMk88Nb1+lCu
ekMus8mBlvckG/p7r1nP/mxc9yi4oNnaHk2t/hysheBDRVJFLYAyqwpEd3Utwj8aeHbnE8xTxApe
7RJh8GOpiMhwkZgtQzQbm4AmDBKd8cvlz7nslNMwYyncW+AZaL8AqVkNDXgGMlnC0JYBIFuMfrwr
yrDa4XUE2aGttyoPy9/3cTyNVgiYZMCrq507KbOvBSp6OM2A3IE6ZvH3NAj8PTjrGHKjWR7RIt7y
//sYy5Z2IBAlYKXsnHW1PMRrEGI0+ooIGkluIheSl2iNvS/R19qIZWeH4s0OCRQtQ27s002KUNuM
XyMiMygHDioXiJzIO9+O8myvxLNifC5rw2XG4q4GUMGWXXr1qxtbGuFOWzoMDH1Eu0Oq0bcqE4zT
PrlJFqQ6QxA9QSnysjydlO0DOJvRoHK5hOZhF7coEnipEeq/4YZZaKGV8ZbP8Id1XA25XscUAqCF
o4EL1bP0FC35E5tK62VV2m9M7kNY+QvDB+JAdkXf2ljdC+E8hTKSSGiJTlV3hVZJ5sINyjf2xcdR
qGvQhafRyZWKdvvpEqIq2sdmBUvZThp9V4X9jGKTMR8uf6j16SJ34VRxrtjlqoUS6ekoMLMUPJ9A
unS+Lz+Ndo9pUtBdTcLsHQyIxqe+2GoPfRiSFePhssC2F9T2+s2XKqYYRQORImpqxRvRL9ddu2il
BwVlpXvbahe9uqndXZ7o8vn/DSMUxVTStAV2yKCALU8nmo5D18sJRlDtPnI6d9gVB3GreuHGMOtO
JkHjdJzVnUO22BlVyjil9+Ml9zgBzu/rh/fLk/n7Hrk0G3E6m9FoQph/jKIeABQ4eHnslDtkXjz8
T1x9R+vN+VI718jnO9P3y2OvH58fZrhs3H+SL57PqVYvllrSUXMHFxC888u8Na8/e6+uV3I58P+M
M6Y5ehA542iP/qGCVv8CoPna3/hg69t7PcrqeoGOH6fSMpt5jzeIi3Cgm7vlxln+8E5aj7KciX/m
IqJa0eLle91Wu5+J+/xHP7y/fN1yzvxr7ntpW6zCLkDmdFIihql2wE5d9AecF8Q272fX/IZ+59XG
Tlj28qXhViHXxrGS8MFwg/sT0VfnV+5c/+d+3Ug4lDMB49+ju36cZ03emEiBLrNCAculWOTiGeRa
nuG9H94a7xtaQVsfbCNcrAlQrSVKO1zG7D0edhywaPd9dn59uwudh8Z7503gILa5cbFsfb81uF4g
0qGmy/eb3J/zXj7giLVr9uFddOU76aFzNr7fctdf+H7qKookGhxK6IXLJEM344/moPjpIs62sZzL
Ub000CpkaBJWRCGdS2dBtDu9DxWiqLvrPjG35rS1V1ZBwzLjxsqXg2bpr51/jNBKLlXMzvIEKZKt
hvPfOtulea2CR2xJqo7g2P8WML3Hp8Ez93jAud8iL/L+g3RPIJad/7Zm+Tf/vDTwKp4MQYaXQMXA
4qt63bwUd9W1+Ok/UG5Edrt8n57z6+hePOjPGztma3lXASZox8golh0j2DMoL7A/+yOeYa7vmG65
y3eBZ7mWuwXZ/lBsWcVPdRVpJjVP0mY5GDQg99FR8Z4zd3b++E7J8hZ71dm8x88FABqCgPgXthw4
7tOI3SRWlsvLlsWEeKdwPoRnkzlorv0lc7Hwe2weULQ+1Aftxr7aWOVzcfXfsVerjJ7MlNIgIVfx
hp3xku7D/bCfvGTfXKnHrZrZuU9KP4GmBaA6muKrB0GMUHU81WXj1Ki/ywrsW+SptOlPl9dePD9e
nto6EJD2U/ek2CEEIH9AC6erarSR6oepNruSaMUefSRUlZU6wmNtmjdizhJT/j0iDAWyk0Y/HCTL
RBfrdKjUUo1R7XHO8mGpfynsPAcPLNKNGLpevWUUjQ4Wr4GFLbuuq2i4VOMHidxRCyv3HtFJ87ru
08aVJzW7j8ss+waVSXn49CpSweFZRdJOE9RY9s8/2USBUELdlHg1YjhZ7tBlJaZqbfaIXH26tReX
ELZaRt5wFG4A4uvQr1bnADeeerZNaXLNvM9tF+2L5hvib2go1XohkudU6VsEXzMT3Voq243koI2Y
PaTx5L/obd4WCAj0fX9VZYb6CJqkwmOojkrLKWV8ky6vy4fkm54rvTFDodQELoze1enCaJho5K1p
YmKp9D2eI1IaTERDNGtDb2zweUUGWu/HeI/Daf9e03n8FTR2YHkK3cF5H5fC2GK4r/PL5ScJ9gft
LaRe8TE6/UkSIk0RLvGji8VCgtCwUB3MKLI3Cv+IEQxlb11Ppcq1G/XjRmr78bAJPhrwNOrBVOjF
6nZCyVUaJtghbt1aPyrAG99axIfuUdzcQomeGWlh0hi04akqgOU5nWTQLJZ3tjojpxcb/8femS3H
jWXt9VUq6h76MQ+OvzvCmHIgM0mRFCnqBkFJFObxADgA3sbP4hfzSkndLakc1a5w+MIRf92pkkwm
mUicc/b+9lpEKZh1Ctu1gBZKn+r1z9/kP36uKWFS8wIbwKyG+mtLPnXUpW5BWQUOKJxoHBYET336
b9onfzjk8LYxVWkQyaSBzBJw+Y1/+IilNCeMYpvmIFGyxF8wivpFnRo+F1R9zKetjZwqqSJdLcwT
3fzq1apX7d/cwf740eM1kLu5TCsRM/u10rZus0zbnk+XC8vZjtI2Ue7NUiUT6I2wcA7gi0G5/OW/
7uU+xoAPUR+NSv3Pv3dtZbXRVgmD9qKFgLOaZVzXjrH/6z+FcPOlWUDmgEnZn39KKmd6U2sxg3nB
5wkJCcowMu2//PczVYNfRKOyRq/y63v8w3tYrkbpjARDglx2zakyhRbmCvQZCT00rKclif/qb3XJ
bJCopAPClWP+cs3oqyoqXLTw4bc8PRatsh0SnCz/5pDwxxuKq1vMbPJL0XL7Q+iQqV9aeqsrAvyw
Taiq8G8qIO171bUUEhuWhAy7iPmQKOJ7JOs/Pi3/LX1tb7/d9sXf/5N/f2qBPV1iY7/88++n/NPA
e/9l/M/Lt/3zy37+pr/fzK/DOA2vv51eOvFbPDWfX8a8bX79np+egp/0/ZWEL+PLT/+ImjEf17fT
67DevYqpGr/+OF7z5Sv/Tx/87fXrszys3evffn/5XPPXycU45J/G378/dPj8t9+/Rtv+48fn//7g
+aXm+/77p4H71bdn+ueXv76I8W+/K7b9xtY8arg0OkzmCi/FNPn69SHHeEPrBQ0jUQoCSySJfv+t
aYcx49ucNwxSXxI4tJiYoeJu8ftvfLi+PqZpbwi0Ukalwcrc0oWP8o+X9tPb9a+377dmqm/bHGXZ
337/ltr4YTU3yFZy0bCr5QWyLPwamk4X8mGeTPEYFhcWvbpCgZJD31g/sejLCaNM15nIVos8P3ng
547t7I23pVf275O+dm66DZlUx2D0vekREsFmJSt/gbOTh9syCTXYoNfEYOIv5E8IVI2hjG8tb7Gj
DmWOudOcOYRDdhDZyPxbqyj9E/f07r3XIr0NKwMPW6BVNcDayqw+f6XYL5k5nkeppAPDCFp2dOij
7hB4JreVs25FIDswWCZSDXAJl15Sa2002W3uYJXc3IBtTBHp1bTuuhEWssLA0bE1p5nuVznr1xjZ
h7cyX7OgqYryCGrf/vKNgo96zLspSqvciUoDG6X3enVd4Ms8VEpPL1uT73TaQtSpjDp50js3uR6w
cx6dwvGwNAwP+VjkEWwwSMhYtzCCj3tl2/LbjfGZYwfM8q4vq9s0E2XUgZE+d3Oun0yo7U9JvzV7
7EUOiKsLUX/B6fsorIbC+kpXPnTsUdmNULseOtyYQE8995GWfBducKki02zLPXDCPlpahbVLTBBk
2calLsV/+lXN1KZU8cCxBfmUracOAn3kuG0R9Ou8HaYm9aIabtOhz7S7ea2OzNg94V/1XaO4ZWac
sRPoTIFe4nbFIK4By7kgK1fLDdgyF7vLIAXcsorofLp0S8xbqfubalTHdGyyK+LSF1gtCX5Pz/tY
R9kcmqXdw96zBSq8y8y9yymB0XC2ME6rHzLosR9BPU+4antLDYysgNC1LqDvzAWtht2jHYIKfac1
ueG7Zusv+COHFA0Dmdz+bh3UNN5KdblTtsTZSwepFFDGIijtqgAK5s4RvST7LT+hvVMmfcGErKVA
v7M5qkc0wgWsGPRbc4uyc5Pj23qxpBszBg6qNxelDRE9q2YrBh7LgCXyt7H4UFujJ8wId7OXW+dU
6BTx/XTAvLKve4doOgxTr0RMWvbMMRDY0NF2KKG59VmrnToNAhSMYL0xEMDhxa5KOd6tgDq3/MqG
SFxqt4WdNwdp92lo4DMMuwFZX0fb/9Ul6hmaaWnG2M7yq3TFhmlnW/8uqW2MxOW6Hgaw9e/rAlE2
DiLVu52tpA7EwB8rYzIOpVuWiWhy3fauwjkefxPhTGti7DWkJ9cEZ8rCN7Reecb2MOHexMVuLwYH
gEWvznTWyucqcbwdfJ/uY6N33g66m3PaYN2rgYXbapfBOL/blhT7ogU7kjxlL9KHGd3ulb0Nnh7P
mctNSl7yW6jIbB0Vl9FGaALsM4KJ7J7Kfr8X9uDx63eMnqYAEpEqNUpYNW4TbYVpHYt5tfc6Qs9b
mTjMq6Xeg4En+FrPKICRkSEo5SfDBG9Nrco7YBAj3gFs5Is76p9RIayP36Q72F/6a7Yab7fGyKJ6
4gNj44+9J1VY3zlic66dSW2jHLrArWpMxpOD5N2CNIeKh5lRSx41UN8wm4wOoVDDBMaXjGTAA5My
6Y3Uqw0jaNHkT9AQBLptb1p8c9Sce9XMsxDVxcCNK+2sxyZrd+3QQ7YHAl/vdIxDIVQFxk0zlIE7
KJpYdDe2cjDhMIbBUi9sJUKNLs4A5TPumFX5dhk56atIdKimpiuAXgAzNLUaM2NqB37kTT9Peouk
EnRorhMW8MG15x/wx/RMHjTMaaVtDic9XTbG8Cqbfxej+aAnwnupOc8kMefz8aQmq3UPaoKyzaaq
tx4c5fstw3qez7n5IgdPQ2bgWqdFVDrSixXyP2MwRrg4jfMFvDNKMwWI4S34Oj2yi7w84U/H5knt
rd/li+KcIXOssWks84F7EUd8Ma1T7DB5jJCrJw/jLtZVzrXyqQVKu1tWD88OLxX1DCLnuoCk3RkH
FSh4iJ6182kgzb7QnY+qPbo7UqSYxZY8G/mSOcdVBhItxBIDssZus5Dp9W5fKJYMCf6Nn2w5pdca
q6W/9IZ7bsCpQSJmeuIMKXQ7ojKRbzHJ0/6CTExtFwte0CZMC5PDqO+QiYpoydV08oc8nw4joqDb
UXPZKg+60b0yQNvuF5Gtz4k61KfeYJUOOplCZ2+s5jSujYzHssuLwKtde4HmNo7v0HnmmW8xUXyQ
maieEgbdAYtqJU4cxbF2q9vkd+vWqrez7XQ7kp9l5Cr2cObW012pHfZypRSVrwLhFEpINH5zPnkr
AvXDkNnuS+ZMLPBZop6l7fBXrcsLxZhcTROOijBfptaYdqSlOuQBTnrG9qGcrNUbArXrsHL2lGY+
I/9ZHk0+1LssY1HjtOwkz7IUCQMN22nqbEi8dRPAlArqBF1jq9eiDuj3HntVv/FKyws7uTzTFhNH
UJXGo+PNjPBNwtWeAANluKrG4r26dOrHZjH1CMD59I67Xn8u88Q9dBgdbvWeUY0MjGigOfU7zS7O
vdaloYCWf9VZKjLUoRtjkWPVapT7/KIMGm0GFeMqa46XbE2S29ppWvUxXPRpjM3URI1ySdKGhZ2I
KzWz613q9P3OsdBd1ag3T0JauS/6ug17HNcHPsN4pQ092xfqYB9zE7xnybTnE6ccDWmjZWIs0NZr
wv3tEcQsQ/Yg8XYLkrJ9ripJnDCtfg//0YtYprxgtY3tFpLbetNhEn0il9ydv0qfiBZg+WGmaKeV
WRHXjYZt107KeCoS+4gyfr4h+pGfLQRfzMZNMZ+zYULaAYtXMx5yQ4t6tgerW5LibrJTOzZHt84i
RKKxlVz0g+6+geqUqbM/Dx8641UrR/uGcgcI9EmHvI59pJW7zbFhludY5N9qapk+AYPZrQ4mR6np
rxP5u+cWFN05sRe2O/BiM06lTquoUrn+JpuqufCWcGDOC71q9eo5vfdqUPILNHPst7BRR74hHdTz
iJcBmZOOyIdj4bXeCT6XUz88VJTSQummGXDQDdfeBR2cvcxztx1qC7lu2vNJDBGUMnebqE+Q8JPQ
bIHf9/ok41QtmFQtEH6zVSUN2G2aFumoHD6q8OwCcrF9hK5CAgrO1ZhbADRfsei3qZPHrQ5pNVlY
eynBlu9Rd4yRkoKexg+RH9mgyg9yUud4aCc9INlhXczUzedRhaePiHI7N+lsI+AAUaiVNcIPKYww
I2oYKuvasY3LhXcaUGXGo4oU0FXxc+pzUe4q8iVHJEJi/9WjhQxp3Q1crgcGpNgWMkiJg3Y5ggo3
Ajst7XAxJntnr4ZyVCF/8CUgTefClOG0YBrNa1QNVpvCY8K6dtW32ntmrR6gxT8pl8Iu9hH2mV2p
Q4tWroxJ2r5mr28TQ15o1/BelgGbxFdhV69o653oAeZAOstCcGtKhMSbKoTSPW4oJMKKQWy/aRze
s2KgIJPPrzA0skggLgpzU56U1LnqZlFEhu6S4M3dlJuhuDEN9mdOnhS+tdlnPitn1REHOMAW/gKR
BqO1AQozL9PHVv6x8CZuyVLoFAX56q7qQSV36vPIgFCX1+/szrtZtb7dg2decSeCfS/Ak4TI2mii
IUXj/9EhqfIAvY5xTNKVs0rRTs8qbqPXCfZy4XsgvPdCQR5ZAQENHDAjETPfIq4H88PYee2VqNI6
NgAvxIbTu7tiLKq7Jk2XYBUqnepifJjMND8bYPjjvjV3joI7qF7ricfwqgjTuc63xPLnUXuvG2QM
gfsU3JSbd9swHwYocn5h64RSVzRUFfOR/WXkWSQ5zoupxNnjVdDt+LthIb0aK8u9qyCvxLCGm0hB
WHxY4JMf1zHzDijqufhZVXajoa8++nXzuGWVGhdjM0cSQk0wj5COk4Wok+6U470NLu2AMxbfViF3
3YDZvcymW7d2HikI0WKZNmDfdnJRgYSp9mUVB+aJWTedan6Ytp2rNhqeqWq+6pxijNBDwPW3bwvR
zZG5Dcs+hY8+TvnBNq8lE8k8lytjtf6CvsdXp3PJKP+RVXfeN6BN75lEyA6maavoIrYUIduiCZZ5
NnZw+rG3fa0V/Vcp5YfaCO0byhx/UkupX7YW2PqP9ZRv3/O9oGLZb2jfqKpKXgiIEi2jHwsqpMou
mX0Yk0z4XB76XlDR3xCMvERdL3gWEoombe1/1FO8Ny6RN5OxKvLJVGLcv1JOsb7OLf9YTmHVNQhp
QV0yLkgW45fmiClzr+cg3rMPqOfHbBKlskVNt5n6c0lws0bMCuKHkFMOOpJqSl90ycW1Ayn6A9ow
SXePIj27FOhTMetw2odoEyWX6Eqr7IW6tnXsvW42Thn6ecZjq7HvbuxMCu2KGZEePjBs/vSwDBcm
erfNyMeqpVN824QtWsyzfTciUwSe3cly1yJBDasBIj6EYctdnQA285B9aFxVUe5QInsco1NFp9LM
HjeGK+s4V3jN1A9KO7U8SZZpvoLve59ShAxLIOfdZ5wDMi5XZcsfcjVr5JXo9Dx/sArSxZyHp7ql
oFITB0OJlS4Ps72Ji6O4HOZkx217ediE14zkkhkRWHdKN2rmGQJxcyxwxGYfZ8YdOaRM/XiYBwt0
kGJfPENtMjAAVST8xngGvW14n25G9mTA7Ct90OzZE2agxIuypleMYzO5UxqOCO72RpNPjHduVG9R
uJdJgl/sg9MKN6sfsEdM43Q3Gmp9FpKqlikW5EOahjZlNDdfUjANrHzkXq1hb3vO+4ndQenoHxl+
MV9nWdl3ikVHwrepOB25aCf07KJDFTZji2Cv3p1TRoGvrc2rbjL6dtd63Qw7GKJdhMjT5DyV4mK3
EUIArHafsMWxvVJXJBwMqU7vahpuPRUaxQ0NV/axgXbdTwhR7BM8s6G+ifx+gInA3scoT8PcpXtI
+Fa8uUUdTl5aWRddHwpfZ/wyYbLESCCGPh550XGmje27srIVBhuX6S5LzfxqELPyvIpuQmiKS+ty
CYAk8am9ZFWQw2hLkSA483WfJsRkRDHAJPW60KEYc6SQo8dgBeHZwhlv7mDrNJ8hlsiPmXCne/5q
+pOSlx1Q/MQaj5It0x2qB/Fx3vih0kpBAc+TQDXsrvmw18GZcR2YwPm7REzCx/vRvJ/02agesVqw
UO0rG+v3QdQsQh81mXLq8BlAReqNBsmwFWnbAV5Jc/uk20pXbJ9X2D/AptvcM+dYosjjBJyXi60/
2jOHZN9sFERpophE9hEvHhabKe0DaabaVYLUxq/Ycn3pNbBxYACcKyd1ln1hd6gEt173FzyPnzw+
9RNXW2UZ8x17P2O8tjgR1bt1oUR7WNoy6U+ZYg7J3hPrtPS+V86loA6ZK/bbYRTJzMFN52wG+pqp
v2Bg9Syu2qJnUE6dadFrfi+H5UksSn9EQqYqz73AZ3zjAX63nsn/2mswFAiEry1ETks4lUoOUH4Q
UheHiaU9++Rkg65PwaqOusx9ZjiqgHuTbdwwSUMMNFBdpZw7Clyz1XTPrVzW5ICnPmtOMktGM0D8
h354KboF9Aa1mikyHSD2Sqew027yHG/qrKuVuC96yyrY8W9T/wSqB8DlarAdHi4H1tCuNabWvJxa
MZbGIgW/oiNFOqpMYFSB6D2PQbaGT2qAanLxhzTnUDdiojQLRlQ3qww7eN39Lf2X4qawW/bHGN6d
xHiZG1fJUcKpRibPhrckOftfw0GdgYgJSeA2BEKDHlSYSFQs5vcGa7kWIPyHkNo27DlJkkC9lQhz
71rYRnWUuOXCdLPbNNiChdi5oizM84UAiP8Jf9G5kCraKjRqsOQCbVJWqwiZV1Gv2SdiJheZGhvU
FaDfmiXnwG7pTsJTP8yj/eKl/TTf6IOt5jERbXfmaJLkcZN29Ft8KVUjlNVSG7HJprEMJNDE4brI
shy/iGb043KbikUOJ7VpPeagIJN5j/QlEG9wvAAJKyXy6OsUj+W8F9rsGI+tTTHRb90Wn0XaZnZ6
3WrebEcqb0kVun26EvOfFWX5QCOg54xNS9nPK84pGvzjpJhfxEQqPx5G1W1uVwOn1G3KmEBsoP0x
buqmatLYVgv6fb7Gi+bGjed6PdupGJ437q/psa+EYT+lrtn1V+rsrMaeg2LGhq1esxejLZXhtM6T
ml+rm4exzy8heU11KDgfypDCueI+ENTm2uOAZ2/OFChSL+ar2lRsB59dM1TTkbEIQ97ijjSmQ5YO
bXNnrEpTn+WabPoHTV9xSs25zEnAfBUaHIqckPeN3uOnCzGw1xxRTNahQFC08C/B8NdVztUziCsn
rDblpUyG8grPotg72dKEmWicWxvJR/6pdNIpe8oQe40HT7ZMulZYZkD1qlmejumd1xVA+RbcpKS3
cnxS9wqV/+y9QPFU7caZmhdnJGFR0IENrmhBZSEfOW754H0qQQ4U2CNlknH68KirRLIqkhZS9JpT
chvWrAgKdWLiOce38bHmZEg5q/Lad9JiSTiJcltdlIeSdvNBdxe9f14W7jmUY9uu6d6q67KeEk4I
z4PWUvTCJuYNr2x77t1Mt+3Q7p32zmntZWfqytWqpQ+0lQd5mFaWueHVmjOkxfPGu04Ko/LZEXHM
SbR1OtR8mrgeOf+opTwWRf8R6zCyIrsE43Jv572a0xBZ8fns7Zr9yrtWKfHuGG5tIIlBn6nNYe92
q6wx3xlDZOIF2FJ/rMnd+EXftZSiWY+ce27qInk/uAt+W3XoJifOiCRiQ95aqbEErIvKpKJXE9N9
LEa9Yfl1N+vytHa6aVRHL/M/6Ie8rl04hOLsEFFL6YwrotHUQhxEb7YeQwBTIc8IrxOqUVudjXEn
ZTlFeb+4w26yi+k9lWYXU7fj1NqZ4rRxB5V3Ks7mhtJpcOJB1TEugKGfPhmphzED+XBeBp5Jye+q
cuwVC8M6OPX93NO7CJspTcd3ipnMzmOWcqPdd6sQaAuTkRkLdc3TQ4oHyzoUetXuS7IY7cExZ06Y
hlONg44GpsjbmOjCMMeZx5sY6kijz15Zj5/hb6qRqffNk7SX5cEoZ/NU9EaztyalOHpMtFBjUZuP
uWeNu8XsDGO/dMRqPvfrCA0HVpI9nWh6aewUG5dLA9P7yqHVq3v5ZXSMvt1R9cfwvkvnYYybXGYo
L5NG4ERnW2rvkBRPa5wrxpZ0vun1Go29XpvxDVZ9YlMlSbc+wXfiVZNzMvV0UIjqWdawHOlKzORs
pDG7XGGKnGcr9JxNXLHc5necx3FYRryceWZThys9vXFsQeeWg6kpbR1rFsufkeZKmOgb9rnn6lsP
h5oADR0d9VRZfxvo+q/z4A/nwUsw4s/Og9/a8WP7W/z6+XV4qX48F3773u/nQtN5w/ntQua4MKUu
ffF/ngtN9w3tNoAu5JG4z5iXZvo/Gu2a9cZi3EUDxEgrS2e85l8HQ42jJlN1/+rCm3/lZAh+hwTL
DyfDC7qDHRxnT5PHyOpdUhw/ZE/MddhcUTO9w9GMI0qp2RJv7awX2RWXo+w/Y4/3HHoCzq4v+uvE
tXZbq8dsgK8wJCLNtOhIgaMNq+p5cChbmOpBTd2rul/ipm3vtmK8Hpo8oqz9hK3807C0BMtcNupl
9yrc4lgnNIyU+q3svJ4aXhNY6NsV3Y5HYxjAfMu4g2euevKZm/huTbLHfOt3cnZvkR9djyny0MnY
wnbybqfOepux7RkyL55lTS+PIrU3KNf2MuxSPY9r0CS+nauvVpncp4qxB+epUyRUd6PuPUuMUGuh
HXWCGcZk3vNBPo9WwUiTuRNOvkemuteT6kQH4KDpIi6ahN5+5WFmdnaN0T2jQ8JSjIiZv8yxtdp4
fZXdabQf9NIBZEPweHqsRodzdYtecxt2DULGceyZMHcCtF37uuD/eeZ5SC9nM6OMUb69a9TsKhlk
i9sU924TCoXeK4EvM/tgqPw65rEtyvBiYaUXx+y0GvVKiQRywrmLbkh+Wdd3WzFdkNsB8rxD2qMK
ErqPLfbomNwbR8pJruojPAnb7YXiOFYAA5doezB7621avBfNGhpUmTcOlIIfaWrHBq2wmt51qgwG
+ZTmS5xb7W7g7XTOKTOXIkWcTYTeXVFkzSeH+pxtROWghjW/6+RgUqUUqs7GrtOHPbu2oOmfB3kc
FhlRA53WzyiQAlXeTdljNt6v5RdAX3HrDLFjfMjE4pfFUanu9CzoR2+/KWJX2smRNhj1/yKy4V4w
Wu8FbAPvdaeOXLV4TrR0l5TVHhDa9cJxZk7N0CySJXCsLBaJe1MDzeHsfiDR91Rm3W26WTSw5T6H
r6DlRZh7vINj8ojjKKzG5iyS7JSk404zrN1C7y2cOyvWhHvgE3Wg3BvnmX1wqwHvwHC2zXk3eVXc
lcku11eWDqrpoh5549QbfcpO+ZLxW5VcpKp7JT02lZb+rtNHshhsnzebdT01KKhSim70KlpX43Pu
FnFmpTravSHSvOW6Nrd976k71kXcZUnPLgZlWLUkN5VhHOl37kxIpDXqqMCV2fue+EZqevtEo1FV
td0+q+psx4S0w1qVhWpqPFKFeJ/K6ckYXR0/uAL40rXuhozAS9p5Uer2V6va7awi4dOXP6297hwW
bzpok/WpzwSXt7AjGgQvei8LQpBlGxRCpRruMnVvVda9O66fWkshOpjfc9NxAlWRj8hJscqbTkEM
pUH2ZAX4PhLnCQ9xv0XSKl2tC9xeHz8ouenOu3qTe5dz6Y7d6idvHkWklLLDXehVh6ZDNYhA+lOX
UMHS1bk41737udnKh4VGdlD3l/aiUGmQTsWhVfo8Zm4MY7tS1B/1Yc7jRI7zXdFtD8wTsLkq+6tl
hYih4xzrZfbInSceUp3SsbFP7TK0vPeG9bZ9LDHUV4R8RrehrcZkk55zrlj56FucitqxRSM8chMV
EXmXANT/rS7nWNT2HDae9qWcx+JQlcZhzreocxIRUlOB85HsU/rHiVRO0KKjXAEjiD4zaOk/mJt3
PyjaFbRX4U+FeWVJJLeYWWn4LXrI2OKzo7en0panfLT29EixpS5h22xfPIo+gVLMyLZ7O4QfFI/N
9rkB7tpZ3sHzrMM0N7c23RZOVM29VPO9LXGk1cOD4iY7u0meqtGLmfdY/BRTaavutaoIkKifhTOd
2DkNQa0s+NRWZtsnczczD72tG4Y4zf1UrOM1ahBc8u7HKtfepvTOqZe/XQrvYDLGgQz52dLGKvIq
w47sNLshZQTBpjMI/pQjNnakE1rklaoHhtnajHColHs2rydro2f2XxXxX8OFTNuyEfiTinj1kra/
FMS/fsv3jY9hvblMwV8gQ0hz3K+0uu8JQ4ONj8EAAl+O14D6Lnuif2x8XKreNllplWIplDuC6D9s
fNQ3JvCvCxlWg2DAxMtf2fhAk/1l43OxbLAh4xkvfGb2YT9vfAaW/zJJKd8UmjR3Sas48n7U2mnz
a+517xdzs0htz5wzz1giS83nEwocxlgnPeFAsNk5dkUOAYTJhpyImQPATvXdVh9fV0II93YDTuQ+
m938Q9Y1qhIryITuF7zCdylN/AqhK81rv+668go1NNBto2ppw/dFbjrRINqq2KlYc9G822n7YNSj
eUdcxMHpqzIZsFf7WeRPXq11TtxkqipjTVmZUNZNhdKL2aVbHkHxngKS/Pyw0vEe17lgDCO1u6F8
gNFMEKhI1MWXSpFejTMiL4rmfOoYlB+rADKNo3MDmobmbJVdahIItMm5sKQqoaV59TUkZqH5ZabL
5w5HY7lXu5VQVl62CweUgfILp07NPc3bIl8VEolpQAOvbyJ9KNohRh/q3WcA93roKFh5IDbm3MgS
Yp4bOyXbzMOmm8unpRNutd8mU+qxTCTzcR3BDd9RLy32Ek4GvMBZJ53myeoZReuoxSywE4PGqaZi
MJ4agyJHhys5LFyvPM+UYT+QjDfmkOinqfht2WbXk5J7BBzKebGDHinmvTWadR411gj+rR3nmSEq
veu/TC62WGZMTDBSsuZsFuNLTcU7CvVE3yXlo9MwmEXhg4meJu7ktrNSm+qrj/RTq+dWT7v7FJbZ
S92l0qU33Q03PXwCkI4UeHM/o3Zh7KkGeOceeIwSLjyDGTlYn73TNNCW8lf4bV8MYAhfMo+CgO/2
Q/G2mVlF4n5WxBDojVuWJyoGworRbPOsUyXKKZQYRRALz92KFhVLOJu1IqujtrGcIuioPt4jC8jJ
MFpSvnc9ua2Hsd0IJ9RuSimNWQO99EGF0detbYxNvpNR0TwuVGT6fUWkZUMiZSpPlaNN1CpBSPZB
Dk0SVywtibebM8hoSwvH9Ru71z47xUzTtOE4r1/pg7awV3cg/PrcU6yHETQkywiVIzCopBk/GRzE
WTpJsU2RyqdhIPJnGdWeqTgWAC9R8Dh1SttPQTUppRZIcVH+LtYkvH2uDbW1I3jIJqohLvc0ggRp
goSsFZZ2S2Hj/8Pd8Hug+ccA8yVB/+Opip7WT5C1y8TED6eq/7eQtV+OcP9XkLW/VBe46V6b+3F4
fR1J0/8aof8phP//b+z+0sVlNOpPlsb6pfuf/+PHksD3b/lHTYDWLrl6IMIE7VEUXRae70ujZfLQ
ZVqIRVGFnHNBrHxfGs03JPIvoXwWSG6zlA5+WBlZUHnEAyltQ9Xlv7+yMl6uln9duhYvjFEXwv/M
LlEaI3v/86VrsKEsqFGRjEgnZMVZ4VH/bXhpbWTaA9lWvblksLaZbL/PZl2f/R/+XP+bz84vM7SX
V2BSDtH46XA3oQf9cj13ipNMJQEX3+oLxfS5uchkj2EaGQWgz/eZJXQCN2atvbeKNsdBpggCwKXR
55FYDYnibUUtuRu4DSBXZpEVgUlK7+Ofv8zL6M/PfyeKM5jz+FORSLT+YJrKm3KA+EulW1GbO+qE
9kOf28W/uZGw5/np59j8D56dDbbuGjTxua/8/H6kecqilOpEsQWYS9/RBEWGVjj2J3q9LvHPxU59
DNp27buJ2zHmIJebUbfNB5d2Tx+0bp7YQdGTnI0UwVwjLB0CLTdduXpAMUrO4DHjFoZ7rTTwR28T
IKvmiTDSot+brbauUZIrq+fz5cV0SLXW2CIVJmp/tItZ3R7NodioB012+8SurzGCNS17asxlBraX
gDb9MXZ0NIA2tYZQoHaD/VaSHPcCt1D65mqhLkFyjDwe4XhRmUnsMshgx+pSVl5YWgbtLTkgoQ5M
o+HR1ha1vFkLk1EJOy2q8nZWc56ZcXpHZP644c0CXQzvQRzpljvJY9NUiwOVdivHgCU12XMW9/Qn
IC406xu9GJcQezZZoq1Fq/SeLjK1jrS8YMWr3mSiNBdg3Gk8NcRVO6BV7U4ZWnUI8ksu7iDMSXED
qY3liQu2I4jUuYxIDtIBGiBGVQ4hsTL9El7vKH1BcUuJ39N94hDMooevzy3ee5cyPNIaD5NdLteV
g7mF8DUSot50hgpIgvVZqjzlS6nXgeOVI3uaLXXdqFwZ7I/MAlOkn1hyIXc0eOoc1oxJi1gfpDo8
Np7XewdFFjpk3pK2awDWT+0eU9A345mI10ZachzMB3scKjMq/hd7Z7IcOXJ16VfRC6AM87AFIjjP
M7mBMclMwAE4BsfgcDx9f1FSqbIoWZvpl0pt1t2b2mQxBgTgfv3ec74jhZWcRNtih1hHtjg41Tkq
oxRRe2/e5Ebo9wN3f693bRzHj73y3O50zI1usghk5LxH0DZ8BpPXn8naQbVdFjEduDhe0LDXiZMM
lwIdspfSzZt9auYVTardLlZF/9H3xQ1OZfyt40GzmrpIrJysjlryIzsHI3FaLUoH3D2V9+BC5qaN
hJh0wCZAL+AJYpsvnzgey8+i7as4HfyGFqG/jP5jyJQiz7wc8SrwYKqZC0e3jdmNkK3ucqcrXyq8
ox+2HGwUY2VfjcSq6/XE9rbSutJDGM6pNZfDS+wUpMiM3lK/jrId7hrTVZ+hQPZxwuTFu2WcEt6W
HUi1DK+Gei1iR62Z64zhmV0k0XqPTMjwSIx1jow5qWnZIPzqhj2CSdzSXpeo4GSjJ3Fot4zyqXMi
9YPhp4UUDrnKLq/y0k7LfrLmjN5yMaTjaHXMYZlsXeH0Ri7nBGvwzpDL4hmv2JDSfnIHf9+Xoz5B
JUJeiyJR/SiMjeMfkStcHE/T4fBObdjbxJYZLXZ26Sakw0Pq3inXd+djzbd59ZpgbbIhN9uYBfXC
DygM2MqMRHo8FUYxCzwdBcPR1MeN2uzHPk+KtBerXvDcWON6VtgzmLSqaiPSdxTGQwKbY2dnk3ua
p87hrbK5cxklts6c+3QwutDaeavLLTgSlHVHmoD7TCY8QgvXJOOjX0XFY1CsOR6FOLl1iBpcM4aO
y3aUeJP3GHXBSxO64ltNwuFzJ5rwkNwXGLiPFgEqmApGZvQYtEJ9EvWruMLzVkU7eys3fYz40+Fc
R4cIiBDJ9gMu5WAuaHV0wTchN99PZTVXDw6jeuu4mVCF0JBpN3c/exohy1gEVJ1TMxbFUT07nZ8x
XqJZAeA5enLiNdHHkZDqXGDMUSmeNw/1OBwJctT9vtRZYET3oapx+ixmx8FWUULL9DCQfLOWTbzG
ViOK49VbEhpfWn8gmrjNXT1AbF1QMZC2KN0LRVYHdrdovjFJPzx3tv3NxcQDI4It59Vt6I0V+m7B
1fIRqSE61VZXIq+fPNKdt+nTKOXpdFgNib4tiLkn1zTqlQZVmWSeTA7xkaYYXrV0t8NcmaOs2w3F
2xxtGBLqfJ4iTmHu+K01ZdPsUY+Z91KOdOXJ7j4qVOjc19VQfpuSwwDCq8QjJ2BOJLGY8zKNN7d7
6YXLSX3jXa4mHk4wGqPXuG8m7KYwE0286BPIz6XJwmmuv4eVi5or5shL141pN0LXSNVy15eJjliA
iuZmE4Lg7hadjZd6wmvva1XNw5HKh+6laN2QeYaOmqd22TC/z/iMw52VjAgt+ab+taZd9umxZ1hM
u6v2E2pzUWZhX2OSdwDXITeKR47Tk52Y665cZjxsjVvYZ0D847u1qpzkdLbW5Lru84kje9Q7E6cc
fmoEsxG9gS3g3HbpMcJ9F7Kg6ZZ4Cw/1Fiall/WFS+6fruMZnc1Wqu+ztDklEXZbvUy+3dtpbQ0V
4jRR3cx2lXj7wnImmrXJtjyHsTgsofHMeNdiaGXtJKqb27wMY8m8t18cBCC2217UUTMUGJkiSsGu
WatbNDAo0Q1G91duqqb7q134/x8gvvh26Tt5hMv8VGwevMF/mz7+1bubfX9XfzxC/P2PfuuvRb9g
ScIW63Ia8Qlp4KTwt0OE7/yCaZHzA7Uz5wxIDn8/RFjuL/iTQiZ+dNeo8Q+Q6t8Ep9EviEN5tYgO
m0/OPBPQf8HAS2n6x7LVZxdnvJkc4MY09EiN+mPZ6q8YVpWoujScFkvvInKlB/i0w4icrcNKUtmM
GthHJ4xcwl2/0W5av8G3rd8XnlWV0rZGhhPQm3jxZjG/G+Rt+W7rRppDMZvLZ4GsTO+QwS8NlhQT
3lYW6wPN5yiv0zDp/B8TQJNbg2cRuDL6SSo4bQp3V9NUe8SZhwwcwc4CIiiI1U0dh7hDy81FBDJP
i9NlwmibODWKvCsnF81rzrREhWFMn8uf8yKdNft3qml9x6nazPKIKckK9o5v6put0gvGxSX3zhDT
+92uomtOtKqhwN+1VdudKWdEj9/1+NRWjb1n54WyubTscOwx/yLMTUWSs9nMiz2dTzOxaiwKUyFS
wUbcpuE6MtZQaz7d2WVkMV4ZWHUWp6La5NL17/M4jjfotWbsHkswNMcUeUVNJV0UrCuxB31pTPC9
hHjnzh0vb5ixoqZ4wKI1lceHPpuTErnsM34QZt6PyEe2FLxZH57JkJEPicGi+rFBf9VZT391RA2z
2WdbU8fJcTHm1cOUT9EVDlED7k/E8l3mkPJQ7znDsMujXL8iJ1U6he8AilqEsnpxqSBjNs9oyI8K
aJ15Vjp5+UHCysGmYJV1e9si4yX/yZujcjn2qeDDowDeqvdeQQgDpOXi1nL8tcFoInA8pKx+TVOk
LmUADpHIrl/neXOvdBFEsGhcX0ARcware6+jbcOO4YV5cEEZPYdLFoWaOkKKTdUnw+jkekjtDnG/
FDBYkHgebDOtr/vqCJDkNB45vdPhdiQ7JTiOIzE+YyTKuz10IXt/KGWLvU+z1t81ToJ5z2ulYumP
afsdXMdLvfOGsO0zYuMag2u5j3TqC4fqiDjjKU7B87ivXt2bFo9B0jNi1a3lXS3Ulzqz2oJSF1U3
UAUMxHTOlkS2TPki4g73nJfdk36i2XnmVM3U3IQ5LrAHHq7uKVgOTdLespvuaikmfDRb13cZ2bUA
7CJt3x7OjPkucXPnOM9z06TlEuBNd1AFO4wH2a2O+rImvaK3F4yolZr17UAC0JuMOJjtCLeokqzO
47V5wdke18d1fNgPsdUlYxogBK33IFjjN5qm7Dcth6TqmMqZPNTSaspLEsza/iWvHIZImHbtrPGl
uTUMCKy0TCw+pbRmeT6tzTxmWrvkGXnYVbkYlqlQ73bqYQjd5Fx0q/taMJno03xZ8P17PvfQiQO0
9KmQHWI6bxycV6CElnvUopa/YOFCEVrUPE77ROTNB/cfhwWBZOetsjzzolzeb78uUftodUFJc5IT
1qk1RWY9HntBeSzbTT5Sydagh5ekuaTDjTeKFCnrQhmdj/vCW+anRVotddJK23lfuF0AAcQJu5Mq
1mF9OpW2Z98m2t1ACm6BmveWKiFu1QOy5tSP+TWoZcf8uaD16u+puybkeqEk3ANp/fCDuArMR+EQ
EMoiTd4c0Fn1XDEscDbWOGsZnvUaD0kKXAnqPfepd6E7RcjJ5mjOvpB5AmR4q1OjMbBc6xqsThdm
5dh5D3EbWujsbEefGtH4CAPs3nsfCjhKu0B2C8LGALpzVkvffhqrSvVZSBWEBkDPyMdkT6WoaWl3
J3lb1LcJhNkl42lT22U9av26mDreFXmAoM8rnKxapaypf2GBHPdtq3eEZDjcSfDlUParXyehTU9X
CsJ72GSU3xjjK+Hq+sQqJyTDnj+t+sSKbO/an300pisPwq0oBlrKg++O1xLR2nvZ1evKpsCpINsW
muJr1HFXtYFXnwHVvqg8v4kua3dZT0w5Vdb5Aa7fZcqs832esPFdEGqa/MAAzzrteXgMKjPW7c7C
8TymLbOh9qzgtipouwxhsye2XqATRmWTHLMftKj9GroJNMPFfFeXaAmPSNCgg9KiG+xI1okEiZ5y
jMasNPRLQKtMlszYolENWvPY3NXjsjkZSVg4EnIxFh8bAyKiauf+ICWsbbNHPBm4p4aEtA8OkUbu
tGujrd3mmezv2D/0+ece4x5FNOtGtk0bzodfS5p/qd77v53RQmDv/7bQS99L8f5zq/ivf/B7kceP
BhUezw7QNg7yvxd54S8BYi1Cxw6sfJq0dGl/H6KSnx0G9mFISuSk7f6sHot/AaAHWxigEXpBclL/
lSrvy5QDGVr0hzCSQw3405Tjzwwj+dIF/ZPCSKiqf/5Cf1YYyZfr9n86jIR76edvLf7EMJKvlLk/
P4zkHwBq3MR/SCPhafn52//zNJKqHOZxH1fliMH7ayaJKhDw7duFENH9T8e8fzL6+ONMgWeWz/Jz
MsmXX2L4n8WF/JPH9g/v8uUb/+fzT35PJvlyClR/TjLJl4HRn5RMwuH55xvlv5lM8uULUuf/t5JJ
vixVf1IyyZdLW6JlCf/dZJLDWv77/O7wrP0xmeTLNf09mSTJV/JBYmeexst/zCdx6EJGkBDqykOd
+e+nlHz5GH96SsmXjfS/k1Ly5U3/nZSSL+PSX39WDKu/pZR87Tt5f08pwUOD5CVGk333n44q+fqQ
/M+iSg4Pwc83LJXgHxIwvizb/4kEjMT7ulcc3hR6Lyo+ikUsDF8WcGcx0vgeGndX0zo4O0yznDFT
C1FG3yXQJX01QURcwdzE/QqFa8LycjoVbZM8VLmR8nKsxsq5I/G3tndFvCS/nmtRdDflhCtpNRKE
mMFd077GQW1XdZpwJrNO1iIa9HnnrrnKOnwz+q2dfNyZzCD9eruBvBIeeEQKL8B3a0zM6EE5Gfvk
koAOMBAMLErnrC4mDy9iuACnvPYLe2yPRtW6h6nIWg3u+eIn7XDpRnA+Lsuuk/1+ln4F0GETfEnh
bXV/0s0Hvl4Tl202OVOQEBHjWi6T54Pwv60WTaQcjYDppmCabV4ZMWy8cSJ8fFpBk5sLv4Wjde8R
cyRQVRsgIu6M1xsDainMPiissmcKX+h3hl8M62zf25hReO72KsUKfabVpW/2cTQjnBsaptt7yBZR
eNBk5a1Kra3fnmaXmKU0mg8zgkRElkpNLwbvZOMo/RSohjGWq8fNT2c/Ed8SK+xhaE1muO7mkAuk
9BBdTJtYCeOtwAxnm2XN8XmybeXbJoLI3scA3/xMJm1Q37m6qKdvFEG4Q3fVvJb6zunqOhn2g2nm
gB7O4Bvz2voyLEuMssw4fwz2XJ6SprLOV1rTP0pNa4bXRfW2k3ZdLN80M/9PxHydn+LgkA5SPQ1i
DXbb/KE3PN2ZBWKwpr27Ff75BkxMpVXjB1drEI9A7bwyvrXsjiZMV8CDvCzzXHK9E2MdtZUHSNCP
aZdBm3OYruByiwqaM1b4ox85Vafl7ERDNtFJereZnt9Dy3YaKEbQbXZlAGs2GzU6B1yqTUOOr262
29i1ZXUctSVZrQnz2A88pHD8iM2O5p3sVf5WDZO3nTVjPj1yIT0QNIgcmN0uvfWkIVDfN5Mv+L2k
7z333IR0lI2AXSZArD0NeT512WrP9VMB1ac82ra2DTKiO4W+gIenr2xJsBREmCU6Dsyk7RSjcvNI
ctHSZFNklVd5oBI/BT3utrglEOTuxzak4VrXVtntp9HammNPF+Y+CBunyNy+mB7iyKKzKJjI57CO
1PY8iKj7joJmkTs2VFSKK55JVKuQLp50X0823TZbnoK5DBbG85LLWCVbctkPypNMxA4T3cZZW3J7
DoLD7VftoU/rvkuhj7NAg8hGn2gFdqGOE2flbjxgOdVJx2gUTErfBYxD6YMyTW7q5DO2PABzc+k5
QPxpN2E3D2vt0mA0uP5oTyd7S3i1yGinIRf0ZTAvO6jgw6tnDclLbKlG7S2phIau6zlqn/t91GZz
ayNFrPBwPo5ig2UFKdomH4H1QQGvDEy5S8ICONDsu9C6plhoP63Qy+gjEWoUonaJSTUVjCCazB89
2V061rw+lVbZXktQnwaK2qSctMfVi3B9k5OXrmVe0nqNW3rWZt70ZzE4cwb70sP9zMcqz/qqH58k
N49zbI2G+1w4CylVs1vJE9PpuQXuXAc/kMPOkg8V08KJEbXQtE4I9SX4zGsByImeWzxsTe5kDgOQ
NmONKuWt6RAspA7e6mqnc7gFx1Ae0RKVbbhMe0MLXMLRm7AChZ7Szh60UvDeBQDmTm20zmtWQ3Z/
GpYOuwh8A2BiJTDzyybR4L2KqsNT1uM8fYJEZD27ExSRNKcBWezWbRYQlW1IApmpYJVl41JuMI/i
vr9x88UvdsFs158ts+w3a5LthclB0GWDtWBFZ1HpYpip3fqgR6O/62WMLxF70hozXJOdhCzssx8V
HggjYQNnAG607lvZgmGcYxpjduWNImOWQddsZEr1wtUoApBLIXdCo+2433UVnFKYXF4+4NQuwGfI
JLcTWnDsFUyJ5NjsY2MWrPsu6T+pMVVj47/Kg+IkyWOIRjyB43FL+7O4SqpJXjGpqGYmEAm0h95S
wR30OAcZQtACAsnnolfHw2aZ8sTO7am/GFxQIWEweM3RLIWBUt5I1aXjOhSfc7K6xD0wpmZGPlZA
BsYpXgWoWoWvv41XNjjmNaAuGAroB3B+Qh8FyLpKvBsLhlkvIG2kWzGN15ZTFmnHItHsZruxxC52
AYOx3C28bGdP5bNGE59kbjFHCMy8gCFZCPIszOrJq+4dt6q/O2sVu1nHuF+mSAbJyrKVMHe+6JFl
aS8y+KwMS+eJCrf2RpCp/cgtjxDCB3JdpwONxnzPY6eeXRj0MOlwC9eZAWOFNTaM+cfC1uVbWZng
+xo5Vr9bpolp1Oxj+tjJrQ7M+dKNdbCfeuXiq85dvzmDB8OQi12yfQFSIDe2i8KNT7YkVA5umXHa
HsxoJQ+sRdLL1lD0Mwz1LfksJtv7oGVgkc1CamCduhDIq1TBPr6idhBRptzR/oZXpb7lto+CPfOi
cTghlZdV2GonHC4KgCWG36Xi3nDlXN7BDTP4vYKBpr1LvukDGq3oO5m02w/hH56gDdiCc6xcM/HU
wcUrdnyg8dZn67MyrHkI3IsuDN2TCSXLd1BqiX/khuyUWb4VEtKAXxafMSH3YVY0c46lTObN0eK1
CClGD6Q4ysE1fJxkTxL9fKC9pbBVNbMCG2VUoUjzy/Au2CfL2hfdjq0vvoIyXDinBb9JxZTNtY/D
fG6P/XKZrCMCENcPTwyhd1uD9OdZ72LEBOTnRFC4Ap/l3LdKMKCLi7idjxet7Ad4/9mMGiu+AvkF
9qYLDAEwLfEH7Jxa03uGEzaAE5Teyo5BsZaaSEd+2jMYYv5oa/cxVJ7XY0tysGf1ccUMbii4XH5f
y6eNGK427ZdWFPvBhp3GcjC0xb6sc9lfyxUbCCC8qdA7z0Yc+c5ryXWfKD8Uu8BeFyYqduHII6Wc
hJeECPFttVzmfNHoBTDlulk7PCjW4MapXEYHT6syXKK8bcdjHZbz+6Aj80AmHtRUpUHQZZR/SXEJ
JaHVx0BgouJ8CNbcxwHeFsjBCLn9nHq4FzjANvs1KRn7bV7RGfRUuW9nVeDg1dz4qQP4oIyixlUW
QKLrqD+fuzb8kXREP544TAMPbJIK9uRYj8ROAkTeXvASeBdrGPQ3XR8xXuv7lWGmXeG82zGaTTp4
tXW/tyXs010Lpaffj3zsNyZMiXs+lZM4r+0acdIqWb6jJo76Y/Zkh5oR6/41h3aducnonjC2SGro
e637KFSBo65SkXipwDnddiELGLqRxf7YxpFJSmEt8Tte0pKaYqy9p9jQ2t6N07roXQhYgE0J2t+t
N+ctIjt+/vNwKcqHsaViTs2wqXNC5csKUN827oFB1DEsigDtGiAc5WY5u9gp8MDiXjCR/55P1nRX
wr643bbcuVf4F7JJa7/OQrEu/D4EcbzkRCactYszfSf8TLopQCOfwoU575U195DyXBWU6A/9tnwY
ygSEVl61b4Kh3HSUh+VkkDguyGzXsAgv+Q7ibTar/xytFuO5wdabexy6TCSPTRJ392ZASLer+n64
ybuOZzDkjuTerxPcvVsfW+ATYRRDew3edC2S70xru3c3HOLg2uHzs1rmVtfsgJqOp4Jprz5b5Trd
Lix0uBrKvnwLwNf1aS1dcbdRYMCRk4ItP7DMA4bTgn+qwH9Sa3ZS820nBtKCkqO4YhCEJAIChiG0
dLADyHRLz78Se4rpxtYcSnaWtPRD4qsVJgnOilT6LkcZv004j1CNRbcjikCRgu+y+6yoZ6A8zKK8
GIYfNIg9vqswSvN8qdh6aiVZ8JIhh0SE+fKbaPQIM4P/870ym3c+Jkp8BxBmkh2RoBVKR70liGbb
Mo6yQXdQncPEVfcdW2DDwuONn7IzzfNsjZwtwiCOeIlpwMG9QavILJrdd1MQA8uTMyynrK2B7+B8
TFBQzcwm74RYiP3xoqq/LsbF9ncxrJlmTyZ41e0L4mNwnuYdlZMYRx8uJQC/+0g49Z3vlev3YXTj
S0/KKtpH07A8yR4RWwZvTN7NteJazU2CKrSr3ahk+hrH0NcT7izbIpqW2VzPIL1E6npszb6RqD8E
xY5DpflhWW45XEg7ap6nQUYuO+sovzkNhOJUKhW9e6a0y2PfK/hFO9V5r5vtjNVxSZkT7XTdOBSH
cyCjvWUHcJ+Gfg3G3dQPHoHDQfU0Fh6LoMhNHzEuFXo64u5urxa0EMMpDHeECwgfzPEa58jQ+8pS
9w1P8xmVGgozDPt8XEUNUOx0YJp7A1oMu/Q4L9jd4kkcrTXxoFkvRHjJubX8UKEan5fR7dkQlrxl
KOzjF0qt3F3YZq2Gm9wRy0E7bTVvJqk3qhcRoXLYICF/wssKofoEESZThPHEAJSqScRe+k2xnqnK
q+q9KLruY1CBD/KSMM8C57fH1z9AwG7rwbTVvnYOlaitquWt5nEUe9GG5huvvL17FcYpDE4bUTza
BkaXVb01NscRZvsDswY247WwHI6k7JrDlC5yVuiH8JA/9DFn0N1aSPXRDb7gjD4Zarcq4ABMrSCF
dxSgjCUrqy6WKNvsKTojl1UvKCKHnNOoVC2VKal3DrzmCBULJu3q3ZrW6BOgx6SypbHr25DoAU59
a+u9xqNrxSeDP0DBGrdyqdMARu6ZGWSYpF4tEc+3v2KTrEbL+qwoLbz+fT/H4R5mffFYjP16DiQI
hlRcIlJVR9MwVwLG1GY8MKqrMDz2UzUuKw2HClwbssf4FUhp/AzKX714qmvugNRudbZgbEOeMAuU
XY2UKFhL4IOf2tVUg0IhP8nKrQ3jrDWU/qln5x71c9V6ZwqzJc0XQBQoDhMbDWa3KnNO50KP+3pL
ljtTudZdMgm8IWocOXaVY9K/hIbsnsCiCOWQpd1nDy2jm61+1NzMswjUHiAB3FRsf0uwR1vRfW83
4f+ADk6naFq2pEyb0CzXNVomRBacyrZdsG3W1dRDGE8lSpFjlzMWhhTY/9jwaem0Rzw+FbvWMFrY
uylYqqxbIQceh8lmo2mDTeqmuXYhCQEAL579KCHNYsPIA0WI3pUBdW8nNBbYsx3c+L9WkH5uBVlh
rU1/xD4XQoTC+SCPnXBMPk2AMijVU+S+4j53q30vlupb0Adgk1rWnm4HgFyMaRnm71hb60eN3/AO
nsIoU+N06CfAeWTQBI8g2Otml+da07JBj65Ow+LguYTrVs40vMrl3Gk74IMcpNRH1Fn5uxeQsMYD
jZOUw2D4tlkxqpJoUckrQjoUohH6Xoj4lsl/2LOTP3vFodKdhJcD5z44hSALWOzeEp13QluL4n/S
7G45RrwdjCq4WTgVuNOdjWN/HNjtk0wa/bpCVFf4QibUbblGjsvqOG2neDDke0N9clP7K12OMvDR
YTe5610BIasBuTmrlx8tfTv1RxMnL6R2dVU0O8NefOFPywxoBFWU61VHWobB939d2/D/ghnOjYj4
+WnE+Q9K1jvR/eVYvbef3//y2f3lfv4DKudvf/27L44MaR+HG21uz//V6PSbLy76BfVDcsiWwgSH
SvUny7gb/WIjr0MC4WDmJteImelvmlbP++WAsqOHfTDtIZON/iW1Q/JlPEsWOS/iJRFxW7ZLzPuX
WQ3/yNpoIFtOXniDm7S/BhFNLAFrImr05gZ+/cjJNZQ+rh04M3KjR2xiNVZUTrG0SS+fHGHUvZu0
UCPDxVtD0F5BoZBrKkvdbPlo1yORTwR7l3tiEaDKidqzE/8UZSR9w5gTEL2LgF1ZXNqR8IOGsAKs
zbizG7VUdDFQtFqfraysPM5Yr8oZrjkY9/xNty2d5WJeJ3Vu6xyFkd97QKyG1j6gg6na+W8LsPoy
ANx55Wse7F3UFhbqWYDhR7TMaSmMKuEVRTKpi7hikc+gFZqbRnr6B12RxMoghYjnuutw+aIOlYBY
8y6JM2Tj9pmyvSknq4QMCQMUF7tPleC3obAbjpCh10FK3Zjci7YLn/JOqSdBF/TeSI5DfInGPoXA
z18VNP/vq9AZriPCLy656uTSVfbinLJ11fkRlrH2rapV95ibMbQyGQj1zdtcWlkdpcePaQJEkqFc
XEhWWEYiDkphq5ilJZ84Sa/rer7ljXiHQ+cvKXqx/BOemLolEqYP901srHk/sb/3eCJEfxMXikJy
gCaysAT5+UUd68QF+N2ZpypYIaM2CT175PYVo0SOoHV5bomexktdsWCR2rM8qSWKV/wuo+vi7sER
UU1UtIAVbfe5d+rksVvB466qQZdqYJZfAE0LOHWwlJ6b0Ew+QxSfpPdITeo+RC3cZlAmq2sx+cWF
zZkOC2c+72d7UM8mmcVFXhPTU5Rh8xx0/nQpKoabGCcX4L1lE/gTRctM5dHD0pYUoE1zUWsPw72k
R8PII5To+kTpWR+FkjG4SUriVM2lfdMKs90eDGecwHGjLejtCvuzjpXzKO25gwAI6ftwruPey6A8
qJyzhQwuTdGEZ4HbOXkG8FQ/NQ24EmuoA4caJ3BeqiqHETDwChol2wpYJbGDHiyJhzRadca/Dzl6
X0fIQy/GpHIpu2DN34spoSVEgoiIUr+LOEDY0gE5IAlppZ+KaPl7V66UIEVtW29zNC3PBaYmTOfj
XD/gbwvvOzR9XQqCNL+kydCFnIIsuqiHop49B+g3bIhWov9V0aDSAmMoMUNKNnchmMBv7jh5ZleN
TnS9OcVGHkbRwBWe1/ahgYNxq9XiOpAIGvcqqCKE1VverujKDRM10kzc4lu8VeOHX7g+ATo2aAVC
qEp/hw+mI0FkYI9O3T7MSY1xzaMkPeSBlq5kBrbO8gUHrbBwfKr6ucrRRWdtvpr3UeaIqLVn+x9L
PFOBY2XhheN8CM5odmk6RICDobDzhq9ycIuXJM71tp+izblChdrdIMPvDvLRmCONx5YbYFQbwPsX
fJszy1+ZEUyR3XwU4wgkbCznmAYHTTYOlY616Qxkov4W6hLwUD4Oa8TRelEtg5MeR74d6f6C6xi/
WYVIXqSDJJyuQT2t+6no16ew0O4DiT0wcSxwrleyaSmYMZMKbtu5GjBf1lycDCINz2/P/3KHQUGC
nZRjeQNkq4GG1ShMZUoqmaeJbxg85qMV/Vgb1a3HB2eFQKfd6yUjzEs06SCXbaR7H/fHYb8MbuYx
iEKMCQkY66TpqZZmj27fvlCo3ifIe2tmicZBnNtX1Yvqa/GQ5HVyAySyYPaQ55tFfxDENV16i7nm
CvAXNkMZwiGvk/7VdkvCXSYaZAzL3Dr/FpZFb44AHFU86wPOPKZWkznzN5qAmWuPk8sSODRi7yNt
aOAdW75HlkMcXaPjpYHd+/N2OnZjoQiaXex4F2+le4FSlO5frYCyxioU55x05g1wElGHsPRb9UNj
UL4Qg5zc3aLsKNoJXNtEiLk0T7JgOmjsl81YL1hB9BW2QTKNYrE5D96Kij8bCBJzaaAWWPV03WFZ
KOo2uZ0I7QnwXdVlvs9zym7aQ671qBm5PhK2Njt4JWemkTjE53e/Gmkvbro3KtsCm99rEK2BRNYy
LvDail4TDQpWpnVjrOo5B6ybPT7IulM8UR61YGstrIzkWiDn9qNp2y0JGSx7bBLb+1AVGDPahTCA
I7tz/eKkccbk1mqRGWdJsk7uubdo8eRsyzzucvgiIz54rbZTt/Khe/J0J9dTqyzQ/5Nlj3uvJH3m
lNjLrrvdahP0GYlkGLjiYHwPhhy86OKwwOx7RktBxnYedvwUTgwnzZ7n98XTlt5rSB/VEZs9c4lg
ZTvLPKExHQR1UZB4J6CVcICPqzcsWbK5Zi9yqv28WVCnZTf5BGLGhlVIJ8SNnDWY2OWlXkR8E4ia
SEm445wIZbdW7rW9tUZn82bj7C8GT3460NLHI1NupJUY5no0TEsQJzuHywtoeDZ+iZtn9PUDyNjI
SmXTk5YQaTe/ExgGYH0AdrGQDC9I7XHty+9Nu/YL+WptctdNZgp2w2bkpRt600s+5QzbTEcgHlkN
fZh5ZOu1GezRyqEhlTt3TAohLf8v9s5jx3Jjy9rv0uOmwKDnoCc0x6T3bkKkqaL3QftO/RT9Yv2x
JPUt5dVfiTv9cQFBgEwW8/CQEbH3XutbSvbDhSNoEMzxAotETC7M30I1i486apb7jvrvssFpqXr9
upBWUpeD/coz0Hx3IiwsnoGz+IbBE79Um5k2ABTOEy+9pPflj+1YIV4fO+dSNDowkAjizwvWWfWc
k+eonqK90D8mU+gkqChFB1utyOJjRNWFD0RVq0usubrA+6oPMIPRufNlJiUvnT1n6nWylHQba0Pl
CxzhPtxx2LNjtjKLxTNXycVUQLXct1oOXHfiIbhleDWnfqUz5hXDVoADyxuvpT6mhS8AV59hL0Dm
X0eiIA1uIuuvUHtgQks7R1BMLSV5dNIW32Pbg9q7nkbZftBjnW61qh8bP69HeAJ43p1rq6zRJdB9
iC/booQOM3L/H0vVHC9J5ks631ULdSML1v1VWyzRe94Ax/E5uSoY8meHva+XcUHfmv0b6wmpWGGE
WZ8NFvpsAQOePaaIabtBKgC2jRxHln6suiSYYVXDoNNU7BKiZTYaRbnjoMmfWBsyBCl8y7UY71r0
ABCNzRSEajzr3RBoQH6/uwvk8CAhoCz1p3HhZpuxQPDeOEbB7Al7sI/B2XrD3GVfN1XP5GmpnKtI
7bOIOxeLK0jKcPOYBgBy67pGb/xtlV922jYgC7NZFq94INU1XGFgwm+KltoNqrUGblkaskl32Mnm
Rxfsa7mbNZ1UksQANrsnrGCDs60G/o5epVnmyJjV2SniocXbPTficoO4fuSrXeNM7wX/d1mUMPg1
+rlTIrBeY2nQn9Y8J/PPJbsw9jrFxmfb25mxX1Yz0fyS0Va/M3mJO99o8+lqWQxj2mXjug4IdDTl
QXFhpnlx0ah5OFqZQlt1asRzUa2G6gnOBdk7OZjYlQcF1iDQx1xx9k1rqMmj3bZ8VitFl+LwLcgq
u50YIjWvoAMF1TxZMfH9wGQPlKQbz4IjN757j4Y42TqFa5796/X0//9eAe3XzLWr1+71f/777fWv
foEfP/SnYcD4jah1B20/XjDYZltt/kcJDXUNv4CLkcDWVAwu4ifDAERZzUHahSVAh75mb3XtnyU0
fgEEYFTdeErZ6bGN/islNBnbfxWxUabT6LLxrW7Vuk3aOP/9J8sA+76dVgTrQdZIuocGRuBLR1zB
HXP1iBN9zrDmKKAgPNSNan3EpFjflVpm493BKX3K4a/+bjcVSHHY5v1OzWyQpIZB1cehsbcTuloR
MqelWVnnc90tCn9kUIv9fsivyEEbjCCBjD97dtOlb3NVU64jo5iZrfVdnYQyAp8eqBhjngm8iJ97
8jZdn9JTY6XuZyRnxZbZFfQ1q2lA57K4mGpiD2DIprQ32w53T0BvfGmgWvToC9QsEYTpERF4nzdo
UTxAMtBRJn01751+wBBk5/B+4dYP6g2bnyO8wmiqM968NblYhMVUzZ5T7UUFGdceoPhWgB8Mpbii
Up46uKVRZYWrNmuHtgVm4StqCjqzY+pYXTiTbG+BYzhrwJFce3ed0n1UzGbDtjdkLETMzjldStFf
gJLpjFudMJp135ZqzjYKzn/2SsUBD6NQHB4tMaxXmlpPz6XW0pRbq9Y612WdvnLKwBtJJ3chXYNp
EcKVvjbumWwtrGQ2Q33P6mQ/BUTdDaSp2CUHhKF35hGkKUUUkqGmvFBlhazNjaMimKtVDeuoB+jf
F5bxnJoDJLRId0s47LlbrL6pIq0JLLFFOkYrSDoPN+lGRzAqcVcbHL88Wye8NJjACF8PegngFvGc
BkGTxA3noanjuORiWv29qbqWGDvAmYnvogN6MoQphyPH9PKZ+MMBWGmXusd5EdTw7A/Ro6U0FDUj
9aUM9XJwwDaMS2Lv0Rn1GfMijWSKkZSqyY8qM0GMotQgTNJ+jh6XGK0j1DemLb7Jyeneln16HXWc
zjk+UE8xdJprlvseEaLfS2xevioF0bhLrhiwQqLmtCKiUgk7eCfcpJVEDR91V36zIP1ZfUFzBLp9
7ShMexmgmB46jbQ7tkKvo7DtnKIMZGJMpzazTOJ1mtl+y7FOJ0yOVlsPqG5A2BgxZCOfrR8kS53N
5aMgA+8RCrp+pSRFQu9KItlEFt3L88xMoyfbqZbvTcKW48PNYcriRpHOuEdkKvAhrZoy33Rlf8+X
hFhhxvYsCZVYSG9gx6TdjQ88flEKpeNf4z2+38Zas7faeXGrZ+XYBkSwut8UHRfsbiTu5YqTo+Sf
47QI3HQAdGcVESoNVRHaleZEG9NeuPaVzrzyqeLFNb3Bpf0ASAH5wLGujYmZTTQ4Zgi+jxrLHDDM
8vjYsQzopy0nSp8zWJ6Ig0DvBRwC5gSAJOkRciyupnS23/sqQQJRMgkPYksq7y3V5SN23gd1BrDk
5dibt9ag0d9oNGCuRUeEqTfDszH3OW74xjeFwkCFzhhpqp27FkRSd5pZ4/+eEuaLFdGVQafPy/Xs
jvb3Htoz6qykst+qMW9rjLpbHgmCCY67hV6qyLsGxyFP9YdP3BzKUme8gX18mUqc5BE4bGrEyexw
mG9mc5ceRQtjEQu6ElOq+OVmTKe+1KjyfvjViVfEuy42G/vI4ont0Kjyq04nOCDUzWK8j+m+s7r+
cMLn88Z5AZKDQ97FK69upvlidcVF8sNJz5Kj1n5R8xX6eT60oH024331w4Pv/vDjqzVvRPXDpV/M
LWf5JcENfUpTTFxb1LPfybVAkLPJ7NBJ0uSAFBsNRVCrs5w4Ouv5Nw37/YcCIpYSoNBJZ7UEeA2m
Spn1YC9xaoPz5SAaLO7IsCkZM93Ys5uuTsDktCXMVdeMYz+rM9AQRlnS6yBytCcK1eypXvRj5qMQ
ZvZRGwUSuLqqGvpeCZN3f4ZABja0PY1mwzLPh9h21TAGamQB+G+3GACnNihb0RsunsJieTch+2yP
5PQMF10SgcQZoMs/jm1p0lQRJol15INbcMbzyNyRY2Le11Qn3TFWB8gjrh7NB4K95YCgr9G+YbRW
LthXkPAxh4mHQ9I208FUoxjPdR8hCsN9LIilKMzy1uyRH3ULZ9ow66fo3tUKi4H0ABFxx60fulAS
2sD5siCsgcfH6RimoBuh16GCeewAEF0Q2KFr4Vhkbem5fK3XCHWbG5P2aRkUzDPvUDWUD9qqM21O
MiGfOytOT9qtAU30MjFeQQEL4t4dG4cdS0RwfnPc1nQ9Gkuc0yhICEtUh/TVNtbovikWheZYN6Tv
ervVYG6WGLdRbnDf0n4cX7V4UT6oQM3a+/fp8zPwV1OpOH41yTl/Je9g3xG9Vv/dKOf3H//jHGqq
v7maTuGr65zy+Ns/6CSm8xtnFotgatsxLOSOXPRP46qw+W+WbrhA/1Sh2j+PcjTjN9WCULIdX/+I
RPgX8CS84p/cFAZDI42/sP5DQ2Gm84nQyVKYxqQZj5CiM5Pu+KDq91RX9rAT2Qy4Hv7O8G2c2uUp
G1TVJzEIuYw7tOLYaBMvvl2JW0Nf5mBjJR7Y306VxWgehV0MtMSdnHSCQV5IYMH0PeORJQVBu9cC
A7pOMFSwECdsoKuLmnmhURr7aTSKl8WwRlJ2xumWsNXqcXarZNfIbD4B6IqYkbeY/OJlvAIHa6h7
Pa2Le4ZSYHkEHvPdRGMBcJ4dc9pwh95+1Cp2Lr+yV3nGJDx/FjCRyUMts/WQJm39QSnB79029jNQ
IDvQHO2mZk5DatBazXeOsI37fkxdYl/m6gQIl+4jBEH6Mk1COTVaMHS8ehBSiGmILZ/ArfkNsayz
N1xVIfR9MS7bMs/O0a4ixmXWCj9wFUghSLxVrKeepYDEOVfnlByRXlXNThoYLXoGEMbRpTHm813Z
j9r9oCBjyOvN5a5Gc0KwVDZxx5xpRQwLWEunVTTXjHWTjU1YDMn1lBUMYxCmoGLNFZAqcV3Od9Aq
448a2hpE32IZSoh0Wns7SafYT/B839A7orTPupSudOIa6+k00Wyhr2eK+Min25qkNl6ZLXepCuqE
+0FWVRWkQstvS126GUYJEX9EurJ1tcYlW6CfbYibfIkaRmWKMZ1QgutBTdjQc4yu99JBgV/7Bhyf
qz4qHY7ILONeZxd9YKgD3Aq+SMSRKnqqZamax8UUPDuQUlgL52i6ksgKxrDIRnJ4DbMh90+ze4Js
RH2Nqth6pzVih3lFzgO6AuHLvnxPleJyAgcJl9ipBemjUAtpjCLjF8xZL51CTx4GzZb7GsnEPdCv
HMFtnCMQWDtBIDfFA50YOUTHqIn0i06Y9RnyWfs6oU0FUHH+RtLPRh6bssfZGYhjYFdhTli6z3QX
rPtoEsbkAcFv7/s8WcMWdu8jgno9OcKl4RuK2glhiiGqM0trlReXIHTloKJ7BSosK870KlyNsI4N
55wNmO8VBTCVQmJkr1MyFM5lDQfxDQkzaCBDH4YnvSKqLEkJbeBzFhnJlrZhJMh/yGLWyG5BW4v/
5DLucoRphdU0BQxE3YlPmDAhJpA9QOednTuZfdIDtds7DDLA+wyin4kdLxGZIyp14KZZJqz+au12
lkO7ZZrdeS/cRM7nkUUO/e2UyYhpSAMsDHTJdEW/SfIrZqZGLl1ZDSRl1VqYVebGjzayOFwLNN7u
0FjGa7fOBRy+DIEr+EYYN9cNypSPuGb+U0nOWQEsAXHf8Gvus3Iq9ittNKHkDnNHCXdCmqkZgntO
bu0ZNZQHnjIt+fNiR7tTh3G5LlA6hqYVfTcn20rA5KFbPm1QiVKBFGkUX5HJW4qwHWG70BHaXgZO
fBbDAu4I2wbvZU+NG99MlcM7vhFwaGRrCNHqCe42EXs2IiLGWJvySctSK4hmJ+85x8EO99UxR788
m5VzMAlud3arOWbAmnCr5PC8DVkfAXv2xUFRO+tIOVeeydoJ0cQ84/tJycPoo/fRRgtGj7U/Wml9
rUoQoXabPKXkngfxnIQcvXsysI33WrLER+5afSQlEu1Bj9JzM6mzi2ksD5bSFuEolweZOPeLYp8g
a7tY0v5kKMW54xRnZeJ8ODFVtMjOaspLd0wTpGLMNhnoH1Q0K9eF1BlwaMZ1OxM416yPUay/5wP5
EW7ehXM8X3On7R1nlsxPhVXe9aNhPrYKaG2+J7iGSVPvGdgzOXR5ZBx1uHX0cjcRMeszTHq3Z/fU
mVULvGAZAjF8thb3RiKDZmu5Act+b3cao06tPwD7ozG+nMLIvCyUYt+BOCU18jxNxnN3yt5iVTuz
XHLTEfeD1I5EaM/qTkbLDZ6tU9uEFTM7Et0pA6BWnhWgX686zd1Fq/NaaWxIrUuxo+X6G/KHfWNk
zUnaLBmbicq9hmHBG4CMjzbvmUKQ0KIY78gNn6o2D/rYuRWARTpXu5tqlThHagevB41KKJ08gjF8
dupNxTkVMMQ7XEmk66QLSDwyydl3wm6W7sKgXWM8iyj5nRaQOKrY2/weBCvIJCdF/enS8c7dj3ol
lILW7IMzbxT8Dr6kgboKJm3WO2FPT/oMY8yDNIv1JjfGLTF92/DoeoaGsz3FFZsg5XOKapU6mjlb
6gKxbJ39YKz2TeTI5VGfMvWg4lfblxK4J+2QKq0P/UaZZwJ6lfAO78w4dp+SyuiO3dDGGN3E9xj/
R4D/cn2MpRPvRjv9sFaj2XV9uYGbyML2RRN1B5EskUcbKfrWGlSrS2ojxSCH8KJoRiVUWe+rYEyq
OUx1TisQYcedjKOzwjGHY53HDdmS+dvs6kfFmR+UtEt3qNKSVz5Jd4224LpiPT4YbfZdGZQx4DfQ
Ae30bw4CLl9mTrEr0XCGY5wzm6NpggUKCW3YL+7LTBKvlzcj3E2jro7oggcfX4d4i9E8+PDMzvSx
PFU6QtgbYd5GZmccS1W+9A2hmahO9G07L8SVnC0Z0rXYk+JyEyML0cxU9cfEoEUVJSatmJyUoqU7
pk1LDFKn3RRmfshQn/r56CJRb1M1KIw4P9Sc4oK6mw+NHmU73vCNkySsk95qzki4vFBS+ZAX6Yeq
jyz/5mwfGie+VfPmTkuWsBwrRN9t5va+xfcMnlb2D0rek+skVWuvIfdBLZG/x7bx1oyoSUqEiPag
7B0+npdM4HY4K7LsG/NNSZl1NYtJ7svWRGSxhR5aUuLmmaqPMtOgpUb80CAM0EGw9MO6kN9jUezL
IR9uVRHDWBKAKwnfe7Gs2DhaRb1+W5AxBJ0zJOQl0f4cIEaOOJOGyk+nCijx+EZKxBtHomJBPCnP
dScvabak7oEU6/YyThJxAR95Jgxv0IJkKBEd5CNDz5XvYO861sPczqrvjvXwsk6qfauoH9IlS0lX
nAUHWHMWJcbLXGFkG/vV9TOQu2QqgbOs6tTwkFjbXoptzFbpCiCjwICXX6AyWq/zmsl571IKTugV
mRkbYQurJuAjrJhX+ovacZiFYAucXONWi+bLaKWnaZst88NYPxqMQkKSs0myQPu4SHX15qi/raPk
SJiaeV8wwVZ16l9m2x5nKp8jW5DH5Um1mK/jJL5Za3zKAs30CLujp8eslBntMdoNAJJ2i8RsKouN
3YS+llxAEdT2tKkj5idl7iM8Y0zE9KwZjpajM0tySfFZwHPZa2Qf87m/1Hul8HjCg1hvNuH4fnFA
Rov1ucdG4rlJLr/J1hShpXaFvxby2dGm4tqW2Tfu1YXLA5oRQ42DN9/B32TkiV5mnk2O5a6eZbRQ
mm+uJi/cbthhrTjNVO2hqRaarAtz1nyDiU0RO6qTPGGT/SgBYO3cWSMiOFp8kk75fXQz2lWFnZ40
mvsSd+a8ZyR/tiikEFKAf3OaDTTF0IB3GBKhInXdw09ylxa9ih52EJ65csITWfSoqCvt8Dz7HinG
Bw3lp3ltw4h+0r0G2yqx2zDp7MqzUazv1nIu9uQ08PgLdvjYHPZZhS+YnsXl3MzRKZ79DWyK0yeD
SOyNraozINTNsNWGcw5B8SkdBHymw0yYthLRqU/7Q27RodPN+AETHwrjOmmCAViXZ21JFHVr7lPo
V9hEMThx67W92WLkKybOsJq6uhfIxjtKtG1VH/G3GpUtgwjGOEAvuiD0+awtVqs6EIZeny09PkVk
0ho66WI4aI0S+bjCY8bLlr5fZ7qRkdWKE+KkccNQvBxLzUSxFU1HYffiNCu2xzFf4icsu/UOOx4T
gdwIGX/stQXHLMoWzRdFj8onjS4QLTHcm23HJy/LDlZLG67RfvCP5WrTpK2RNYAl2ymch+B11w88
u+WOYbR1sUHwrojuzk5Z8Ip9amRPDBAqqJVEy5WIyzhGKzZ7fNVvh2qavepSh2NG7lmadlbQ4gVU
C0N9nQkoJuotjQLcqaTosVJT3w57/OO+wi0Lmzb/VhXrheH23a5aGjzDqtjZmqHsMuTJOzikJOLl
dbFb0f8xDMW6W+f4t3vR5EFbbmenaL5WnPZsrWkRMsCnQdRI85o11fJiTMteu8V5L3maXGNgzM9U
bXQ52SvgzWJQ6+aKpr35MR5m0F7S0n4fHB66pa0vTBAGfjMbQNO1It0NPJjoNCqmsdhcqpEwwlam
5cEgz3RUFtpKS6XagYV6mDehcBAM0wLPkBd4nDyii7XhI1ilGqpIbu7VLikOscNFiYN919l8TobW
ysO5xvvgqpUWQtlvmDYr2X5qZzikg2U+CU2/6djo9xnal93GdsNlMZ7GFlhUlFovesqJJbFrrKtR
84RfL9sPJADcJ3aqhfVCPh+pX+p+HePpVHeX51XrdvSteWKTZLnhhLN+yxgOklk3FrsZ2+45L9KF
HvfgP1PV3qVYRo/qNNM3xQF5IpM4xgbcv0+zKE7kaj1Ui9EzoyhVbypa58HEjgiWMq33aWcGGsT1
Z4lzISxyBtWrNCYg5/YrHukXRik1mXuu3yJFpI0yfUsa1PVWhuUy1rVnTF8NG+9KX53ZcaBpeKEr
snqupEka4lqszcHGrBYapTNyUKYXWbvWEBTQrxl9QxWkWcA7Uq3XZjG/5MMWbESzMsh0e/Bs4iLr
ioYmpsroUM1Gd2l3ZhsoAmmioYozBPfgGm20ZFqDh2rgVUwzW9/Z2NNDmQyDR+pqeY2Ktt3XBI4H
Wdw236HwC7+LRnfXSg1caRF/zDMpNflgPtNKNl4sId5ay/7oGN/v9Cox3jVjVB4hm0O1n+ItnMYs
T6Y0J5+mbZCfYOvzUmmJwE7TJuTb1oDfR/w7QSFZq0Z+WSVtxTV7hSM87g0qFffMNpbhlYp1QRVV
xhhYpmSPGg6daYXWzJnqPmi6llMV3TeaSW5yRpizuLZV5ZXgwlMTJeWNTTAhud8VvlCn3DPbBB8e
uamvRcuta7BrwwdAfqx1bHKQHZAeGW+RRDXMNGAM3SwXz60y4VHP55u1Sw41ZRZdqV67cCfJOR1r
L35Nxno4+s4UO+NQx3oiYrivpave0dk7q5rOfSrj9lKDbBnR8G1MvNmNuIs2/OWG30i8GZIsx/p4
pG0wFWSQ44uKb3ozc9brSWmlJHV0xK7rJC1peGXmvnUVoJDa65ouU4OuAUF5YMVq+7OmMdnhFQV7
GkYTghP4OtappYfjQMVYD3nVWD1+u9LV+3cwxtV46mSSmr+pbPIhewfpGEMy1eemYGshAnTssaXY
RtQ/0BOxt4BlS8wXAhwubgpBwwCoPBZ0r5ls4u6mtU0bXsyNAjHoOCUDUjP2ydK3ZaB3JiD6Iclk
Ekx6l05XWIYgQkj28VOihmEuMFd0bPRmLYoi1F2oGeexdHd1zdARxe+AWJyzuMVKm8rOPWsQc0FH
KBO3CwiJnJGHoF0ccjcjB0vWOf2UH3OAfMRiXmdWSunKBwvn3kxXOmw6OZxqm8fP7UhgiNeOOrGI
M38qlqPSXfJA/GDqKrJtL6IBvdIe8opan81jomX3mOWV9sSFtHlQcnoz9ooThPW7YUIj2S+zo1tE
dPs4mWd3qjWSECkhPvi5QScMnhplNRK01DVCVsgmtAgPY/oyRseJoeZjKQyTF3FeaKehHRtRt+nM
wvYTs10oEPQAgDW7GUu7PUgDnTWjmUu1Woq70dLibG/WeVUfyFmZe59JTGEdaYilQZYBkXZysU+a
IrJO8nGUKtpfM7fCEa0sCbQxGeY8Wcho0PbNYET5UuCsjvhqHLmeMmz0Las/qANevnpQD908Vu8A
XJf4TDTkZWQxbdx9l6jLSZ8atD14ooe96bTvjpkdGyxTzKbIA7VgROTmLtKtvSrLW02pTpQx2Q0Z
GaxSe0iS9KObks1aHnCYQgDunGRpkzIqZqsTFdY0bGxQbI5tCWtkLl6tun8E0frIan6rm2xoyloL
XzdRAxQoRPusXHx8Mz4CfU8b9W03fKFdeGOO6VknlJ0zvIPwfkHS9d6L5aSTpECa+GfVgzLr9VnR
iK49LjWaPPKpqWObNrnC/u+qp1OLL+sOpgcpuMj51Lq/mXEImYEciyfkADwV8UCK3MTTSRwJqjrb
HS2Is4jaofjKxCQ+Y43SxF8HK/b1SWjOriHJvLlTxWJdtQoPWFBxj5MjMZz8TDnJSfcVDmrZPTES
b4StLLeZncjv4xC59onZEGrkYy01t22yfaRdMr03Rg+kIpmhdXu08TAsTXzu5DCNORJt5O65enDF
Wq2E13RpFUipz4+Gu5LmS5CakaMQntczJIQU0rmTz9rJAnAmO7RuY0zBTOKdxLSEHw9lQBVy5j3p
V9Zhj/OknpyVeTnIAA+CY+P2okkXTEQ5vGp1gnOD74vxQNvGZXyuJAIfbWst1KXd6JIKb0Sq+pER
D84Lgnw2uZfk4BwH1lblDMsFlsWWPS3f/3sO9nkOJlSUTr+ag9Gw/5//7lKGYbevlax/FmP98bN/
DME0wiyNLVDb0vBhmnjY/k+MBaLfAfSIEmqzLf2F0M8MjNkYIi7LJfNJiC0d7E8tliZ+Q7eliS08
zDZV0K//ihZL0/mj/gIUUx1HOBbxUoa+Eb7UTyOwotPLMXKn0keq7GyG7MV6TRUweHuVN6LbpS5y
fMTWRq75K/iFs1zorcmWlpecT7N608xa8ZBRCrhUBVwrxtbnLijdNTW5rKWNT1NdRuMyQ/BMs9O2
5DeqhTI+mlkC1X51qeP4BZZNC1JoRCDSO1r2BjKQ8snJquZVJimWAY0Z4xSmRlKDLFbTJFwQt1/3
bIexz5A6foNcQF5K1fQpi0U38rJR2vWPSHyd+dRe2+m+p4KhDYEwoAf+ZevLbsCk/qrYCSZI03Rw
dZSFq0EZymeKd6UW63qAkjBmzKFijLjLoNBxW6cuQ042lxhDz4cp6+J9m2MWu9XWlaaTh0deZHfw
kmLY9bKzLypWC3dvm5ErX+bNaFiXBD/vFKNWVtIh4SEI1PsKtiTKsRl7dUYd1gXOlCfP+ISMWzr5
IvPIzdEzf8KMW4bsmd3pWubm7Vq5W2dQ1BykhgxGpNcoJlFoqdRBGhRKxvJjavo+N9r6VnXW4snC
G8BqthTuM3k4xdu6IEZAbaQSA2kubLbeUHFTkT8Tm7t9galn4gXH4p+BNwDTNBhXRt9HN1JGtKDG
3Hp1rVx73eQLqydm2tY7WfcLGrV5VFCGtC6TsMSyxxdVODFqjNToE5/WsCPvUoYFx6kVdXYZo7D7
KDQlwqnOxIa6W2qNG7TSIukJyU5SBErcOPKiGE1ChgSuF5K+k358TrQG845GnBPrqlal16kAteH1
i9IixVak8iDXJe1wb48QLCbiDS5s3ELEtsF1nzmo2tWpVow2cJI2KikJWzndZFhdSVgtdfESZSlz
WwMKNkOergACptQ8HHRYmpqYUrk1kJMoxTLT9Et2TX8GJTMOcIfwMzXLAOr0skMg1ri4dRqTo9iu
r1JV3QHAI7ESxSP/RodRguh8AIUUxxXUktgWWesvNt53rEQb7Ka1YLV5FDuqi5DNIYk2nnNDBjje
nDpQnNR8ttAGZvuMdg8C9cQoZjxgY9LEx9rC5OzprSQwZl6niWlJPY3fp2Go0e8z1HvEecSfAlDa
/E4shLDDzKzYAjEPFq+NyRHHw0rL8wWgVl7VNu56rxkSjbwKB+/OlMQresBihChvg2ew6Lr1zkXk
Yi0M48LYEg5QFn6gs6pTOCuMzu1Wz29xMzaB7Baif3qweWdG7doPLd4Wxhq5SctNqWX/NiA2fM1o
q6AWHB3r0eVsMbARRhXP2pKjXDZoNOsBh+n0re3VApcYBvye9nhtu4HLawCLhX7VvWgbebI69IS8
/0wA5OixjWKSgqhbw4o5PvXHj7+7OOHX8D8XrcPeTeTO//N/+Wkjufod5fiL0FBWdKpyw2QGjxmE
zeHTeqwXmISc0Uh9BatPIIz8G/JWGZCFPvq/vpLYWJG//wLHj//6D+ufLrWpI36S4bqRSeaCGaUs
HsOi+ZjY+8My481OEJJtA1k8YQiCzA+3NfKdJNWNYUWC0D62mwjXve08MLewwl//Wp/8tb//Vha5
mOiN8fJa24b102+VrBAsypHWQby0wxFVBIZUu62CX1/lk/LDZB9iF9UMy1YNnZCcT5BvZp9wGDbT
J3lbIpiRmLHEIC64Ih/duHQd2R7LfpFffLa/uSrnAIOpl8VFf3Dhf/5sjs2QqSoIbnBMYkoOKQSu
hvR5syLPWHO++n4/w235jH+52qc7KR2dvgujYo8JlI/o0UvDx9V7v79IvKs+eJ08UBVe9sVVUZf/
5aH6fNFP2m4DNaZMZi4qKqarIyFRcEiGk5EQau/XX6H46m5uv8pPT0rZV+Dbts/XhhAb/NaLfNcj
8iuwgtf9cx/cT178xWPzT6Dwzx/v0+sJjoOImfLHPU188DE+wwWP4sZrvrrS57fz85U+vZ3olYqF
IJLt05mB6k8nvfeA/OOSNLN7lEnHL27mV5f7ZGvXdbLJMCuzYPpvTE72qs9Mb5dcpEcQSPsvv7vP
x87Pn+7T++fOSUU4J5eb/DceUO+98k6++7cPv/5Uf/eECN5vUuZ1evvapzcg02YlWzp2gW7cIk/w
I5Xkiy7fBk5a2Xr964ttd+jn5fSvH4nsrb8+jgZ6jULZPtK646DidyFDMP/Lx+LXN85SP2GG9bQT
Bniq3jtvw7fcv/tm7l8fbvUv3q2vPsunG0dGk5I3YNQ84zrat2TkPZCZfRJ9sRx+8TZZ6vZQ/vQG
u11eGERegpo6AAn06cl47/Y5+prDr78a7ZPjZFvuf1oKLfXTqjRb5JIb213T9rbXsxQSDH9Bfy9g
rOfTe/Q677TzTgYv85bHX1/7U5Kx9U/X/rRMkeKYF/32ZqHn3aUHEdyV/up9Y4bvkUa2Qxb71W39
u8f+H9uM9bmmo9ucWpQYhJqx9NP25lUeD6mf+pEHjSmswjhwfIJzv7ru9uz96g34tGSREzJY7XaX
m+DlAUWcX3kfJ1d4mf4vSPvqnw9IYltif3WVTyvVFJeQKdrt091qJ/1DfdGe6G/R1VjSJ/Sa1+UO
mOClfmXefXHdX2+nlvppycocRTNJ2d2208QvLuvzKLB34GH9e4hZwXfsyzxFqvf9q7Xyi+v+eIl+
ekmKecKpnXNduaML7U9hvdfPGdZ/9e393XUQwW7iWtPefGJ/fRn73Ckrddu5sZmEHAJ9PXC5Ivmg
p6UPkum6v6r8cQ/S8cw9fnFv/25V++na5qe1M22zpTCZXnj0v0LrodihDtstQb7rj9oh+v2I8u/Q
oT/yI7fTvUs3Byb3T1/DP2F5Nith9Tlh8o+f+hPH4+AKNB1X1c3fkyR5o//E8Ri/WQJVJJlELjAe
ipZ/aLg17TdTEFfuOAbqb42996f+lfWbLciddB0XQD/NsX+pf2V+7l8Z7IDqFlUP9RRnIk/vX59a
rZY0Rv+XvDNbshNZs/QTkebM0JebPcY8Soq4wRQREuCMzuTA25T1o9SL9YeyzmkpUi2Z6rL67lie
jGQDjg//v9a3lDFsjdq3VlqVojAvzaq8NawWSVhheMbJ8SZkY6qucBdM5CjmG78P8s801YE4GHpK
FFbEjAr4BHSCSdLK2ng3OgLRbVB2BuDg3EhOXmwNsDg5OtLlmrseYkAh51esxT10v5I03NYaKK4b
WYfHV1MmmTe088W1ayTmeaJhiURAP1fxpzDtfpdozBSUvrsFikrod7c2pA8UiX0HEo0YXQHCGfAo
xX0g5B9Dj1oxWgdzk8al92kRvcCfBynlKL3We+utqbld/ROfcf44STQno+ZHtKssDuZVs0R55k23
OJ4WKlS1YLrMAmPQkJF9bq3F7L3JMUB30QxrHkU84a4mKeKjC3vfxuMVecaSfZ7ThuTyPI7hF6bp
1KUHCmAr+bJcws9Bb8ObtMoUIF5RcJJEkDS2zzFSB0TbtTEfE38GIBkkhaaNRH3gE8wOtH9DF/on
IL35PUHL3YOgpdhuEdlZlw7eo4uGgxkewhY6xoYGnP9Sp33wiYJEPB/DxB+u3bjhrbceseK7Wfo9
aCNdXSY68z8svrnEdMOs4rqjcCMi1VT62XcA5jslvjkAs4O80aqun6uwVnfZONN2XLKxcyJUu8Sf
YUPPkbuHea0fDC9I37iiK04wyFEZVVJn+zEmIm6rh8Kc94qKjtyhWcle/GVSX+pJZSCek2zoLZS8
IRjGyZaY7qZQ2WlkZfncRYhFhwcPuywIlDZ04Vejjf1gUlYC7SnD/iyP/eSJbrk8J4A5/tzGKaoP
K/Y7tS9qv7/zUIl+hqA7PaU1RUq6w2K8QoFZXknws4qcgZWtOSJOIoV68cBPD7GNoRxULiUtzKH+
S+q6UPnqHj3CNp9VATFpCoILIco8iSSV0Os4d4crZXrWp5JS6bNJKSNBljm0F6Ky8/PAQbFABKCL
eqyrijt4KNjrFG1dP7Loft3iCYE+SwmVCuuc9e49dfNvUIZw3MuF/h7A4brbO0sS3mWu0R4Dr5tw
zDXhIY2T8nMcI8SPmK1Qq4ixRXlI6GcdHFBxjndGhrsfhYzoniFmtB6myGlakFIQdrqBSGk7aI/l
HO8dNKKX2k70a6CCjpqW5Kn2rUcuOp0cPe+XxEUm2DqFU+3Q2C0W1JQaPTXYzLURirfe2i5J5t5h
qkIVF9BHjkSjQT/4MTZ+2BQ5GLrALupwp3PRv8EPInQCGPJy2ax2+aPwkhyYshgbG+r3ktMLVkRH
RvM8A+rF4n9LAzzMkWrF8dsAKBFrlRs4n21eEUVAVQNcEKYso8psqBwTjxCsgmCNjg1qGYibtl6H
UitzPI1JqiXKNyMU8B9XSnIUAqt9QuXVPTsEh1/oUVYvQ08fejNQNLH3aAwq6JbKqNxdIqnX35ZZ
59+XDoL7iAu05/i4gF74QUkSpYm9ZdwEih+CJnBBNJDb7pPM6hFdiOY17mYv7pGzGojIaIBaQLJ9
bT5m0qXSikyWwn8qtfehdAtxA3gAhPcAEQrZ5ETlFNl0ATeR6jjAp6D72iZAEijTg2PZEdQ6Qmnv
VYandezL7dgY6WvQpa3YO5YBfg0WRv7F4Fa6iE54tcLo89nf2sk8fRVTwrwfilYB3mbOu4tVkBDG
kdX120S/8H4E+IFIpWv7u7gskREOrhXKiKmOMSEsGydFsmjnxL1CaDG6jAmvWYjY3WDKxfC3WIP9
cTLlQNQ2erMhmoaU5AgQ3PJTo0sf9tpQVWfagZiwq9Naf6EoimNaoj1HE2HScBeDVvfInwVgmdlF
Z0VhmFFN8xz7CjrB2dzkadGAoKzUtBwT8NGQk8QKAO8keIZtMsT8+3kpVtW9k04viW1YT2Q4qHsS
ClJvu+JDnGjEhIl2GMwjBiPSYFeEUt987JBnACxH/QFeHvgmrG6DL5vpeHTOKrMQ5SGZbcZ2Icsr
HPVIvJMQiY+cLJezzuADO3GaOFMHfFAV76dX8i0rlPeMkz+wdmoY5nCTED5jIPKZrPxMVrP5GLqG
IN9jqZfwyPjw7K0ZZo21pWnGjdUziZs7Ijqy4tQFeGU3XZaHy23HgvuYCIkEBEFHNpxy4a7ijt6M
w03PsN1WU+3l27rh0446NG8EssKnyiGRBD1Sx0qrY9L4k0IXlSvnLiSbIj9g1MqMI3iwb/g0YkHv
k6mPUXp7OK6AZ7kazHqIPGgVaz3j30L2Pve1ARWsxI25R53YAcWIe+9oeQ5AEjGHKApceifUx8wu
5rhbmQYFbNrc7WGubXkHObzDoqVB3AFFWiAHUp3J51WNmQc7qX3DoxNW4+ueOuW1W6tvMYfjMZq6
XRvqtjpVWP2HvQBiG25Mwy9dXpcckc+RkUuKQ+p2uJ3tnn8/BVH4SlBtY0R+YIM/QNSKBsMZ7Pne
98dpOAvqfBgOGdzzh7a02/hY5hWY5dWb+zBVSGmpzwaf68YU+lBXCX7n2EkBWs86g0KMNLd4QW8Y
I+7R8RtlbaTAep6IknEm7Wvwb7M6rzNlP7VFatLAgXT4pCBLcSrvzfCAERvfLPG5VUki0ETbCaDP
uAUD2yVbhN9yp6EfEldQ5IqhblnwHvKpChw4EBi8MAD42Ko0at4NJPT4rDaETRufWyZeW1U5Bx16
VY8CM+5LAcIJe3LhV4jd4LiAyWqn+qaSDt0PUAbY9k2rS/N9bZfePSsZm7m+s/ybNF51yyqI2VGh
c27AYBFS/TCRSO2x3/FM1BVdITl+0+tBoGoLhWuQgGX8HYnqd17Z2VAF28W/LtJ4/ETKa3LvxHVa
XigD5C+UCYrFndUyUGrHxVfEdrDv0dVOLPfOogexS8UYPEriMZgOjIWh46Rz/TTSjEoJKapY7hEo
e9YhGYRCkp1ndnbwM598XDufgAXFhFxsaUl6TDDENkDYA1Svoz6Ye9KeLFWjrQhNJPEECiGba3CE
b6Wn83uvk/1wQOEDVMetiOvZEuwOIAbKQc1mYJwWqP3aYronnzkB5cdC4e3NPC3pxoQVVQqgFdnZ
1Jez+fdZ73X6X8mX+ifVgrWw812xgONBSNwBHXQy6EForDCU7ytMMUaIErIbMlbduVuwSR1knlHu
vzs4/eQq5rvKx39dZm1ZCOgD7N5/vEyFelRkto2SqGmOfYhfcEwWY1cLchuU14kr5QzlPlV+s4un
eNorYYZY83rn5tc/5N0Z/h+/412dy2mE7i2wbNtsxYxPrt8efHv9LP3S3jJJolOzKVmUdCpdLZLf
lBB+9rBXOkyAZMHBV/PuFO8ttj+7Jev+EELh7m2Uswit6t887PWVvX+l319lfRff1UNaNF4oNgea
quiHzlwkMTuRDOO+zkZ7++vH+b5uuD5PH+INhmTftoLwfV2iJqKegC4n25IaweAeJj55Zsw2t84y
bPjPQ+ouJiCJSjyDLJ8AjTQFCQl1aR5yDI6XDbxFlKZxbuBwkyQ0LJbxBQeZ/dzUOXtfg70YDnjp
hzdwoar8T0c/W2rBJM9mJPDX4/aPjwpifpxoGeLDsgj8cIOsJhgpM39TvfnHa1+vEgSu5/o8J48T
/Q8vhBBwnTaBAZLOsfi8VotaJjr3NyXpf7x2rkK/jjqu67p4dN4N7WTmtGerQG6NEal/mgpnj7NE
HqdYTOe/fu3rD/5hhHEpl+8CchFOXtN9V/1m94ytPcPxqsCavYLHKR9cN1F7mHETatDaOEtCbEi/
vujP7s8lrJm2YLhe/939tQsPOFE8RYkre28RScV0T2TWZJj6N8PiZ5fybNMBBWX9pMcMzgE3k8+w
0IvdX68YbTQCgfnk5Pb4m4/1n2PDN20+I/aca0fbeTc28IVkczME+baBkXwIu+Jri7529+tH98/3
xXgwHUY6G/B1jLwbgDYMHmfI1gHoz48DZ7btYjjpRYAL5lKg6byswBZ6v3lhP7u176/67tZiHCfC
QfWxBSCwHEdgfIe6G63ftC7WT/THseibPmxG6mgAsVnIfrw3d5ohmVNrQN0xZDdlPnCoQbwdlU5j
nZspPFwMVrF9dNI+/k2l/Wc36AegXl30ZoJq3o+XnpauMYxplcd63rT1kPpe5D1H4F+/vJ9eBZmb
E5p81Bwwf7yKKwf2WbGbbX1rHEHI1fneXA+Tv77KP1dok4WJmZACNxXuf7Teax+PPqdWicaWneyW
0JDEZw/loyMfCpzFG7vO7IuZoAz8/K2omKAViqoVCmsBbWka9ZtftA7K9y+W27apXbJYko70432P
EEeVWhx+0EIwScLe9bZysQ7JtsFxFg5j+JuR9JOvZMVm0A91LeFAcPjxgmnvOMboa9hUPiDCvjet
NRSvDo6sgZzPZRNcjEjZy998nP+cbNaGgrB9rkoz7H3rrTdcm84r8XIJVaa9W8nlFGd4s9bAMcv7
zWB6r2lh/PBXjmdZ6xIBNOnd5gB014ybVUnceoN3xSkCBVbRGffKxdCDojcm45D8PI6zxIpemqv3
i5Ffk1nFGfbQt0O8p1YVH76Nvj/qOPz/EAWApCbg/f+7nfePnsOhzv7zP7of9LJ//8m/Gg7uX0Se
UZwKWH9WXSwb3H81HOy/LKS0bGTYzYS8X6ajf0NjrL/4jtgasMqwXAPA+78NBzP8ywkDmyWb8oBp
so37E8HsCkN59+Ga5gpPDByTweYxnaz//3f7T9NJgznIqaNx4McIkE9km550v/rCfU/HV1M1TOGB
1MiClLw1E3UXE7v6NfNGFOZ409M3Eedtc3CZ+pLzKTRmvRWExMmz3CMZJaKURtYYuaRLeZsVyDhv
kylghYFwMIZn8YTaZfIUhAARH4ZGquJYgBrcUWyiyF6k2G3A+hP1Ryl/EtObHICOFMXQPM5dsKKi
ZfcFv5Z4lbQWIqwC1S6Y7AZQFIbWxXTTaWNNXo83oaeOPooaUxD9gMkF6ln3M9iqcLE8HGO2oV8Q
h7IR0kHeit2IMaLeGxMedVzRZYOT2OOpRDjzjZ3nyZRCahX6n7yhD8LX2IvBZTu60e3Oa2mZ7Eck
0aDSyOvp7gw71e0lBAsK79pbTED9JEuBnFM0R94WyYExgtyDIUQwZ1J1JppkCxXbO1cD+JPRhkca
5aZKb53ZRJzpF+5QfqyY7fAZrSmRInOpaVFPifN93q12fuIb5nLnGLRwtgZ2YuhecFUfOODKz0Bs
qLExM1NscpaRGyR10jhPiLKEu4FkE7/iauu+yfPVVQTpz6ruR9fWh36GvM7BvL4lwmxvFu7JazLc
GCWdpLz34mg0cnGZuhM6/8nyO1DU/WPbBSoa5tUYLNjy0vBJjQg3YbqtCoqOvsY6bUwtpQejefVK
TL+5NXcXWSG/pkt6gkt7O/uM0Q1hfBC9yfYS/VWj+FVvxPHaNUyS5jGU7ZtfYnM61zGV8sguieSK
SAsND6FXe/2FFRdq3tqyjqsdVrnc3Og6L+6oU3Y2zynXD6NIudumS7ozlYevBk822YezsOKdGVbh
PUW/5GWygTJGva0kHh5jeK1zzD9ztaezdKwW7y0F470LKvmChwN4sLfQTMrUfnDT87b3LwqkKFFA
eOmpHIqHrhANgTIpnmTvK5Ead4XRyHNtBl9Jgd5CoId2bBUoVvp9B4k+imdBX0Y84Hk570T8mY7G
rjDcQ4FN3jBUvU3TpNgJsPWbIQuBmaSK0dOxdayaW8PJoY6YVVIdFmCr7r5agRsYAMVlQDpBufXN
4GoaxnPbsz+QSA1ZQ18y4n2Jqk8H495xqGr0qg+IIahCeeMVy6dQ2p/LrsmbKIaKdGck3sfJm6r8
4CS2evCrwP5amBjPzwsqZQwa29vjCX4qU9J7NkB3xjOSUeq3BB5ifpoofaf7Ehcq+cOTk18hvu5x
B/FD2gt7yYabOQBl2pTKOCXJBBii0y6W9ak0sx35ocAS7oZ+ASc5IJh+QdPrir05EyKxLclWIMfk
YKsQzHlS+zP5ZNJs/KgMiABbwwJEeqYNEJX9hZE6pP2BgJnl1ezo3DmQuOSE5zEsVF6ca7bkHTXY
l5Hdww2FUKCbfk/8iNVEzZKCwQRDmONqSqgaa6KDz3q/xb6sugBMDxlRnIxz4kqoP6+oH+q1efNZ
T7H1VJfJ9DArQB+7YW7TnBenPChUjWWcdwUfP9Yzcuo6v+GfOrlb2HsR0iHdJHptkSR9x9yCyxo0
TeLq0t6DHaDMXicTtCeMgg5gHUkzUO7SOaSO7cZkhG0dCi1Hsv7A1AVFkcPVkJK5j71jra7tYe6c
dGPrMb4GBcuPphkQrwYL1MYfNW7NcWMPdmMdbCPt+wNhKpfQ/iO/Ccq9MPDhIrO+LJpZRHiUPfy2
bbLzKJU/jWlxjT30Y5wWN43GfJW0NKpyfZ1afb+vFqzDGmdERKbnqxcv3q2CBn9IRkdt6W+RmCrM
L4Ezj4fFqF1sgfGyn7xcPgtle6tQOtmXuN3Aa1g3Tawf1irxNitQcofku5/yvl5uaoS7ByOzyAaG
07Jt6ukqS9vhEMjSilCSw7B0/GbLGuBejwvfadr27TVSY+qFWLCu3JzK4TgU1SVDNz4UWSp34Pvk
vgTMemFmLoyeOLw1U2L6JofY5owfcQKK9alqpL3rPDs7y8pA76DPDgdSu/TFQjH5QNHBokM3f5Za
fVAVUdakSl2Rt+Ft1CzUmU60uM9Rmls2nt7Cah6ruhBnYVovRxuCw7nLH0ZDnGR7zyWQxxM9y53P
KpIyxPdmF3w1SUMXNiZKxU8hDcW2nxeYLVsmOfRkGDO3XkNFMyRBHFgDtx7Tl99kVlsdinQQt01j
yH2wLPNu4ai6pKSmsCbg68Vvyuekr1LHeqYtAeC/i4PzFksYDgrbvSJwTZ9TYBw2RQPyUWeejHyP
9GeUjxLEaJZ197Ri5M0wOtbrkFXyQ+KPdbv6uft2B0/YuWP5dI9paU1X374Hs0k8vRsZ1xz6Ddy2
vinavVkO3hItwWgfWwwqn6CcerTo4DFVfMpLvx++ZUTGbL+fZKr6c+QPIGZ0UqWgjiHD35teUn2w
p7z81I6tiOKmLZ9QFmDfCaYpOBAVYN+ycqiJAk6vvjCGCn1mE9lxGmoxfCDIQb/RJJpB81dr3KXD
jMuQNZNbCMrmDXL1atiCq4934ZqTOUPzQbCwLPT4anETLF5BeowyDjhEjUuPHRfe/aRp7gEz2PnO
SU2bhM/E1KCe8U3syK6Dd9QxWZVIt6y48a5ysoI+2O305hG4cZN6Uzw8GqqtLSAUKQz73Zji3syW
Vvu7uaeyt7FkUluvuY3SfBvINLuPmXijiYZ/JFjXT8qWqovcuBR3E7Swl9kdij2LnQWhYhBt5Oqh
fOwrzv7bzp77e4y75ed+9Bp72yxtoo5qAHyStTRzAVlRpgGwBY0hSQr/NBOxs/Pjsr3qa4H8ZZma
/BY8vnqhjUrurKyBQfA7x5kTnkMMwZjl9Tm7IVFCHJzca8jN2sJuAz4AHHYnXnKffIFT6FJug24M
OoSdhxGSnktcABNmlxPxFuHeSt50INgwaTekd6YLolv2he+aZ3RQDMT7I9NyFrA/zmafzjYxaxw2
C5t+YOmX2W1hLa9ul35akKJFozOcFWNxJHOPZ7YkYjrZea+2VJXizw4JH1vcnOeeWG7slO2UCBQ/
Xr90ovIQGLAR5ruaJbj8HCCtuBrcBdeRY5dM7UnBpo1abKP3BjADmtscPfhmvhHFamGvYelGr/eA
utnK1O03vJ/nt3rnYP0szpBRBru8xTDusMpHXVKReoMpPpghaOhuguKn0pDQ2QQQMvqXTc+2PtiZ
ylV82k3TG7i7NTKL8Thwpl+icMrgbBiWU9MocktohrnZAJ1SUskPbZ746rZayCq9l4HM5r1X4+Ke
bLBS0E00fzOToYi5hXSw2K8OcYUDddM782PuNqjnbNS0bzLtcIoGcldRX9iUZHJ/HJLSx8rtY5u/
Aea9HhLITwbRa1Gq3nDSUB/HUQ/NHnyx8UYOEA9jrla+CBRlUaNqMZAVqCrUb/MwfnBJZj0x9zrX
Kly8m8LTVvDqeLmdnk9OM3x0iP0+dGPdfw6ozyt8sTbOYwek+3XKWvNkwbC86kmW8YlCiK/QoqDR
mZeGymrjDHm6w4zNSX1B2B2zZZDBcAkyuivwds8knSRNloRgnUqDBKvEfKN0U0dtZnzRMgChBEk2
3nRmR4vcJk/ohRyu+q2xC+c5D8v4LlRhQDd98i6bGRNdVSHB2KpwXB+hgosYalrZAsxEV9YnHP3d
vgQMtSdohbjeMnwZnGk4wEtyz2Qn+DpRnm/tqWlW5znur03Tz4REJ5lxHbaFQ2Gw0mcYm4K9lZsX
qh7Y/uY8ngZy1KYwM2eHAx0ZUoOSaUOy5PhQOW7wWuqyv+Oo627nxiESZaJlw9LlwXAorONkKC8y
4BU8AwsMzqUsywvoNwnsK8fp7wO6TVuQnpWJXoOvsWPifpjZvW0hRgQlKJNiQO3SmS7hv8DyHM4q
27C348slNEBiG6I8znktzpewYlM6+92RJtoagOQvM7kSxsIdSwwXaimv84lwMEraSZRDKeWkRr7o
mWN3GMxCExg/BSngXgWygaac7m1u5wG9PnlcQ4nDaYS2fTHnJbE6lZyOi6nKh0WKhlMPBqwj71Ic
3Q7+CFns9F8soFFpll9awdxsC4IENlbRhfvOXE4mvxCrpeEfWHVstOSemd8aWdmcVDKa24rtx27W
GLl82RsXflX7R4Ln7GNDlWhXVa44IKxZo1xLhiX+6fKhCOv6Qwgs8iTGEP+K27T1yyDz5c52sxyk
ECIHwaZj24nBvjaGtR1FQvhVMBr9ZZxUxa6NG0a/21UQ3ZvwlWZrsPXlYp9gV6inoZvZniQVed5r
dOeg/RZ7QippL8N836S+WR/8BnA1uTp49LKa3qubkyQEfSD/wmE6oKPaD92BqDZmAQ19qOaBHUuV
LYcVWHbgjC13SdAbyICKM0Bm4XkB5JaE306dtW5inHIzUecBfM996MckB+ii2hmlmk9YCKuNl4r2
0WWK34m6eG79PN6VVUKKHZ3NQ8KGZddns7ubyhhq9iIt/0iK5/BC0WOOAvrDoLTlNO261kE/uMTe
tsKDf2f0aZ1uAzMtgdkNdyA7m+u5oC0aC+US4lCG9UuAP3LndMt0MGaJTclbIN8BWKK7WpX3AVPt
B0T/wakozPHVHKzq0Kkw2WWhWBWdZNMHjSUepJuQdu9kF5q6y6UwXXm0RuNJOtjlux5gA0cBg/cu
H+C2bA0NiLSzO383WEEf9byzyK+Ydlhl75shtmD3Oh5MqgRl6I3WsXvs6K6e+KaSiMDbjJ279s4n
K/gYi95le1phserT4sBfxScTmcrGMZthn1jFnsA9+9ijCPqIvIL/MlE34UEg7oKIEDaXfqjUSdfA
HEFwXvHnpI2T51e6NTGAZnYoW8M+mJP7aSrteo0jrO4cHMR3nVjIfCGfmh8WH71cZDsQBBsshUiC
kunzIlNwXYZ/YlvYRI41NidSOD5BSKrOOpKuTu4Svup2OC8S0950bmPt3IGAslLny2YZBuq4CDDZ
KH8BIc82Z85vLadJDyw1h4rssVvA5cVWSGfetkmDeDINjGsOH/ZNN7v6prGq4hKGZ8j53wl2wqfU
JWDIc56+40sjiNWLKSTMLwjn2oPnp0g8NKux8OIhkqO8CEhjXnVltwlgITSv3sUcaPuoRPEEgnC/
QAcF6K6TQ9F20xGpRLkBj55uc6e98Sw5R74Z710JczFDFHntUbmKQuB851oEF3Uz6W1vm92uCzzj
YrRa4qFD3OJrE+m6b5gdzGq4JYZxvu7sAuyV3+E/DatjabCIGOb0FKjqOdd0SSzcux+rxrJ3LGj+
o+brOhL+/gkvLiC3GdD6jG/+nOSIy1GUey8YLT4yzb9upMah6Ym6Bk16X1utvSd3j5MYRNabDmlB
Ws4lANPpZmnMPZTdETFgDU3Dyc/JCQX5mJTPjUFQKMEp15lNylTbg45JrfnV7ODy6LykRpWMak1f
7k5WHXyS7kw5IxvNjcTYv7EM/xK8vLkj6bTAqO2LK7NyIeXDzCNrjODl2mSLIZObRdUEc6iHYrbt
Q9X4Z4FAF+1LSY4Lrk3OSuEVuoNT45K3kK7dTYvnTRrkxgSjAmW+Aqnbq402oc7RdP3oOdC4rKy7
q8bMi2KMvBFgGDcaVOdtmloQuLSCjywo9AgYMCMHFogi9EnNvK5+WfOhrKZkB5r2YnTnPX2XNrIa
dSAu4DqsQf36U/eUrKFtzaw+ZWlIcHrW3XqQhqPGjKcP6HLBeSnKl2k4Ovt41vkT4atvidVc5TjZ
j24ZctSDAtyW2d3QVJ+zhVc+i3MHLD1EKINdZyVJY/DA9LUwWJ4Sk+NFq+obJdK95zdqG1TEW3dZ
v6cuhN5IajwdYf1AVfyaLRw5pzExsTmW6n3vhifCAr4YCkRtMzaY82en3bdo3qKG2O7ILtJLZUK8
gT97VrXBmSgN54RdvN/Jlk2DdoZhR56eu6dDqq4NQlM2vnRNFnNC1KPF7Htw0XG494DMgEZrH+PE
YR0LL6a67XZDOg3gb+Y71XNqU0v8IER1VsbFlWDXcDIMo+WIvCw8YOsTs/QzLZYhMuf+QcXMOzXz
7gaaNQmPRqoiGHNt1CNz3KqkPinRbWcdf0yD+lF2k9y0WT3tCIR8dLLKjpCjg44w51sVQiud4/rM
G2rrwG5XXvdy3Fn5cqJgdz5bxUUy1fdpTUpNap+PFJgjYBZHWVF9LpYd8SwnZPunEJZiEuYXhc92
jhwTolcTiFuEc0QlpQZSfg6uIL5RO15G6Km/SZvl1STBEAnoyZlJ8e6hvjgUcavavUEvFhx0klNO
cINr7RgRVZ6DWXFus9aA7fGbeiz+GjPdRXER0PZSBnuk0owUJxS8CrEqGECzPCPh8nyp/a+aA360
pLI8FQAOVNWWlx3RC41jIPFDXDrXJwuejkstJ23ktsrbUzO657bjtxvPKr8udXvWT+LGCYsrwkef
8852L5MwTvdUXJkmOqpZJrsq2YVUrhL/MPr2FbWrbodh4rmv5uNQfpkLvQ3K6ajG5Ymgh+cSnpft
koY72SRPjsGpbUbyWAJ24F3xWPnhhRiGKJyXSx0PTynS4ZGMt9ZpjsFYkicYGHygEm5BEmRXTeBd
yt5Kr8g/XeWF2PljeTHI/n5lbzabNDGrh8RvrWNFPunOsOYPxIO+eCr0tqmVejtNOOX9oO2QQq/q
6hORtbCh0cZKa+t8Y0ZzrIUfndtw4WffhSqdQcG6lcIHUw09C/C0/Aahht9L1U8LDz0scg7qGCS5
vWj+MdxqouiTu/ZvnnVcBQf/G+VaeV0O+jEwi2MbjlS9vsGwBadhoEeFSsiz/wbMdr7Bs7PeJKDE
yI4kFhFNnKf5B6ZMSNvjN+o2Ab0QuLMVxk33HUMEvVfzo4L5vAmA1aGdhNgonWVLUg9OiixuCBY2
5WP5jfMdahQ9irl4DeAJHBJbvjHBK1JriZIcGmDhSd7DYgG0l95PiO12CYXkCZjnihvnX3ZegZoY
wyb8RiUX4UooJ61UnrT22lMus+xgADH2T6UsfftvzdAfdUT/x4e5CaR2v+qGXq4OrPQ///cPACHr
77/6V0PUJM0NHRIOLPQtdrh6Of+rIeqQ5gaUxhH0z136lKs05N8N0b9W0YYf0kNF9QX15/uGqPgL
Txd6C1RbtMrdwPqThug7fYpNUxUdke2t/x17VXH82A21JIxzp4Zj3EqjXSK27dmnNdqTTMAmdm5U
Pi4sikEKdd8vQJr+RkXxXtexXh/ZGYnxSHFsmv7vVDi2BQRM9wBDZ6+7oWebPyD3JqvAaQmhBTPj
3ud2mbLjYgvVI6uKSZgzuk49pi2Vpc13r+/mb/XG9/COnzwM6lVm4AToLHi27yQWHEX7FtAQAnRF
iaVgIXrR3mxs8VUCbJnj/JKTLPi89OzX132nofn7IQQo1XDDATf23mlJODAVrAkEW7kzLmcOLhRU
DuFI7eI3j/udmOPbhQKfAAgKpZZLB/zHt11WlYwH3CGbpBviR7ItbM7UZhif95kz+H+rJv6f2t2f
XWzlX609R4AZ4fq0v2u0945lpQZi783Ckz5rzHq40pVvbCH06odfP8B3Ypz1vrBJcxkXEyEaxvUB
f3cpM3ZcIEjcF+Ev8ZvszfkR6PJ4yKlbHKVc0o+/vt5Pbs1DieD4fIhWgD7zx+sVDnWJYWYG92o/
2BopjWC6PMOm5m/+/JUFjoWOa701UnPejY3MKzmZ9hL+B/tGGMXTMKDSXir7RLRz94dclfVBghLj
xpBbCeQW725MTpVHwim7UbMsZYR+nbADQ006j+Kgs976uR2ps8BH+TPJ5rfrutSDEXjQ0/Hsd1/e
0GuzsOyVgagrrA3TkDlX1iwwR1VZ+qhXF2Ewpsb1H7/GwHchIvnULvkf7z6H0R+hDqFYAI6NO4PI
9nBDVAj8I5/Dyq8v9ZMRinyEyp+JLhVJ0rsRuth68EeNfzXuiN6Fbm4dZm8MjkNL2K+uEuPvtNU/
+fhYOODvMJetVt5311PaT9QUhNWm7hzvZBm0K0Br13dLgN7i17e2/qe+U8J9e3cUgG3BM0Sp817i
CNjU6pH30l8myA86PFIOCV94/9+4CqpeF/GfR8LRuxEiEKSAXmM2IUwOSGssgnPSI/Xlr6/ykw8b
e4fwkUP7LMH+u6+tQwLTQm7lKgVF4whJXDEfHQmIbDujtFS/mSJ/NioA+DkAC03WWZbyH+YtIRaP
QyfzltH392O/3JY1iQgeUcUbn47Cb17Uz662Kr1D3BSOhdPvx6uRAiE9u+HjbmeVnFUZlYmOjsVJ
wEI+B6Q7/ObufjIwmJH5mv8PeWe2HLdyRdkvggNAYnytkcWZEiWKekFIuiJmIDFlAvj6XpAd0WKx
mhW8r22HHQ7LVhamHM7Ze200YYzpHon5ct+WejRMGihKSvigmAfVJsby/EFo0fIGMoSAhAh00cG3
+vrCRkk9kOxJ/N8KCNwGfcOw8fM6oHuVRu3n91+RE3eRm+hYthcgibbCo1ckGi3yEmKysIGK0e7m
5zS/qtZx6XQYtoVtTDnJx2dHVmzeechi7BSPVdhzzXkuGe1qlak0Ihwg3jg2eZHd4BpbB4cTwQKW
3rx/mSe+BBZVQF7Lfpat69HqnfSZIalEsO3rikubRum2gLW2yh37HCDjxK7r1UhHW1BPmoCQPW5o
iJ4FJQGd+a/M132xRYpjtau+98pPep4qC+uccs+9PP7b6QuTyCIvZK/CGrP8+V97h7JvgyLp8Hj3
49zv58k17mcvglvodg29nXC6BAkfPb1/d08O6i3TDJ8H7M6jQdsy1FYaCBiHWJlXaVjkX8rJ+5J4
VYvrrxE7TRLWmTGX+3g0Ty8LwSIf5sDxFhASzHWXCUJ4ygoCQpxUl6Eci6cpSrJfdSnK7xikMTaS
zXSw9XhOwf32KfMWIe702WFzdDmeDLCG+6MocJUN/mg9UPAHDp608Q8jaoabGYT5toP1fWPI7sxK
+HYWWl5fvhyXtTDwF6jG38+36p0wRdVVrSK7EnfLoX6bicx+eP+Bvp0VhM9eAiAdLkv+4/Ir/nqL
lE94dGonwBqiIflO7rNKNkA0a8y10Vh/7wc3PiPvf3tDGSbEcwpN36aHczTpJehU6O6woyhxr2kQ
r5V7H+JGp1ycO+kO9rC78qvYJF9BRllzZno4NfqfXb21OFBglRxdLx2kFJJVDXOZ9B+0AUt0g3br
RK9DEMgWybfRrDdyNGlT68awfr9/v99OT4I1BacecGthc3h8Pb7XpCnbZiYNm8jWA//6kcNr3ttJ
EOw+PBIOMqIw3WVADvKvR+IsYRPry6q5dCCrTTUHQC3DvDL6HfhzUO3vD/f2K0UizbGCfSJ2xP/K
l/96kbrMyLOxRxDo2UXzDwvKJtcZtI2ccn7fV/U+LqfmWWpf7rNJOF/fH325ba/nCEb3XBGwGYfz
cuxq6AfPy4eO0RNgG1fWYmVws8r+8Ce5jML+lI0wbuAlWvTvj4UvJKCXRn/S1EZ4mU3OrQpG4/Av
LiWwl6/eXxJCj9bpznE8JJhLE1TP8p6MlIiMWdNUyYd3VVxMaONKIQh1Mdu8vhiSUfBjVgN2Wczk
iJi9bB9a4JHb0Cfyk97th7eoIlh4eLRt2Hzg1Hw9XkcZsG6WR2QYKOoKFRS3bqz0FiXlB+2o7KsY
ysN2G9hYXPzj7WmZpSbnL5Sjvq+7g5k1tIYsp9yQXFkcEB6Yl43o3Qe3zeQzcXTnYHkn5hi2ddxS
6G843Y7ZQG6Rq6I12YxHY2yQ8eKEzb0TFH6Aps1vH23bAHrjOmnz6KTx1N6///68XaLZcVlLpU0I
Ym6PZziM1MjFKcesLFRqzzyM1FtVNh/jekB0THs/yvNPxA+4/2LCYeDQBtvEfuSNGblHD4jigUPB
ZCE8M/iFBxXMyTfLH/Ize1lMNUcfPE/Ysag9cgSmBkdb6PXbRI8n5vsbiNLoZkjfDcK2nizUkGJG
OtmNvU98UWFAsC1d7NKgj/tdkONzR+sWYkxwJ+JE/D6oqzUyyHom5bEJfhMgNFVrInlH5Itozw8F
lp6G+ImE3GtlSofsqK5nd45TtF1NQ1pEa9/UyI7nkaQfXPkKbnBLP3JbsqXJVp1K3JduzjIK6ZYs
/YugG5obZEu+v2mVRTxIjhz7H0TVNFJRbY1QFhpNEAaScv5amgfjj8ZLi1+gA0AcIfQxUyr6I7kN
JJ+ANLIGLLigiR0Dalkc6OukHFP/yvJNGCOt7eTWogaf962nCnddEA2LjZ79erxFHys/kdwbkvQz
tfHnCS0eRg4u82ffO/Q5CD4sU1rvvr0ElnvEkNMPHdaVbRXfnTgrQoJQHK9ckQqTXZoFwqaVE/bV
9exVSKjJKR+3mSfh2xosASQ1erN9k4icDJmypbtItbC3dsmAXHkzAtJCBB/XTbHpnKG/NHu3wZnH
EcFYEyeuH2hLm/16VAOohTEoKhun2kgbw7fz+qcZyLmkY9eXcscCG4GIsgkuvAJOTtqNTWP2ofCV
T2w8wAwIsYg2JWlEtazXGi3VJ2AgPge8cOgfkiIyzLWNvPQqlRwy2NsL5pGmJCa9KYQtIZ4UBKZC
2TIfS3SAsGXw3t/HyHW/tSCRnhxk99gyaHqOmyBaHB6CXMtfmUq0u1EKHd02cMecELcq6/V2GJt2
3GVejV47N/P8XnkWaua0TeAuOJ30wIKNqM1WQNcJXEl8YN6kO1TjtIlJcqEh7y6SxYryExSeBm3N
OrNnAx4TaTGINSsL8wopEsT69rFHzkaJx2JNLsw8bNmzGhrmgkqBMPCSAg8oQwOfXjEM2EIklh+H
DKaHsnGSbt0PRvM9gkkENyfu5tvc8cmmtoEtEGamfXdckRYaPpZhB/FcKNdB1j03ucCpZCxSH3wu
m2QOtYltRjcN0vt0KGlxTt1jF1aKDABvHH4hy2+CjQCZ8n0u/eSRt4HbgGASlWdmjt/cMEP2HAdd
aIMKGh37kJdk0R9Eomxrg9y67X7gSzX1C0BnIde4x7WBtLw2y23kCy03UYFZfq+qzjK/lU40/ehk
i7YGancib9UQG/knaQdjvq/cuQNl5nQcdwiQAdhRWFHd7rWP8eOrhXHH2BDlEhWXTUn69IVyZUoX
mGxv8jvmqXXW2A266RuKkfSetBhcRsgh8dUoCz/tamjN4EljgrS2jirpy86eWWC3otpmwidqacmD
NfBoOVfWYyMTVLAuHJ/kInI1UBk6/HZLIuwMWT8mJSDf2hkwn/u+gkixGXTU/NOPPfgFM5vJExzw
8Yrf6ObyCWKJG03fe+SN4MCGZKpwjeE3Ik/UsAl9dqzux8R/r++iiYrOXSSLcLipRCV6ybQezYjk
Ktcrs88Dkakg34ARFYeMGZD8YuYpf9+A1bgZofcQgAC0xbjRrlf0+3R0yOvKhsZ8MiYYAUCQQlK0
EARHzWWMFrPfy3h2AIBUPQJ3AwPyXe/2KtyCblfpOgA0AxlYpxh2howspvVseih12nnqo6/Q7X30
l15t3TfYZtFQd0rvCdRGaCB8I7lWZS2SncDXYVwVCWK15yZqsoT4KM8GFELur0SzpH1xwRJJ51T3
oaXvABkV4Y9mcIXYBmbqwSGHSFWv0Q0MxnWfTd5LhGoCU1TaIbEycwA/OzpWo/9QlSLtrrw+LzDt
eTz73RDa+sXB1NReVKWCyUY2N5CTroj87BDD1vplzji6cVCZyNIhEEri9hCeYb7yLU38ISk0Pm6A
iGixnnwf4yItx/CTLWI8w7aawfw0Lb2aVa/MMdm4Upnp2on6xsQwYqviipZwiViG3keI4qoon33C
K5gbsmZgd9LXbbEfJ1v1mx6xDMY1qnyQB5acvqhzzZ9+v+Bd02GSh5ZczL12I8hjuRdmv6fOn568
WMc38AqTu9AEPGIXYX5HkF2eH7xyaPS66gTPyC8me951dYrYoBwy1d/6Jbgr4EHAdXAhVKNLAWOa
zN1oa1IlvaEcrNXkVuDYpe2h37GA5xWbeWJ2RhaaOWg6UGUQMEmgIoA6t3SnbSGIt7gtTVUi90N8
SM0iSQm08px+vtSdyvMLf+y1gageCjW0KSOGhzinuIX6ouTZtEYuom1dGi0KkYJ4xafCrwVANjg7
Bc8/SPghuWGxzYEVBCsJ9XCMAETOGtpfgmuQpr9sDpQ2nM86SXs0HKmneRudeaYxH5qNjdKNwdak
G/k2ZogUfqzJNHDVTVXkbvAADuCKXETIq5bu4S3K/SVR0GxQ1+dewyEBIe/8O8oM6waBD9KRsufX
bW0DwbjFd9Fe014HQdjFMToF8DoQEeKGZUyNZiG3rMMCKN4U2fkK0458qsnzfCiDiW1GgjnykxZI
qldz6BJjAGcmoeYTx4IQNmcQL/Q+fHC4WJpAr2DtGFcR+Lnkc9l21T7rPRJcMyI4TMSHDQhIBSlp
pwxJPC2RXam/NhTHfj52NV7jbjQtKlk6fkkcP/lBfh9LjsOHhUKxLGhrFHHQVlumLjeDFEey7Cqh
vTnsWYOzhxnuT7Hyes+7813pQWRQS95E6crwO9BIjyYJNqqvQdK1mERj1dUbr2+QBWYUJaEU9uN1
zHtVE+OSInkvAQPca1wf16m0828ahezP3kbovBHpkDzz9mL0Sd2guhxRwrNWukOTr9mVgIBKZ2Mq
1wFuNrE3PEIgtdWGt94YozLhmI6aFcQR96tvu184KsxmO0CK2s628iqyHuaBZcbkx5DHVagXRLft
F0LMKtx5rXOZ2iLqiOkrgM4R2aKcdSyN+BfwRawaGl3WhMMDGuA6a0x1484eokvXp8RLyu9MgSVG
rLsp2URM18IS6WFAg6Y2ckq0XpFfkgH8UxXvliy85rGbA6EuwGvhBw075vvVIDlk346zn7DzwoxB
XNZAjRJfRt6qg1vGVcM2LGnYjFUSt4AxZ+1MnLhjjxVsAZlVSxiHIh+267jpsGkIiGSvoMq9XctQ
bCOZDGzKaOHLNZ1dTisGQqRsi6+QrefszMiVqe0WBADOeOMMU4GwQyPNnE27qP3W4asNkVwjdNkY
Bhy9XYBhaib2ozVD4q7YMLBmqOyH0SYq2os8T/vtHLSocOJk4K+tQzQ8fp0ZIcE/xTSvHWt2XmKN
b2Sry8izbm1AdvC6Qe2B4UObRZCO5aDvixUQMTarY2JujLnib1eVQOjDBDHCu2Lp+4LpDxRS07Lp
wEWMbOzCmtoMngwsw55c7xQjhBepMST8pyGGlGxz5LfAEps1W7DySz2pgq0nUd3GVVklEHywhDef
og5tKp5c6PII3vGdMJHoeN4BCKvkZiSE6XpqKkduMVxJvZZe65vrwBkLY9VYM3gySR5ccBmEafCb
/R1fnIps9uO9SY6aQRGnX7WW6d8TeQdlyEyH9DMeT69Z0fjtXvJShc7KSIGDrLK+K+J1200BlMA8
mV+yKQsvq9ES3TaoR/Ep79R8Mw+F/jpJV5ImmRrlRTCXcbuuevzna68MMzRAEZFr5EN59kGRQH01
1sQWrzw0TC+ANiXJbODTCKtvGgM/a2vQ8mXV5ICArihOoIVRe2Tf74J4jNmC/uOWMD6Y8vA/rBs/
mpJ174xZu2Y5S8SmApykLgzs9+i9oTjirQEK/ehE6WL1UxrDdl412I8oo/KKRfzybZxPC8SwH7F7
SndKL+rZQ/yMAnfSa60N6H68/OI5aGWN3ZxJj7/bwAi3si1Anzh+BrxN7TiE11pnuIH82OWFBr+K
tykz6uVnDcP40+xQXK7B/vAqtxkmEd4nVhw2ko5+1HNZ1/ciiN3yog4TE6tYP+HgAZlCIFUFCGDj
E90MYyROPCK8m07/bn3M6boI+YFUAjmpEPO6mMntP6aqsovuMgxlX8yx4uRST2xyV+xcM/jfeEkU
S/fI9cCx5I2vGnSEsdHo35m53MfaHQEkLln23k4nHrDDzGk56LCvSh7wQM2w8lrJz6lSBXMydvib
jAB47aEu0dQeqixkBDH3OOFZ7UIyU3XpX+MA5nLY54bXBIPxf+8ijSse4Kvnb9laL99hr10YLuUc
7JBrymTbS8t68dqy+/l+beWoyOmgmqDGSZWDbTntJXFUm+O3uuBzDU5d/Ol3Y+DUPuTNsPdzPd4b
BgkdeKV5vG5PcGw+WPv3hz8qLP0Z3qOqRceVej06qtdFDzfSKKqFX/Kxo65Flldlw4UZR/Bcs0je
IfoOOQ+SVN2OwDlX7w/+pzT9V431v6MvlWTHp7zr2Uelc8+JogbvE1FUNaLT2ZliQmo5hgV98LWR
ZNo0AzrPtq/jbcED2VRZMIEZJKXU1jHBPZPbPhmCV/jM71oKle/9ruWu/VV5rszGcynmV9RSyKfe
AqOGKFGG1bglHe0lxeHo8HkZqblqfQr8Vg9YIK+YcdtScRxsvP7b+7/oqMb/3xu15CkB6lgEckc/
iKxl4KtORuW95IyOZ09DBGAxogvZ1V59pvB+VAn7M9rCGKI9RaWTf7y+fKmdSudWTuJ05gY/ndRn
RxfpUqPxHN3xZ5TX9pnK8anX0Edqs4DX+Bjco0puFUVdnXf4uZymsu+9qIZiAMsZECgOykmZ4V5W
yQC+2zuje3k7MPVMfG3LG8j4x6K7yTPcwpfEQw2VqZdq7nQzIWm6GnH37dqx6TdN0GDocIv4TDPl
7Yf/euSjRxoQxOyYFT3IFgpcsqntTIW3zEPjXUiION6GaGatbyw3lV9Kp7XVQSUd/oL3X6yjLgeP
ml+BwBLTme/j2ToqeuJkwYLj8AUWLOGcmDP7bnEvHt4f5e0LxSiA/HmZFq7eMTmJoVMRNnxPQlv9
pYuyHF22dRk0Wn8GV+ifeZvefi00H5lUQNDB80cH8fr9Bd8dhaXB+9v2HF/7MerWg2CmgPpw8fEL
Yy9NXuuiFEPh8XokGS7K/pRWboSG+1BksYVbb6GEBL7B+bnNff/2X4xIJIJp0uxb+uWvR4TzlDWc
cKuVTAz9K5oMYx32mU+wIcyI+xYl/xnFxak3BCUJTZ1FvOsdN480AhmnFnFFKRYXxjrTE54E3EKq
OvNBnBwItR1sM8fhqR11F9PB0w3ITVIpcfeyeevZMI9jc2aUU68i3VoLESGiMMs8WvC0HxAbkDAK
hjU44dix5wuAPoRG99haOmgNZ5onp15Gqk4uckK2D3SIXz8wr6aAOgXLK2Kp8EFXcyPW8Lp9YzsU
JZli778eR62aP99ziEGfu+hgkD1WbdXhUMBepgXXWnDmMQUxZeOrTtUsr2G3sz9ij6a+vj/oiUmU
5QI6IlJJVqdjYeYcBbNwQYeugjRJdjziaN9RAViJMts1RRRAEBbO3hETCZHvj3ziafqIhUWIlIPJ
xTmaRKmM1njf+NK7aAiebSsnXLQZLHXRzos5kUTt7fsDnnhJl20aSjXajjzS5Qf9tTPodNi7TkL1
sxQGChEtMBoZwty9P8qJp+jbHl8bfecA+fXRSxpOUbzYNhahRm6NbJfzLtuLjvrybgmj43lm5nRn
TUQHnJnQTo7MQuAQ7c5y4B/tyKIgmyjxIhGhlMsBYxR2tIk6vo3VhDLoJ3M7wAaAMyo6M/CJz4Tx
TPYc9Pq45KMn2dKi8Hsg8qsylyMccVNtvdEwHkJs9GdmtBPXiMpKoOdiNiOY8Wh5aArTxnZZIgil
R7YxFvvp6JKSwF0V9oOs0/ZbboXnxDcnLvBPaxw5JUJw2zy6QILDYQkrPpLUgt9sttBxKsqu+9gE
a//+63PiJQ0FUwAiI1SAb4CMWduX7TBzgRE8SNzwBjjfhqTwj46yCE5M2qaQctCFHL0qpqIylzbI
4oimHe5ynVdbP8nUmQ3a22tZticW/2T2REFwNH0OQSWpJ4csPz6B5hLzJnG5uKc+fC2cPmits4Rj
W3GPHg6lQTVyzCD1dqKVctdm0OLAMmDvPvOan7gcJuZFo4nQlTfh6MsWynFiyuNL9LKJo6m0yaRJ
xu/vX83bWRFELctNgECSTdfx1WCnsfRIv4vqoJtfMnmm05ZWAlcH0c/e5kksp+f3hzxxXSi9qMyh
v2LW+BMd99e8mFYeIqSC3awQHJbbJJA7mBTj5v1RTlyYjybZRCXsO55zPIpGlE9ECmbcOGzkui4S
/xotXbcLwM+v8UGe0yaeHo+DgffHCXC8sCnbHHyfjtXKLQyaoUbRQrYAPx/SVDez+mEYW/Hr/Us8
eSMXVTerDJKHNwdy6OsQdLmRU1KRFATcdVPU/fzx9z2AVgqAGpF6gODz9TJG7ZW69cgCMxRmdB+M
PT0ZMlbOmHmWr+b1MRpFhstSgpEIeH14NEMQztLjH4brK1D675Ji7NYiU/ozBifQfDrw13kej83G
7vpy//5tPPHk2G6hJSd0nlPdsa5KpWbaNOi1VrXnxN8Wvce3eQidjpAh6nkrL9dQ8N4f8u2ygjqH
B8Z5AMcIJrfX9zTRNlAZbySESFTz3h1s63thQFC7NmwO7fdRrYRFSTahxfL+wCdeGcwNQLQ4hPD9
HbuLsAGxgYWzQQ+kN24z1yHoREr94X0sl4cLD3MWUG8W+teXB1DAH8JgoJ5fBNWehiWiCLSAPp9C
UZTumRf01KuzLM1ou7ijKMxfjzawqFVEK3AuDah1Z56ztHVSw4E+5Wc3VRtPNy6dsj0dlOnx47dz
4Sojtgp4fdxlIf9rKoMd0ND8XmgLMLrurdKH1TdZ3pnV89QL6tuciZmnXY6qR7eTbpzE8cejKr2F
T1gZxncxolOdcqcBigPQ419cFUdpn4rO4mxabvhfVzXPHTTSAWlO5NQy3fROT5xHmoC3P/M2/rGf
HH/1Psf8ZffBvx9L5VJAGlGWCNKS50jpVYtwh5w4QnGKCxcIQwVFwscNr0QbUHWp5a92RKy7AoeU
qzO/5cRNXqRjHIe4x6zsR49ytmPhyRmB4ISOfU0LUappl9n1uPHjsjyzOB0LyFhoeWk4ueImXKoB
xwIyuCItlTEK4JkVxcBnyzLK6CJBDJTrBG8QmZ4AoAghlm5bXZkUlp4s3ODIp5QNr45qgVv9suRs
jRfFaLgJQhEmqyto4ghcIo5WZ76xY8fpnx/s4Apnn28iszs2Eo1lmMSe2WGo42Mut6nqzRs9FmKP
TLy6iIJ4kWI13T4Bx4LRwmhI8Isn33oU/NzhzAdx+tdgQYNU5LFkHL83mdcXyqT5uYrmGeUXapT0
j1PGcdelCPs7t0wM8owUXaICLDbh1YSiqSlAhJiZH5Pl/vfO/PVbxOuvJUGmDSoeixW6vXiLdbIg
K94+d5g89XryvmBApVLFfHPkCqonwMe+wyhx3yRrpw2736Jt8hvVgUZQHSe/D88B7NA8PknWY5Ty
y0Ly1xzgeLNZY9RBxOqKZtsaMyLWqdRn7t3yUR19/4yyuF05ZPEojz66EX1lMQ6cPpCQNM9RFrub
prHjH7ibz20wTqx8rER82UgfycQ2jx4TpPe2pHFOtYM0tA0Kzn7bQvo7s405OQpoaGYzKipvxbex
H0kbbxrKpjgNdtU4OgNIoBhU5PvP59SdI3GGBZsi/1LSeP18Wo4MAf5OBgLbvFvIVBu/Vv6DhCv7
+d8M5dJ1WrbrOFFeD1V2Y4ceh4ckx17eBVGPtiQPWpKq0JZlX/7FYEiIl4wJDj/Ha49T4uDxbLbR
mN+S3TD0uIlQv2zAN5S794c69azY+LGs4lhk33D08i30Rq9DIMY5xC0fYEYFt/CIgjNz1akPF1qA
vxSdWGCON7ZVoTzalbx3FepZczXMOkMulOqvCXWvHXytfPP+ZZ16MyghYj9zSIXEw/P6cYkeunPp
0aYDyI2ceC7NL22GloHTQnLmYb29NmowGAVI2aEfyHf8eijtWKTFlQguCFBuiatsHuqgvUR6512Y
barOXNiJ0YIlYknwvtsU0I8OInoQBpZuEp7QVHqXi1j0ERUTjGJrmO+jJonO7GLfvh8esx/xR2xO
OObbR+OlOMocy6iRk/hN/CytGWmOsPWn9x/XyVGwjvAZc4R7kwZvGMob4UlhXZUx4bwqbm+Bo5zL
RDpx75YNFvURjhys3kdPiibAHMsAIVelJnVvWZEvoVRlzaVTau/JbqLi5cOXxSuIVQXH7NI3Oppu
hVe0KFE5aGDA5whQ2v+klf9BIzBLL6cMh2mJCZ1u53GFxDaGSFaz4tBYC4HlMgJCXKHQWbf4uPuV
yTM78zW/fVrM6+jrQ06q7FuPl8UGyI87KZptU9EM1/6cRSDDtNAfnt19x8WbiyeO2Z1T9+sPKygN
S2EzgcYl+npLBPLvWRIcAOnnf7Hg/0/H+5sL8pBa+XxOHLzt5eD9eqQYqa9BMp5cWc2UPpe1Ibd5
n5yr+r/d6DMMJ172E0vyCy6N18P4AC2awAc9ArhbkPNZBZm40lDGxI0aZKG2wJlgUEFClOM+QxEX
3keEiNmrymrOduJOXfMyhXDmZzah6/f6xxScpVKgl3I1tYWqgQyL5NpJ3fKjewGWFhyjvJhMkB4u
ytfDmBPaDGcpFNa+Djah0L8rYcb/Pat9CCn0/0PICq3gkOf0/w5Z+VS3P9ISN+hvcgf7aYmD/9//
539QITf4D8bh5fUjLIdnsqzE/4MKec5/mBaZrHijllB3Zsf/MYXc/9hLKtoSn4Qff5FT/JWx8h8O
rcvfyM4IXzAsoI8ghfjqlkn4/+6Gwdhggl1aOIJKGyvdnz//a88dj5lE6NjW69xLXeI8CTX80ucQ
6/jwg3YDSHgkHo0l70fmd/6LJ8ltwLz/22tGkMmBhXVWDByG4mjtqjmI1gUS802V2ij+nMa0rsA+
co6GKoC4akS/b/dWIdbZiESFqPD0oRud6GEcHEWAxpz0VxP5bw9D0ukdUcEp89Dk/A4bd+S8Ghrp
ASqkf9s3xlPoJ+kV7ofyswPNC7dR19U/ijjJEG22nrwhPoDdPeHOt3iXqs+eFRAoTO5mtOplbMIn
com7oHE++eva0jnCLOmrS2Em0+VYjs0zcfLAbxOR3VFUje+s3nSR9aYjcfLlWEKog5OY3pR0wCBL
loQ9DfYAQLDNuqe0z7xro4/YixuVozCP6OhXDOX6sZmLVsAAGNAg2u047kPWq8PEHCtXoTV7O7MP
X8hoRn9HYRAzFkhUO06rYBVF6XyX40rZCTJoihVMY9OAROhOX2GHefy5SvdB16S7IuzNdQzudJu6
QXmhEblCB8wLgUJxJtCvU064jv2ckJRsKPaVIfPvhJU0a1C71kXYGM9+ZXU3yOTloRTSvia6DgOK
Iz1xYOdoIAZGi69qRC+hPal1liuk2cE4/dKBm3z1TF0sf99TX7u/y8yL7vw8QbToGbnxOTDM7hdl
QLlCaoi2Loz1ITRsBMUZ+G1rVWO+vgL+qT8hmax3UZg6/OhoNwsMEBS5hz1aYnGp01RuJSiHrRl0
9BFcM3I2AKiDp2wQw6asXf/Sj7PkUaS9B4a+Q3tvFtTG4UAEzzOT9BoGvXndWrBj+yoJiRk0Ceul
BPspykZvXWEhIwQkjJHvGmLmyedFrveuX6SAdOd0j2j5rjbAq7sREBWnmNIveer0KGDD8qeVJO5u
wdg9EC2SqRWJFcUakGP5q5OielCAe/A4tMWuqYP4Om6MBdxohYdK9uaFyCfqwQ65B5Qz9YoYTOSV
oilWcxp2KO51fgO6lliWXHoXtZW4z9Ku1U9wcsUa3oVzl3ZLA1Y16BPcgo+3alV+P0QOMPS+Cowr
ox5botD6ZF/2Y/sViWv3yUV1CS5yzAlTrkZjutEzKSjbmM3vS2ZoWdufZq+j+6j8JLLlJ/o66l4b
Gh1lgMn5cz714TUQ3/FRJ39isAfBx4mz6UnXi/Kx750vRTvFd1WOGsyRsXg2zQ7RpfDTK1PG/cE0
wuA27lyxNqsaCWVcmcXezG3StOtxFhuS4ouVghO7NVEEboPBbr/hPJFbJyRRt6Mlfqt9QVJQC612
BJ3ygMFK7nXHuVhaYrwyJ2Lvm9ikN05MuQuw1hm3CJ6DHwPwwVs22cOOUO7mAWW4/6iajmhwM52S
h66Wckup9B/TWZSgNdnej9Svk4c8cWnyND0437z+E+g76d81JKYnRw3VZav68dYYq+JHbfAj/sDs
h7HrNkOrza9OR+QRLrUpXkWQnb/IqN7naZT9mmqHaObcmawHko/1fdMBC3esSDkrZOiUnOrYjDcA
yorPGJg9dFijq8l5mbPPiXKsvWpC87mSwOLNxvSfCiQmn3ivjC8kNI+AG+3+Z9EG8W7IVfKYUIZ5
age/eigCAXETi1h18Fts8/Bg0VbPQY9tKx7dXeDM/jXY+K5Z2ezjMa6wfUqfEDVfusATLiqX3AbB
O3/ApNk8pRg2t4UHVFmlQgA2ID/jwldj3PJks+E2GaiY9cCUv0Oe78E+Vwcsb84e7LHCy0M686Fj
DgNaUI1Ve1ByvifbcloLung4kfw2OoSj1X6xjVZuBrygV41XUtMsor7fQHCtBeL7ktT4rHwM6t76
2kN1pPJpT/M1p4Ni7WIQvJHObAE8bgkQSrDt1VXmrluyslnK2nBrEMm9KilV7cQo1JUjAyxSTq6/
FY22LmqqVbtsiufrtA/7WzTs0Sol32pXUzp+LGPDWoeF7B9oddt7nl+DS9GXt5koqlvtJMQ8tGl0
WSCkv6hTayKPa4ozeBd5fzvoubkusvYz/1umV1lfeUEhUXjKXm2b5ZHkfmzuRZLZ/1BATi5nfzC+
x2kavnRNhoXV9mv3anYMvBm4Y65FAh4zwZm0CuviTmmveMmGPl1LAJyP9RSZTzPWplWksrsp7g7u
QhRblexb7kHB5T9ElFkb9pzmtrNq/1Boe7hAKRBeWL0a12y/vauZfJ31kMbOH7H3P5Yl3XsonfLG
6r1iKxs72Q+dMIglca5zsyMI3MHdL53uR+QTHoX/Ehi5UdULwZiOs2H0F6lv2OTFS+uqLRYlepCH
N5GRZgdlqo6UYFnyVkzxzyJL8lsEpxQbgFoc0L+0O4G7a0kfcr7l3J9/JIEcNwG6+kfMifUtW4Ho
oIT5YGCtJVMiBwekhm0pMnOPzIIPQAnCgFLH3gh/hvFpVS3fIqtcQtwNwuPSmsXOD1uJzJ5N07Kq
AA8VZWCwnnv1LoaTuw4SQ+wmy5rNddegzrR9Z9j61qgP7LbKeBWg/AbWWKxtEhGoPI2L3aOQ/gXx
POkDDpHmCoaqt3WVxXZekR4WVF3wndQy+yK1u+hzmnpYis2w3ljKAOpv2WpnDwLadeKnINl0fkUJ
8LkI4uY5MVvrAleb3lZaug+ouqeNDYz9Xsthup7MorxosbFsub75MnQbE5RrMV62BAbxrQtTPcwI
UEkrF7Xexu2sCHuMKv1Nz0F1mzKf75x6ni5jy80PKqqGJ9UZ5j2OIO+O45b+acylt4kQA3yKlae2
uvEJ//JmImOqkh7ZEO8DuuU3ItdfJZLmtZuPDn3JospWeehgvRsKZ2dNJaz+3nJ1sRZhoh5n3GOP
Q9vAMzaTVF7ViQP4mKQSuhHG5TSQdpU4hrgvfLv3rh18MReejW0Hz11/NXpQdBqiBEdcwxXeMHtt
4wcX5MS5zFfYnK5wrWQb/FCJuZJz1ey9uG0nMAZW+SCLmUUJ/H1B1n0UtNeYxI0DLqt4a7Bb+jVi
EMX/E0lCAdLF68LUbB9ERtkFR0Gr6SdRU7+WYev/IJQi3VCSnneBVwY/3S509lYSfJ+6SV/MZEE9
zConzjxK01vL63+a3iAuRDiwgx694YtHrsHObO3xxeyN/8PemfXIbmTb+a8YfqfAeQBsP5DMqbKy
5vmFqHNOVXAKzsHp1/tjD76S+rqF+2q4G2ipJZzKIpOMiL33Wt9iBbDJHYOpvAZh167jlTQr+SIK
e36dGtk/z6nbrlHbi/GT6zB3bKuMfxgZzU9Zb/X72ZDtp1rt+pwZbV0TvSiLr7nQLdpsmV6GmumV
rxliTopLvXodTCMh68Fnyyo9Mrhw4HuYOwmBEbkzHmQxuZfRb+3t2L8cmnTExy4akb6vRWXuOo4Q
zPgnU29gECQbcT1tjRcb19rJWEdr3yQDk6jAL6/HpE/ObtVMN+5qJ58B0R/3w7ykv0rNNE+ZKibM
89UGQG6bBHC7Mq8D6TPfK1UC+ybj0HUlddMi+nELcjEMoDAO5sIbf8XTDeSv+lmlQxd7mz+t1e3+
TiadvSelIci4kQaQ7lHUetha43pdmI2K8U1Oz3Mr0+M6ZdZPF0Pz3tGW4ec4SHMgomwUCNSBMOaG
WkALD8NpKrL5aCveKTDN2fcChuwJMcVbkJRnraksjLlPzJiWxynIzC2OZReY3ZknZz3zN/qJ4iHD
F7m65k7QsYwL+kUZpnAj+DlCoP4xTbBBw1k09cdSdaxmnTbvjMRRN51YrbtixY6Irls7OmkiH00I
8d8kpU032eK7pGZVmFbbfgtyI2JvEfVrW/oXDjj7vMxzUkTaNbhVAMauSbaUR0sjBYO3o9pBqF7D
tBv8KwzZ6keJhfowD3r/iihf7ImCMffZwi4SCgezfYJb8ESAkbfEcwYv1pgX6gEcsOUuSNRyb6eL
dcCxAGNeFd0et5956tdleVyw4hDOw5t3R5BQ/11rHYmAmcqPIwaZ19SxdnqWv5gpsXdFuXNVGQ2p
frXttarpn5cguUv86q6mXtxhoH9IFIl9jikflsoK5RJcm4v3WNZZ7PjJA8P8L9fTHk21RLisb8pC
c6OiXRgS1FbXs8VO7t7JLI2VsnW/5mlRfLrl3Mp2GPFWO1pzgtlF7EBedXHjZU4UBFtQLnaI0MBm
+6SlRn+2xqm+TUdZXDWYCQ+qSfu7jCnsYSSD76Eeeg3DrW8dfMqJ58IFxTX4KgLzOV8JwIo3SWeu
J+Ut17lsZhVpxLHcoERzrhI9mM7CyXcoa5sTHIuao6AhvpkSOryRpsOJ2kpfxEwlqtsQ7tcxbHCv
qJ7N3mW7uOHcm9+n8pfkS7rWO0WOUFYMXcjR2NRj2+udJ44tvh4PVfsw6UVwZWOE2tmrEA8kSPrR
0ivKwy6x7DMCGPPekG57SP111uOxX0YWKQaMz1k+WU3MGzC/eHDbsUN5Rf7OLRCvtbvodxaICCsG
TT6mO4QPfTxWZK5owAZCB/L4o+3NxEDCGM4P+nbES+TGXu/1ca/PUt6Xqfmd56Qih25lp/dB5rif
VYkntpZzf8Z7buyz1Gvu1znvvb3vrLYKRVly0nSW4GVtU2ynQTUpyqiqvenWfI16SyesZpCDi92r
0L4r4OCU6ey4+3bSrcOkxvLO6Zf1RU4WxyzXyRxIF719FmNLHk6LMVn1kzhmkC3IiBgQsqpMS+MU
Q/nBW7Mqaij5j5WOpJBKPa/2KtGMa6gj6/3sFNq1XgD5w9VvHIwlI0/CR4XKJiaWogjZY4prqKj2
LhnXaecOFuN5O9P8K68wvOs88Q1K2q66TietWiI9IX5xwVfyJD1QLiOQGTdaXWu47wPJu5CsiTjM
HY5PHg/N29FOmG51ayKRo0uzY14WpFjQAuAzpooN1knHZuciMNiR2tLbIWV93e7cmizHvF95/icX
G41for0rhO1DRinno2ppKiHWMbp9QJ8At8JIyJGAmxCjTVraEPb++jVMvOodqaN3aQ/RQ08cdv+5
q69zy8Vx2Onakwlb7QAYu//hQmY+lw3xkM1YLy+crPyrkckXWZWeOI1zvT52pH6cFmUjIChb4h37
Wl1cRTonJhe+EmcwMS9qgvynqu49GeH5H0P4EmTF4oaBHcG+cBySwX9M6AUhImumx8woJSCewHpU
0gx20vaHCbtYIc9U+CTULVpwqJ2BtZBCuYpheOR7CoT+JLPlu9XXgqWup7JyKvLLUueoENs9AVcc
YzMxc8JuGjIHNE//nrzOvOpyT+5cYWn0JzCjYxTonDtJDODOggxzKTn4EB4m5XeSDsE9SZMsOLZv
vGlJiql6JYkpypQNCsLR6uB7GeCb7qDaFxEuSA0thSAMqZamultRit6a2gyVhSzp7nqtLXlX2f18
S9ywyZFWc4d3rbT1UzWsvFw4bseTbAvvIU8M9wHA7fxYda06OrmDb9/JunPnu+V1QBJGzOupY7xU
IkonY3wV5rZxJvp63ady+EUWc/pBgvtyrn0yTPKp0anMsGl7tTJOuk6R7U9j/Us3ZHnXqUb+wFEt
r+o50/cYtgfWxDE5edlEk2rVlytpW0RcbKGO5VKKBxTkHtk5KvWOkzmrS+lzoAxtc2m/YKK2+74b
cfzbkEKPtTWsRihbsLbRygMZRK5Xk2KOBPiakV71QQKdfNTLvnsqTKd/SMo62JmZZRy9Yckvzmxb
l1nzxkfHs6e3pdfNez210xOe//Re8zvrrMwCzoKsZ415oxW8WZoWt4a+RK4yoIb4wse/npcXhmrq
aLmjflVmhc0dq8eII2zykIACuh1IO42KPiPasZs3+sowDQPlZoFBTXMQI2gmv8hcjwcvMes1HANd
++kgRrrWNvdH6K3Vc5a27WE1EQIbSWf86pUYH6q1RiKVNcbBQRZJBoebX5u8023oLn3VRqZGd1Kb
gGRQxdp39Dq92F/K+oA1vtur3Ds4Ld2P4TlLtOARN4374DpTQvhXoe+Xuc7e7YWMwrJScqfMrH1c
Ra0RjQsxLdUSua8wTtyQ5IPHeggeWzwbSWj0Wnop05GkItzob+QYm+x/EklOVQy7GWkpYQy5C/sA
z2jYI9OLklGsoUA4u89tTeQh3Fl5tnKKv3Qu8rckQZVpsaSfgqbQQ5ckTxJ/CWfQNZShgyArlnE3
P2XG/l1aSp5rCuK7ZBLpRWVsgHLrD6raMm97VxgvvtWPt+lklW8kZT/bC1SSI+IG/5ZOYWYdEa4v
TkgRDW9LdLiqaaRMkUFoZrEPkppWF2cizkeiGZGsyUo3q2sOzfNRszmeOprReUerLEgq4xyv3npb
FwSUIcMcWVdmDC5Na1h3UAY0nqKZ0dGB0yqnZGYPtAJ1ab57vkjcfVcNC0k16K+n0K47AtvIXtR5
tIEADLX7pkBa5eS7TDi3xyT3EeSmBn+C54xuXZXi/M4NenKMQLIzO+385A8gi+OiVvjDO71L7z2D
plnljvwEIfrZvPiDDcWKfCTM6P1aZRYFQYetumuKKq6RZ//AdExjAQdEe8ORQTvbdocNm2Mt3b4u
3VzcPhtA+DfjuLc5eTrIFyy409A+WillNz3NdPWPpmUA9ei7TIrIxc4fGeylnEfLTMeKs85E006b
nVE4s0XHioQu4RckmM80E4VD9247WrDe+5sfvVZTdYVVnwK+MKDxEPxD21JThn/5Wytz5BAQTyTL
0rI1gmNQmMEYg3bwd9RxYIj9Nn3lVeISybm6wv0w7zypsgeOIPRPzGGKrbGHOVOoAMqWl1yx7qqH
fqUG1Jw5IoO5ufG82tjVjlY+VcrKL4JUPJSo9wiR2sgo9IpIKyIDQ712umPLOnRlV0Q254Mlrnvd
rs5uon3IPqBS1AzKz1DMrJSoSlOo57r40XnNFButq907vQFlznXf/PS6st1nH55myCG5+sqGJDto
Zq52CuH9sVrwQyf+6Lz2vpjx/iee3EvsVXuvqQQVfWNEs588KosCXVhsmE5BjgK3aT36HQeoefHk
x9iP5bVsRy8GbwcxawrEra4l/X4RsqCeAUThd0EQZyKZrpp8RO+L0MWOHQ59V1B28k+voxXdcVD7
NJxufpNAP17WWQ6nShvT15p2V7JTS84aoKBHASBxV5KpZvgsE6cpemuD1dQ3gmfuguU3u0/cQF5Y
foqbQLHvh2vikATekvP1qCEZv+tE3x8gITebRbdmfxhqXpx5Eb86H2VYNFpN+bCs9Pk56Lm3a2Px
YNE9q6l5+s6Z/65u+y/NZv/fj3vBY/Hv5rKXz6H+b4euZuT3+9ksDPjtz/1zNqv/ZiK83awMvP4o
LJCL/HM2a/yG3QbRHho3xnoMRv/PcFbzftt8wkgKtiAW1lGkThwMh/R//nfN8H/TUfQHAdouF3Wh
bfxXhrMMm/8wm3U36avBJzDKxyHA0PdPIjiLbvkQ5LVPULSeQ1cBKwhHg5S8+wYcpns09cS3w2Ve
xbtKoFCEjbQom8mn1xfaE8TCQoasSPHzq1rzGZDpvMN4tEkRphW/MjO0ss+pMenNYaRfiwP9ffpZ
yGtm52o02zJFabsOJx+euNyBGe9/thbAS45DXWCeXOyLT5Lu6F2PzH3X98Bi6TDL5AfYqfQIHMj4
IBgpeEaGaSSwUyazhYdR0u9nnOucQJOS3CvGxdrPJDOCzQAEa0ZNRW5kX46snMHSB9QVmyWBla17
TwwmTGJS9bfpa/3d0hRb27dZaLUNjNLv5ZKmWYg9oLg0q2AjIHFJAY5LupbzuhHUQAXbQvNCRkXN
CTCD/p0wqSBfmF7Wg5cE8BGXlr5bVCR2w9ogpDNB9jDde6CaA5l65MDNsZMvJSmb1piLOGW6CqmI
yjwe54YA5QLiwlNudqk8DFgqRjJo5/JTcM5+DSbkw7u5I2rvyunnkSj4LbMzm7TFOWmtt9xOzLg7
FsxxeemWoHiDpkjlmixCcN4x5td8YE8PifkefwRBzQ7dc465dQJJY0DUDtQ1on/mDpCbu23fWt4R
F54MLnDSVRcvpT22ady3hU2whdkHj04jPGoHxyq9feePJlHq0mXd5cwSTFFa9GTUOt6cPjWQ075b
MkTnKBcFvQL6ISS/alrQf6eZdEHsWc1400I/bGFhZC7gZS9PfpB5Ciwxt0CB7oe2GW55CIJ2nymB
tAgMjFp3PpwqCClzC9KHEhPLwTjUuUF9Rzx3OOs5iaulytdmP+uZuA2curH3XZZv+7GbMj+jkyhf
Gb9IL0r4oGW3AKR+rIzUfA0Q+HyUgUliswcHDrgR3xHz4i6ztpdACVCLxDq+JuzJczRy/g4u/ZTX
a1RXsvk1zlI5cTJ0HH0cp+1cVvepBfaRKPPoynmYz/nf0pKFmY7Dfmq8jvklhzS4L6QMEnsnMzc9
JAgfvlzZ5u5uMGv7J9gin5FpkTyBqBrfjbmovagTnXFBRx6tg51+2UxQMEGoW05aZLqnvkzR5dfs
io2f7ia7aF97yWEsnD2NKjoLsoU83WXpnuwlSxn0rLLMojapk3d2uey17fvpehbGc+6ayZW3+NUb
nNjgPs3mlpRxOs0PDQCVT/Qg8KsSCideEkPP72kV1BP0IaV8OJJ2XcYVtREBaWDEGIayRP7oi4q3
zkJdBUucKR3HVwOU6s4ly/NXqecBBy2NBmqaJ3R/G6afOq09V5SH0ks4JSW5490Cmco4zhG1m0d6
xiH8MHupPu6YK5DSCEiLzAhd+PwsUvu2cSpJAPxc6RQ0aMQGSisLRz/VXbC81B4n1KNudv4hLSrj
wVZ+iwsI43nYLnrncDsNAhmXBSZCxz8xSJtuUE7QnQmeKMlWj3atar5WnfASdH21EUSUSutPEk3n
c5BNEym97ly9Mvgpk7hGDV3eUfh4PCt26vzAam6kB58J/LJrzUYv9r1IdRvwu8+AH1d9Xp0yfyUF
OjRhUibftkV5Ou7qBlIffF598DhN3RSrV/bqDClWODJOqzJHLxM2Ogc0YrVbqvsQKkLCheADfaur
hK4VhX0iYnMTSIRJ4OTdWfeyZAlXPQlOEJQ8J6q2lYxmhkx+mdM6tVFHkWbSprVx+yerIkrWLNPZ
PrsguVS06Kx2MdnaPjA5W3ciKuauAFSnbbxSt4Al4evMs9J21afDYrtzGXozOgGiZdLqZQ3QmLKy
+6rc4Xy36ajQMnoiabR/97OFjLBRgxMYGigQXg2tX5mc5ev8pbB5FZHVeNJE/tB76rrybWQPNe2t
As+wCy+tbuq6BY1XOOKadGKRx3otANxgs3e3FOdqttHoWl4eywRNdqQNuYXNhnot2zlMeZ5mDb5X
zGhCZyjUWwMPlFFVb6uVWcEVTji4vKlh9T+mjFNl6BEKNMQ22OD+4Ml2y67OimaIJSW6weCzJoVT
z0picesadQORvy4VSs7taSPNKy3YlxUudZzCs3qQ5bBdNXxd0HBz17p7z+MSyCmvemKPFwsMLpCp
tttVg5RGjLGn1rkTs/WGppUpvGqThSJIJgYFS4WEZO2R4TOC16gfNTmsKP/wM51UQ5kFPpYbtCP5
ODFwOwna64Rd0yNZpCKwN/C1lARyoucpnarhlNcFdQ5zBmZSSWEWiJCZtpc7MQKIg6zn1QxKXCV+
5Rpzh31dI+OIe6VYkrHr8L8UAOUDz8n8ozON/HOq+/QVQJJ8lJNw0PXounigv1r3sUGgyFe2+W0Y
HSX2x2wZ7Ntwer021FhiqXxVn6ThQJOaeX6b0ATTZuK4twVkU2PM5hJpFTSAqE+G8XGinRUceObN
e38cVUAMaF5W+6meJKvTajpXBvqq/oDGqscg6HTGfe7AwTNrULKhs0Aci/2GsncbSFh7LTcgiDUe
JC9+c/wbMCkl6qHRoe7rVA4yrHfH7o2dlu/aZj/sqBAS/iVkZP+Sdz6Ms4LK7lPPLVoqDACxVItG
QtfTLcu/YXhZLTZQCnmRNXJ9tR+GhJ1wYcr9nGpm8eIutnX22mnNjop06s8KLkcV9YNh3tSLbd7q
s+50B9pHLPhLtQw36zTUS4T8SocSTvh6GRKOLszQMiompaKW8q3yjfYLqqD1ZfNxQZjU/jLHSTKp
W7JZizdrGoPXde4XO6QCG14Be/nfLW3mb0/LjOsZ6bq2L9fc31YGod9klfLPxL40T4iZwAGSkFL2
OLvzKh5XQce555iLRLqw6i+/rbvvcUmXiU2/N0CJp2X5I6sL3gd9ZZJH8jNPBb7zBOBcJ13u4KAj
6fic3MG7kgbDnt2gIdvljay8N8F4XSEg7mj6TmC0j4Jg5Xe/98ebqe5qYuxtGxaehCb50wgQ5LF3
BIkVrRqkkJ0/0mCFKJuCMGtoVLF9Gx5TUtD9oeMOTvPCv9TPAq/FNlkz2xsbnSByNnPjKxM5WH0L
ViY7FkMzBzeayo30U3rmctXCAlhjb11ywIIY67W4rzloxdME5TBsjN4kA3qcmJdWpq39KmaLw1oK
6ZJRUGkAQU3a4K43G+uuSYkHizG+2V+rraNvhzQy/TCrFjtMXuTueewdhQqd1OWXaWGEFC7B5Fxw
800rNfec7Tys4ulO6RvksBwbGmeU8VlCOh2Jgloydwphy6w92X3XPtqyIE8Zv4NsDnhNs+uCkf47
OMr1jZW4vql0VJB0/hsdfeM88AWuJTDQLIdwzLzeZwxEkqByUGZEWkKnY7zqmhabX1wjrtMLQnuZ
A9JQ66qg8V81gYggwog8fzutXrzPgSNhjHNy6un8mM0aKa2DOq6zM83hSPmcxfa8NX/0YqDAFtXo
XwqoeJDUaZhOFxwJtJWquYAAWIiNJjgqxbpleTVETBbWlIeW9XhPnDngPiSD3VtNF/trqrYnzqP1
Budt4wriatDKa5q82Tn3c1ZHbyroduX8tBkMf8nb7wm7Y0UetTOTY1Y+D6/Np53aIAItk49mJg6f
U4xG6d92tvSZPcsUUiS/WSHe0iq1IJq6izEdu87SW4Jm3fmVk5n8lHj7mn1v+dqDJpvkFhgX1FSb
sPnXVNpsFaYSdC4A9BJQnGklilkDvbEWoYTK0sgY69KLFAPqxxaKqB0FGVIAkJLW0O+A11nvM7Rx
SLftCgXY9/t+OViNPV0m7EJZ6PZq6jDjKib9ZdIW70ujE+DegFcvI03MnF1S2lnvPcIgsKYt7c/Q
cgouTElCF0CzuqaIJsc07pJgsv39sCaBH7dIIz9gEXXTwWrdorh0We/eoxvjMJnndnBbOdK9YZ/V
b5fCXZ5Wnwj0lmN42KWoqaKEGQxqhxqtESSWhGKo95Dvxdve+Uu6ZGSz1endUzCI9IsgLv2pskua
RlUGoY5l2x5/sTX7IB7b1bvvG7l1pVJl/yxBwqZRzRvyc2o4x0PbR9cSjh7BzBfhTdkD0GTFSVhl
tTxJKsODBsA7JYcVZvUpnSEIiMZrZYxuaDZ2VaNPqBhdR7lRKdbVP88LRmAmjI2TsmZrHnKfOtNv
wZ9i/K2mFaDMGKy0skQ2c9iwJ96ptgNqGWb1oL0Ow6bCZVi+WHELHvrLXQ3ro1c2nXe71hkBqXEU
7xl+MI9vT6fVPjJ36a4GGuqPxlB7LEYQPj8CO3G0qHHxJIe0o+EbIOxMuvOc5dTR0M6DlCNN61BY
URwO0TRbC4cEZvwTtxxO7BhnE7bcyNZNt6QC7TfMZV3w/untWi8HuCKQMHva87AZU14u+JCVdZ5n
uKVXwcoWTrr3akPrc2cCGAxv5OvFXJuf7UqmiuV/Na+hGyfGoTQd66wpLwCUgDzrs/TlYMSrSZfw
0GXEwZ8Kbto/gAX/v4f2O58C++2W0vJ/9zbcfXXVp/yhfv6xhfb3P/aPFpoZ0AwDYoGHYXN6GRue
8J+ZycZvmGsDw9toK6BDXdxh//A36L9h8MdQHPgkJ205lHgs/tlCC36juUYGEKxPXQc5yh/7X//j
D8ai/k////cpwVuD7D/MDfgjQIjAqaIjh/UCS/GfLE1w/YEUBmgrBTTqG7GOSaQmOZ61lBGpL5OK
t7fX49/dpru///jff+jm5PmXD4URaUL3o1/1Z8RZjtzUmWo64B3egPuCzgm85cX/i0/5o2/jH5fG
vQug8HNlf+bsgSsUoLW5tNSfDF7MQNugPVtcie5UfwXc/E8u6W+Zz9vNRI+7tUN/b8x2XLKc15aZ
OHKDKUoqmRxqCBT7f3/j/pNL+sOn/MlEylHN1PgOEcOnCVc0Nf4DVkhUl/OQ/BdtUjwYPJTAM/7W
r8Wc88cLUspI3S6hmsY35hwm+IJg2Vbvry7oj1cEoAxYk4cV0TJoPbv4Vf/4MavolspJjfvz/uNW
7MLTITztb/encL+/7B/4zyk88HfhbrcTYXR1vPo+NtEUfsfH4/F7Cu8f/wIs9icCxL/+Pn9qKNs6
ERQ5v0/8Fj/tD+Eu2h3/6rHcPJb/8fT/60f8yYBW1BoVXMZHXI6X8G0f78cwPIXvh334EO7DkM+M
j1Ecn6P4vL+Pwt05/ovfYAtc/7e/wZ9sfzLvGILmxv1lf/tx2j/tub/RZ3S8ih7/4pNwYv37j/qz
ZZLDuYftho/iGz5zddv3uv2Xv95+7C/H+PYSni4fl/3H5bYN4/3l8vHBbxReH07hw+nhcDocDrvD
4Tq82R2jq+h85El4v76OjlEYXofRzZHfOj5yw45xdH+Owig87q7uo/M5jnhc/u7q+8Pi+ft1i7nG
Hy5nW1MswHos6FBQOYPZ2+P8Oy/YCiN7gygOockRki5SCuQ5bMjWeUVEXL1oWe20USpsoe2hRYyX
wRxNALQ0ySDEDOXy4kM4BNdeaHl6WizlfC6t4izEoBBzwDwpeDmCAfCwazzSQTipEVh9oP+OeypD
1zvQ4tRzeU/zyawiemCJEcGFBuGGb6hu45Lj+BZjWNCF7n3ydYiYQr+Imqhwvtd6UtVONp08LgZz
213nEhMEphdD9SGg2/0yYepNCUhFDR4Km5USye30q/aroItQ48AtrlY5WGQyIF8LJ1jhdHWgpaG5
0/uKMaSaX6zekvUl1dYFDQj5RkGYuhNrveVQz+57P5vscLCJaGLcwZA7ZIhE7qAdVG0Hyc/RQTBn
K/aDzFrkM9RmskGknVL/YPfC2wIGJkP3qHVltzO1NngbkSa91503jHE+t4g1koxAqQhtRxPs9DSw
L3h2JjPKB+b84ZDS/94VhZ+mMaKA4NeqK30J6ZOhJ6Ko5rhMzE3fHcEkSp35D+E4lza1Ie975NM4
e6/t8nv8qUScdLXufrtuY3zLvHUMTsLeElxwQ/j2bkGeocUa8rWboTBa68hAGJls41guAiKoF7dl
IyafmlLan5UpmsfeM8t3D3z6j65y/CX2mDaouEW1l4ejq+eXxbBLd8e0X/TPxNakYo9eb8ayRC4R
VNfZab+rYRzxQwzBxEZk2lW2a5oVGVcx4tgatO03qIo6hZk+21qYqtUa485s0w/OrsWNUcFcj9e6
sKtYF4hqwoznV9tBRCCVyyIK812pkWZSTuYYCklqjFC0ksQxqqIA1Wrpx26LEAbTkBWUR9mMxWtA
JySL0bB1qBJqursRQHRE6xnW3jbkqwoeJTrKbr/4Ky3qjixMiiIe+C+bCeJF5gK5xYKIYQkpLCkw
S6Q6xbFPi/kdHelgECQSyOtFI/gmZgLhfdsIvdB9t/VQ3dgOMPJT0U8oXROjHO9pZQc/S2MiukSt
2TQAPB3kg+Y0XfE0jzwjO0QV2vO8+DQgEAC1BAn52j0E3araaZatrkD8yGrva37DHNEZhjlqeYsW
BCpt/lJnLSWc1dM3j+nrA50BJJBcLHIHAGEh1MujBuo3RnUNNlWY2nbt77rO524ZQ97fu1hRVWjN
qrrX/cwbQ9eoxvTYUcJ118oanC0IQNZ6THIzuUXdYNEjGocmoCypvX6OVjNoHhNfBq+5npk/DRDc
xNvpTvvYV0Blb7ppKrB7kxKDRs+cTdR5SeXu2iJQ3R6MdHnH+I9cDqJxivZIY8T8aFHvF/HSEtt8
M1drdd2hYOG9H5WO4EnjYBD0Kqdp60rneZjSNuCAVSr417NXPfc6hpC4aBm6HNscY2aY+VVXxtSn
dAkn1hQYQFZR3mDJ7raM1RRJI47XjLLKK02YJoxfAiRPnXgvKBiZ4xqIkin1q3QnmGA64VTVYkvZ
8NMfQAWxwTZ2p2TMUCd5UjXhdsyB+CbWZsWWxYB05Z/4k5vGwoL3FK65ZywRb5To96SVi6uUL/7b
RFh/RojtZqGtr/NT0+jur7lXyYtjJMFwEguINVRQmXgicCj7oC3VvnQeBpstCUH71br4B7QC3yPn
T916tNsS1VzVBdnPtuRpxTMitGdQgdknExjIUE5XmJey6NDM9EZCaEAyNj4yeDernz1yhWDw+DSf
IiRT2dWQ5eo9YZ0y8Z5N8iXtrOlpkAql67wOzUPqVRaJDjkQEJd4P3PX5kl6Q7dXWyPkgbkTzrLz
u71bprDK2hVZGu2isdtxAwLAj1AD0mhsg+QZTVGy7Iy88L/skvZ0k7kI7UqYWOiF9UQUh6xtaM3g
zVJH3h82LQa5yQ3KXRM8QtWryEdKfqyFHWjhpHjLTzR2nGcN04KzH4g22udpY1dXdGa2ySaU4teK
2c3CfW/Vjchrtz0lSP6ffCr97W7WNsZp6eZocph6YewdbV/fmY1mOwg6m/PChPWtT3FCsmfMzBjr
ps9IBiF+0Artsh/zSPhtcgaf4pBgOGIaY0fTZzs0cs0+OZZordgyzdWPoVvQfl0DYkIiqbu0UTTf
Ed7enXP3BXQDI4INt5XcFOCSzsTiLDqdHtUlMbgh9TmMjv3WG0yuwrxh1BQ6plt8MpJAkYXlDFem
zq8WZURlHNaxdrJwXNv+l7a1C0O3m5MpHvNKsdAwRZnIM2FoEQX2YuIFU4rrm3rB+9MOGAbiVvPE
TxYexzzphb7spGpqxi0VvTQGiIH2Q4wArBHeNAxfBcFLD3ASiPIo0CLLKFtKO4kXyUoT6bgoMZXa
FaEbuHSYMulmnhT7BHPlg5YG7NGTpjFvRWfuBgfDaNHLCZem7C4VRSf2yIJKBGKZxrKguVxCvPZm
+uT1y4DXtO6Db+JYZnXNj0qfGO/NZuQNWq0ueZClNAE1iZAv6FBiVotZDwchfXKZV4lcCfFgUPOd
kw+jcVtGKhSKZZ18m2mzRC4jAYy88L1rHnvH7PsHwSgZb/ri9mFeivJ6Dowa/59mjI/LnA+oU+vG
eMaG5Bp7YlcaQpaS16BGcx9qlcVFdmZV/PQI6rRiNNHp8yIyYnfGFQOI3Vj3mbU2Bx7Y8RCkCxoS
0vjYH4rV+mrM7SunMc+gRaMEYnJlaXMkiLt/rMgaU9EYZK5Otcij0iQZo4LFSJMPeAPjunc7LWcM
vYwDg4qKAHlpq4nxeuMya2VSMjjh/2bvvJLjxtozvBVvAFPIOLhF6ER2N7Mo3aCkkYScM3bjtXhj
fqB/bJMtmiz52lUTFEiexsEJX3hDjvowOutJ1aUYK1NkQ1WAvjX0thy/EZFazXNjpdyZuM6wzCw2
H6ZxyBmeKD3Hk7+0rDyH6EP7jKtffTJ7IzhPc8mqa/P13cuqQMps5exWYnwAmFkgHA9rR0bksECT
P2TVXyeiyb7ovZx+7yFBYdGH+cMNlNHZdMw6aNghsg1eZKQuOPyh7sua1eMaTu4oC0VGBe91OJ7X
mNDhXPVsx+ns1RrB0ETF9INBXqeoxPzrINgREPCTraKWcjGIFuvYAHL7cAXavlZrxkHrMexxQVpy
Wb+f4X+UgF4WEjrQP2pHArrxbp+/nUPn7PifT67sfJSZ2a+hU7+loZdifSnR6gCI5PbKO3qedzyT
dR9JvH/lvM6mds6khd9IvB1ysuP6N3whOfnmzuGP9vzlmqqSspKxOyeHv+JXa768329P/H93T7rm
HdzbI6kZKf1xsyaYnuee3M1m7/OF/P5wcN01zd0cSUPPmzVni5wdSSHfQ0q48Uj6rvhCErzn43nN
884e3/P+lH+Yo64J+4ukDnBvKVnMBEPyjHw6Z3v09r+mwuER+FT8437wAjTloxewZukvhl0sKCXj
+qafmc7j/c5dJ4FfeGfPvdrvj+S1X8iN9/zrUSXYb32/dvjlZseUHr3d5ouz8Z43283mi7c/n3kd
lE3Od6HjfKKIsmEWeU/+gZz72blzD86v1bTf7s/7ux/70Plxt/7Qbw/nL7HzsDjfQmfPctvf3Z3v
+O2PHxRjNg559umeugD/v93d+/e7n7zY3e7eebjb7yfHCZ0tifmn69Pp0+mw8x/3h933+1vX37q3
rnd0ff/ec75er2+QdXZPQu74h8M1dYbDjun2KG38qnXw5D+peRw9EvjdzuXx9qyYK3fnn1gJv77w
6Z4/XksA997V7fOz59273z9YB2ut853CjLhI7tsaFzFrfSFUKZ6ZCBaCe+2yUN3dFZ/VdT8qNv3S
6HtvxMujpRNakq8jnvcsf/fnbh87vNB1obPjzjwk+4rfsl34j3Pgza+/9c6bB+9hf3f0nkte+tZ5
vvq27h8+8HnrbB9uhrWIxDa9Y9G49z67zK8c//Q1cQ6ss4PnqY53S7Hli+08+qd1X3vOzvOpNjmH
9TT4YIddCIP+ftZcVNUCpauThec8el8e9uvWv3//1em//Gfem8mLm4DSoiIpjHDFwjlz4Kylpqt1
7njK9QBiabGQWF/sHBbaFVPF8ubY4rfMB3+3Y00ePf/AL/nqzZ7p3/G3lKj4NTvBZU95lAT5kfz4
9Us2Jd+/f+DlcViw934diOuI+437hS/hIzgub2H9cn7jO+t22jEuX8tPvNme+fFsAX4UW3m/99fT
9nh89iiJ7R8cJorvod61rkBOTj4c38/PW3+Ye80vOCKOfCK2IoVT3uuTf1i/1D/sef+nX6cWT73b
ljw8r9bZ+DvW83rOr2c4n23Ld965X/mpbDr3cFq39jpNTNT63SyMnBOH1+Xyx79e2f93kF50kDQA
y9TN//cO0jEuvrb/tv2BRlb7Eob9zzf+00PS7L+Q1EMgC4FfxVTRtfrvHpKh/CXT3KALhB4ievqr
E8Y/PSSkD/5SNawQUML6pYa7nj7/1URS1b9sFam1f3WQfmlrXTSN3msi0ZR6fXYyOjYVoMSRrAMR
boDsfn2ZDRMlwrnQVXy8bfVGGEPtgDEZHGOVk1Az9Qsqs+eZ6N5XupBIXsggaDsEBfpsV1i98rVe
RnsPlDPc0FrGtxTrTAfAIyghtKNcgaiur41JgNqV/lAiX+QYlJFOdBfia3znQXV1WQr1MYHcsXZE
5NAiSZzUjBSu3SV9eFO35LHlnJyHBEvNqJvv6nncwsRYnWeFROWh+ZSubPB5WJFAQAnoLQ+1G9dG
+1jNdnPdgS3CH32M99TkBHSy5rGGhw9HCNyMYUDByJvCWl001W0qzT1FniL6inSMfo80x+InjWFu
4sr4bkTFqQIEspWNDvt1CY9zpgVLNqWs5l2EgbZbj+PnSsqq/QTt7QYQleUi9txQ4lTFFhTrfIKA
eQ6lld04SbSBlax0dPpOX4ZA56FTGsbaYGNkq0nVExn6fRs046ab7eTc6i26IT2aGSplTLe1JMBB
S1w6Zq/fTlIBRrMgDaojUIgGzYq7pIVK05rFZoYs4ADaQOHCIomi947CQwFyVM+tQySa0yAWoEgt
5Uv8Ah5l6OF4i1CR7qem8SY4cPuYbr4jN1VI3pIYdyX6EBv4Or1j2+BGgAnm/rKKW3XKAvA4Sn0y
v+JgBOV+0CdswFEDt32cIQ8ptumflKXB1BWqCYUypW6gHoLlV2qyeBAxLUl48K1Jetmvur6+E5L0
RLvLH01z2uATfAcu/iYUvXAhLaWOLoLY6YFEq10PUSBLK1fM/WcolZ+kzNwW2vRJDxLWdYeRBKpk
MhTH5jBO9bDHpwCwRwuTaLKzYF+bBRW+dJRW11LIQF3VNA+hpSNf0StbYXefNMZ4iCCogZE22q9L
29z00gSgsDXGBzAnzTUlyi8ouz1S132qgJCnyBe50PlhIOAcDJU1vTUmqf8ZQjNv9qBJEbNSKqUD
91ai1riHPj5BEozLwrpK8nn6MuuNAAoHY+6k09LF6gUb9PQ8LEF+7gXaWAC79FQ8dRIZJujXuZpB
DsEaxy42s6VzZbTZ4iDWjLMFmGYbd9tMB5NYgLKs/ChAQ8/Roz40H4tUo7qfUFi2eBcK2iDlzAmy
WQxqj0Ax6YA4c2io+jHF5e2MgHxYnRCkiSGBkyxXQvXosaf1RovjKPdz6nssD35+/L0pdYyCLfTc
Quwa8+oJY0sTbTwz6rxoQVrXlS0JQzWMian7qViPf8b0cAgPSAnGp7DTLWvbdii4BDSDJS/XEExY
IXV5j81VWbPdcLNku6dBVu/7Yezof2qzKvYpDDYgHuoUPCgSkDDPnOu09nU7k+/MAcVRF1IUJC6r
qivVi5Sx0DYp6ij2Lk5Vy8CCfVTRpKvFtFD7sdt4AJRd97JNVzVAOZ4eSLo4AoG8bgcAbzI8K9fM
ZqNGgV5vlsBSZFAfetf7tYGp/UY3B4y6BPwFnAAiTC3cDjSlBSWb6oU8zK3kTRDyFqqehfHYRk0W
OW0ylwmsBglpmzDr6hrMJFoAjmIt6J1psNX3ZRThWEvRs/1EzSVUfibKgulf34jodrAAJqDBl8Oe
CHv6QEhUpDYm8EjYdicKRxTP27BbuuMMBV46NXaBFAc9oXC+sUEUdQ8SkjGtJ+WGusMyhxdcQsJM
92lQUBq0MOu1t1kjNZMDvWb8ioLP8qNs9eAutSMmpATBb/sYos0Ls9+gSWN3jWb8PYyDfmPTEP9K
U2P+qo8Y0PtmrA2UnbNF7zYFd6sNFFrE6nYxYJxcjYCTUdyw9QospODSuA3U3kr9arQRs9BQEEgd
ofVUtdA+n+57c+rODXf9ZlClYZcZy5WMbN0ViErs0ouuuEWR8YSj17StUzF60WhNm74NyzPi/BS8
bHk8WzRCnUXkIOxnSDDuEI1fwWMv28iMT1NjStvZBl7bxq18TWsAdG0+7amiUAILsg4wK526aQoB
EBmFR6bSHjHZAbWu9HBjrT7eoHaD5L6luvScgm3VxKarpUrspxMScEOZ32fhcBsCOXIr7k/4CjGl
bbhfzTGZKcg+wrlBNwFBgl2uckSP1drUoLBq0hxil2yp498UpVkdSsThoFMsxr4MpZNRm8tVKgE2
aienQ4EiDIpjRI3x2Gf1rh+Cr9qS0zHMyp8NdXWaTlDUI0m5QasvdOSEknzbCgt4mqnBfA44E8qb
YF2hKxZv0cAxxxJsbzCiVEdxZziVNXSLOQrASNN6SivtezUaz3U4yoeyHSNuR/MIeJuSc1GZR6o2
gxfQjEM/Ud2BWfUlJd+tyLBdM3YtGDHDpUOVelWajbsIIFlJA03CC77nak4q6xOeZg+NIiNCyYLA
Q4EWIbBFG8Rq860N27TzjGm4AygJ6hKwizoDvQ0WlZsK+2q3qigGo3bHiQFC6CoZ5wIJNym+N6DK
QkOhg2J9l1qloe+QAD5zYdVmxqc6l+3IBcWoLlv8b2bzhDpCd0XZEqs6y17kGB+VccAuOodJD163
CktvmbGBuEWxz1ztuptWhq1bjNyWSOzEdrn4JZbPyLQtNIgdq1uS20Quu3vEWxCrH2DDUXXVlfLH
SPRVbfCCMoybLkKB2Oshz9geouJVcZVTt9ihOAh+GZU1UWi7OFoU5YAvFojTMVWBtsWxXX/P8zyC
aSxGqd6Nndwxp4NqdPu+rSOUjnp+0L5aZi2DAlCk+vAZjH5uUEYFS91skoQ6sJerdR7sowjHevh6
gZ4c5rSalcdCZFy+Bf708U6vWyAxotC16AplehQYEhOwIyEIcKxPi6WwrzR68nHrqmFrtkesoHKI
LhoKXjcIqIz9jdzShactRFcu8MU49ncQYlI0BoAK3doyBGgYRa1S387EPJ+hHw36uTSteXEToQ8Z
xtqIUHlCLULrXgoNo0MZQInFOalRZXMbqDL0R+lFEB0SUVU7PkWLwEo0imhvyrGROiOhQbnpgFGG
sp+2Sn5IwAsSNcBvhABud9Fjns/p4lUjdVgktIxCulOX5rORp9YOFv8uHoAEcETWGyVbtgs28jup
X2PalkvIstOY8eDmDHH/EANwcGpV+RtCwzfs7vsIDfVYBa8fSAKd2ym5p4fDxxQiQLuofIQtd4Cx
4RO3ebbUWZtS0yPqw5S+87baKRZ8J6Ozw0e09VyQ80fFhJ9W5gUA6jYfto2iZY6ZBa7JPtmYkm7v
dTmzYWEUh74uH8w2ovWzimUWi71Dy8VTyv4M+Xe8ZYI/IVm7OhlmZ1mkh642acaPacuVVx/mqUh2
QW/sCYnOIc39zxxj08noxAOGK/e9hDSMpvtGluEs0RbPSqL0nDioUpSIw2EP/JTV1U1r97tILb5l
osw9o4jv1Ui7jVq6ZWDMpy9xWODajqNHVcWHWe7qncLqM1IwBFOloRJb0SYoQsxI0+WbMgZH1FLu
Oz1QQFQPx7Gu6c9bdn0dC5rZpbZGRKb9CfFfmotl+XMZws4LjFVCkL70ZI0nbPiuBsXedkN+NFvp
NsuTp8VqT9pc3iCpFB/MIPu76rtkk7f0QWKEihA77AJnrMvneMF9FRN14AtzhuhNVlXfhr6572Xr
Drn8yA3D4Rjp9o5cCt5Vf4XmJpYs6AC6UWNdL0VLMIoYsQVTApz9rVVppBFjdZPYxq0hkPzSuqeh
xJlUVlubLYogodYjVjuL7pmrmhB5TK57aPOEeWJLqPtcht2mnmsucTyM3BqQzDyOvjZUB7Xoxi28
WSQx7Op7oELUABfxtQkMOmS07lr7AE/1SZAa+RV9dKcKje+TTVBe0bvS8LPF4v3bkMHBcItM2epx
9pyQDHG3VIO40jvzkwyA+4dsSsN1oMeP9pJ092ML7fwX32zacwyQtsIyhTpzaPL5Mc3lq2LBV6At
gpvRRJSjMK9bcjfiSz+x5OFp7vvrpZpuUhKrU21Z9/pKfSX9RfVpUDNi30mguJa0roVzz5cRYMRs
JNUd3tjaZ0Mfn2L0g712QDijhdi26UKkRI08uInqEuKEvUie3abqVaCauT+3Cq9nrpWUBr063wit
ukkDJOnCVh6vyrj6e5EgkK3uu9dcNhXcslnxl2kC+IF9yJ6fAc7c1uACzbgS+3mcIBdNp6rUhxJb
iKB2MmH3G/gITbfVe61St+OgrNoNpdrnn8CQ00Jq0zawfX0cgrMOEwHVIDh4eX0mi5vKTauqcb9H
+J/v0oNI3hGmo2fUNUpUI9o6QFAh7dGRnUIXSA73hRCD6YdjDcegFC26ErCG6DOGbQMlYbFnkE5a
utKLhOhhMEi5ND6IPpkV2DatdNVWA3+K+pCUXE+1GCbCpXB6GKZA/bzM1jheD8AVZG9Vf7tKIATY
pEIYwMDKq1sBX8JqTAI2GMSHFBOGL3TAkUIcKcBUnAlz4k+o1xDNNiVPJY1mAa95HDeyESXYGhTV
0FwbcdtGO5U85hgZEQmPPeaE5FKcE9IC+S+/B0E1HHoSK4gIhZnuq6oLb1MFtDlSdq32U0Pj4aEI
UcnbSIi2ENRO9j5rkS12kVf6amTLc6hryU1bd6BRytKODqU6imEDQwo5p6FuD50IboCqod06XZmK
OLUALHKv6VT5mFuTfVXkOL1uah11hq1qhDT8VwwIuiaTZZP4JBMIngFRK9zbRx/dTBfJVdXNOBcy
1MfqBdbL2CuHYlpu9DFjElBG1CITUZvS62tuzFzrtxiDPGlkgVeRtZykMnanZizdJpOR8pfyr10o
5l0LjMPtBSLedZufyhJerm7UozMp6lOXtXSrF/M799Bp0if0nrX7CQRCsB+1EStuA8reV9ku7Ptg
ltVg7Vt24Qbm5x2VreAaGxWF00JKx4ewHFvNH6Uhu4Nln0IfShA69hXSudkTZml217gR2Vuw9Xg2
lIkO/QfBzia9Apd1RNl8UyZRRP4xqBgE1GWqfm/l7qRSDEIIyOsQ9yVkG8tjZw+bWK6+IZfbXo8Q
nZxRXT4nsRxuYeQoXjFC78xVSKPS9HdOeYDQw66zVW6XE0uod6SPJP4R9Q5QDDZKGsWMgEj7A67P
5HJby1+hMx5ieShvpwkDjYYDc8v1vBT3SVoT8omx1kyk+nryyTBfQy86tei/WAKCXdrQfHbkcqUh
piZ8m18N3LCXOTP12CQUC2XwdShFqxDxaPPS3U8zdFUpt62d31ICl0QcyvbXw5WrkGDZesvdjaoR
IlWwBRfd3CyxgbR3QOKeuRQA5k9FroE/a2hifodOYnKnj62QUzdFeBZJEz0am2NTZ3l71/SZHTlW
I8XtRk9KkCe2GUB4NxFKsP+uC9t6nqO1EBche4+GOQm1q885cWs4V2uYqUUcO5NAOx/914SbAmbT
iLBVakgHhHoAitgmcDf0fchWZcTTFAxh7xU97a6U0Uxv9FazfsY1fKIoLK1dTkmRWB1j9AKkz9+l
Rj0OBfls2OZZXz1aIhrxxp1vqrkdnDyU273V9z9yqNcwTstxE/STpRyqQkXkaaz8plQ7+xBNYlgQ
VA0b7TaZMZZk9wsuBYqDaeeSnNrJYbSlGSEZnDXDq9YUVbXtCFi/1zlASRr8As0zM0xsZC7R8oYV
ko72tk04aU+jWRYHuL5Bte/Q0Afal4BR2KeaDLdr6ZV2ump15DQBX1FB9iWTSwNLIAQgqcRUFNvi
XBPhAVJ7STxZr1ywsO2CM6gYxApKGSoxBovTc21r9mM0o3iLRTeCkYj7oolGjJVp8vQUE1yUi9bs
5TinskSN54cerBZ6MtKKX0fLzLYlLzt029HUH4c0U1QHPJrkgJhUDgt68vdaGi07doJtU41ibE+Z
KL24IFes6borpQgZKWjJYX4E0zkp922Cm/aGM6aoMS3GJ3SHLj9ussNE8rJP1aBNvi6NXN+TDraB
Q+JaLzeQv8Lp65SU2BvgQzMbD8YgA1hpGhkKbxMbKBylVQGZDWBZklG5s/THsZGL4o4guCpuNTHH
zWMyI+Sx7wLoaKC5JLsIfT0mjXe72rJLv1vKofDQO4NY7iD1mS/XAhWwbDsWPfFCACwm2hVl2cEX
bqQ0eeBREJezEL5UNkha8aLxOA2j26wtGxhC6ZR+DnCVlJAUliXlp6HUOURQmWS6nZT8uYYmGzht
BIVTyzpWZqQnxbc+TCDSSsh79pAuZT4jkhIGxaEIQ7dzkBXdN13qutGXWDEUI9suv1rRxWJT17E5
8upG7rMuLO3ah0tekcSBNAEponTafcANpNwQ6iHk0A9acx3Cd7I2bJNa8voR5yk3mOSO+qIBqNe3
9GJxQRsvph8IDRW3CQQZpa9I1pylUVieYOyg+hIeh9/bAJ4b4F7cAg8cbFLqUppbOCFg4KJYaRfN
+pmzuPN1HfCqUwVmO52g5Ud7cM7EJElmrfl7H7OYO5EgJwFxQR48SoUVH8DSpnRrsbNOk5ll4XlS
mpg9lPQWfuH0AKQwH8xnFam7zwP6xHecEUSBViVx1tcW4X8XeXVHIGWPhJv0NuJvQxNGvtU1/Wkp
6+UYotVylxkxHmKhMDdjTnUHAu2+7jr1aTaDHQq77U431MkPqHs+wqEzAeDNhElLXAWIn9eAOFuB
zu9SCSdb6uJYKkO6E0hPRErVb2QZUB+qEgGOktp8ajJzgpxcw/tXA5BPJLpIfMX6Qejoq4M33kti
+YFM/r7OZ1BSZNNoPWFHCVDUA9f7IJo2cMe+zT6DNS3uO87wHUx2w1mq7q4Vza6oxR3K7t3femk9
2FZ2MGRu9oyYxIMua94X6KcDxDs2g4RpA+w2y04wDY0tH/7mstGNJHzqhPg+FIG9SbRBOVj5LNWI
GiazM8bMhSNNJiLhDT0cCjuG+f+CT10T/9297BiqBo7k77Uab742//Hvb3zHPz1G3fyLWFhlMxjK
6q2jQWD6h6e2OvRgckDcoEHRWSWX/rvHqP5FpX9tIlIvoHMiBNCZ/2ox0rTU7JVDhBWlzTcZf0JT
o435ApphagJncqFCDwKAZVloUl20F5fFDmXAXlTIpYFlWw0u4oad/2JGbv4FF3jJ73hNVvlnFFqm
lg5IX6Wb+XqUMmgrzigq4kHBQRz0EpKnxZR9CdEk9+LUlk7vj/f7U9G1ZfYEvVv8fC85VpmCHgrC
iQ31dVvfIJY9YbE9KB9Ayt4aRTNoHwtQu7ymi6dSekGiIxMzoTaifsJVO99DxF+895/l97kzZKh2
hkU7WujGpa0WUZ0cdSj+OxMWPJYb2RNNm7QxDOw47Lmky1CP0cP7Y14g81gV5K+reZ4sYKr9Zh5q
Fxr33zCTG9WFepAl6gtDmyZ4vwnzg8d7Y6i1u66gUqpZK/3y9dJQq1ymEZ0yFOIAgJSLZVPFfeW2
SZ59wLx7YyYBHbKjLKZxtcV6PZRRmXjQFBQoqcgm+z5OzJ1pJN21Xmr2eWwIVt+fxTfWx6vx2MMv
cWgzlcvSHBgPCeOl2uVKUEl+MpjxB+O8NYWQ2VfeJ48HOv71OEEulnnlR2E/XkeYIiEvieh73C9f
NFSfPxjsrUk0LFNgPQ4dk3l8PZiNEhW6Iugih4ClvX5o1FNk4iBt6PSmzUno7vuT+ObDCXAbKvvM
4Jh8Pd6g94HoYpUOdtYju20nqg95hoga7cU/3884ieiYkYEFAVv121D0Q0Y4RQ6d1RwQamBsYnqa
Hyz4dYL+B1C1noU8xYtR1gd+gU4c4Eo0rcIDGQvy65GF/wStFDDvmn69ims9NaJ//vM5fDnk+k5f
DKlIBsrdExnZTC/K69TMPLUJjRQ7D5uH94da5+i3pwMwI0zAvSv7+fVQyHpGDY4scHxiu79J0XGn
YFpo5//DKCx2NrMJpd+6GCUw6N1GNjI9Ja43sHpK4B9DaW7fH+WtpQ4viIt5vW1B+7x+lgY52Sau
0RiWGlszXbhE6SEz8+BnXrXRg8151X2wud5a7EwdxyGVCZOV+HrEBFVP2otaDY/PMrdUiqhp6t/U
GvGN9x/trddkyagkrDcXXoAXKwLQAMZwkLqcKJAsd8xbgZEY7Mv3R7mAJ65rHXQIACa0TNB0oIP2
+nkiScR9ZhRrSwiGSFto2BuhoQZ5rgrRncApqTKNbRCk6VYzupHcdUCyb5H16INT5PfnxW9WN0Gy
IzO8bsHXHwT9EfjHA7eMAuDfvC0os7b7CAXl9oM3qKyH+usNwEgEfLKKV6KBf+/rkag2iEiZysZB
hzI9YO0ykPtV2gOVmGNoStOhaavSb1LkWjXGd6c5RarGcjuls/c94fsHodDvxw3erQo7EqqGLhur
4MHLvU9PSxe4SaFjL6M5A/zLzk2k30a4Y4B9VFhjzWDetX2Xf2Sp/ubIKhxZQYDLvF+8/Hmo7CVc
60BgsQevD3G5GetA2uY6Guv2Z4ggtff+evv9LfOsL0a82LCzqkGfVbibJg3l0qZMSHO1vvjjtcQo
vGAmzgQdcnksCJSfNCLKmioWUlESkqfuoEO/ef9Zfj98GMUEDyhMTTHlXwjnF2d2QdKZgvzAOza0
zTs0smpfS1uMJvos+dbFzbJ5f7y33hZLds05DPaJdXH0BGm5xJnBtWQmI8ikocauD5/C0BUib4/q
MNudN4VEgR8850fjitfrEyW3afUUpFWSFw1d/LLcI6K/HBNwZle9MKiVpYnywfH31uSu0SaKEgTw
8F1fDzpVAnXopmByY8V47mBX9z5K2QnVJJsUPCqk7tP70/v7yW5TdlM0jRSIa/GX3u6L19lr4VgY
bVgDH2gLyLxwsrUc9ppUTH8edhJKE8FApJdlE8zo64dDYBWcn4mA0Aw515fTpd9MnfFRMP3GXjN0
haiEQBChYv3yXAlVKkQm5weyg3DlNWjhJqX8Zpn//F29Guji6C5mVP3ozlWOhDD4FnV/mKuJdStT
5neyRv5gG6yT8/r4XvNqS15Xh75m2a8nj30cZxEVIqTK5BbkpZRvkWMFAJMbAukAE+FGGHoIacEw
+cgF+42tYJPxrxVDk4Rcu3hxVjohhNxx+y8SJgN0utUz3KzepeNQ78vGRDW+igLjg/l9Y2VS4l5B
zoQBrBv19ROTk+DTshZdDSXAFwd+uVMpoALokEgfnJxvPeCvXBmFaBMS6sWaEVjgtXpYEVBF5XBl
9nW/z6FeH2KMPeBLW/ToM2juH5wwb7xSShzUHQhEhEEE8PoBm6hWl65jVK2nY+BkcSy8MS5bzCO1
nrYYymmFAG6HzU/8wdC/bZL10iWOUxEX5cq43IoAiYqqrjlRwgTGsSqDXaQWMxz/8GxhFAOn8TUn
I9y6PFuaYKJbv7BmF2rNIN0QLAYM2mY7rbKKf5X8/leljreeiNOF8FPAZ7RXxPzLcCLVV3mBClhw
ahcIZNbwnr8MuOVZHyyV31bl+ky6ht65oDKA3PnrceIlgRiJ7B6rEgZiW836lZz1+b5GQ+KDLf/W
UAhI6bJm/rpoL4bqVmVsmnMMVaOaQdkDyPoyf4Z3Pu/ef1FvTR6xEFtAAdevXN6xtJ7QPFYrZAJ0
OfYbiVg3gtbv//Eo6zXD9mLyZOtSBKoNrchG7IEjzKDtKIMAcuoyF3/+ggio13oeYwh1pWO8XAg4
2lZq0galM66UBAjaql9OIrkN6nD5/P4DvfGCkOzieSCMwjsw1r9/cXdaKuBzKURdQQfSu+nSjkYf
AuguJZEPiGNvvKBXI13EBUU51wGimaDQzeFJWIXmF2pQfbDe1h/y6opBBo/yJA+Ewr+MUtfrx1E6
dBGhB2DFZpbydY22yn2ujdiHhoaOzeU4Tdv3509Zf+JvI0IisVFMUwzjMg1bakDo48oW0EObCQQ5
7k0FkI3AXjE1kRHQOsNi0J9jw94WIMV/SrN0wAgKOoc2pnfvf5y3JpkXaVIKpz6rXn6asMjyXgSs
HMvGO0eqpMSnRPDjzwehnarquBdQPb2cZHPVrG0rNCOmuFERpx0Ts0Ouw67MD/bBW2/TsuHNaarN
+WFfLJlAR9QDQ3RkJxJcrpNIMx15xDnPGHYF6gEfjPbW3Ak4d7awVuL0ZYgAnoxm94B/h9UZwVU6
zPW+4hT1/nzyBAUPxJi4t8zLwraVoSWP6Unl4LXYXJc9XIHJABv3x6MwbSRRnIi8qMuZSzGGSOEt
rXGqFZ2y0dZdJUag8v8yCrVKbi2SqcuSilgGqfvFlEljDZ3jeVK9KijEB2fu75UOm2qKpZJN0EtZ
88PXmzo3FzSPcwt2Rh/E10imAF6ss0M5ItNkygM+YcZdJcmBX+Oqc0W9+2DaVfXB/fJbfMWHUCiz
0Cag2sLEvv4QyOTBcggzAgHwwGhfTVFb3EB5kIdrox9HzZ1GO4v3zWDjtvD+NL+xDcgGBK0Wjcta
rIYmL89oqYwMuc/t0pnxo0ndSAZtMFbxtaaHuouKNv99f8A3dgKXD6eH0DRUcayLW7tXrSlHWZ4z
LYpi0DAa3hU5vrjvj/L71aPwSqmQUcNa7VouZpSaczg1GB45ZoR6Uiascj8XqGGgLxp9sIR+n0GG
EhphIvkHiizrR3lxy3FWmnJjMINlaqBwNZcZ9mky5N5HG+jO92jMx+CDp1s//et7gVKVSvqL7hot
SvtiDqO0NiYgYaWDa6rk6XZtPNUYgH+rewumm1Ko3yiDTFdVpJW7vFHbL+9P7u/LVdEooACjowUK
cO/iIsyLWsZgDSMm/N5DLzOt71ljfUEFynRqu8idXv8oqvx90awjkrTSTaPKepn3t2OcxCrewgBM
sFzS6r7fsVWKD97kG4sGcR3iSYIwyjeX4hnNUlkpsswldgNBvTHCdO5cO1Cih7JttOSDfSB+5S8v
3yLFNUFrmTYxAY9uyBfTqABnblsN9LGe65m06zmuf2DwKq3C1kl7jzefrTiTrcLxmScxV3jNqpW2
JbyvQUkbAnW7Be14ENnsn9yJpES9pvcnDcjjWkjxFkVbDntbw8F3O6IXBDVPtEa8wV1uLndj0VZY
xyVpoB1Y1HN4CMaxzfZLGimlZ3VKGO3CPsVPcm0m9du2tvviJkItCBccvEQtTGaTCCKqEjXCm+pA
+Vxx+YDtz0JbAG7C+xlB+wEkCx60WndnlPBJHEvAELlt5VzJPFGGoSLoCCVTcCXGoNR2Ik+neYvD
QiK53ADpdwDzYwiCzCLWkRGJXA460HuLkHIAHVvzNoHQc7QNngXxZI9C/yr1naggYkK063TXbMNB
x9UEiSkPNZo49hVRNo1vFkPS7ABKptMWS5AwxEETXX23QeYIh1UYKRidypZcHCQT0hQfQYrGbRR3
k+nZIyoFbhma6Y8AJZnP05L3cMIqIjlPj3KYaS2iw6MzBsuYA68xsPWckTmunGksYxODGlsfXAnE
OSwTCoMFmFM7Dg+9NVkGMeyoIck6LgGO2P3KGQ5lmHxIQjeh2IimAm6Wjotp+qvbBmZmJvhblL2t
DCG9oYyFo+Y53GMZdpWGM8tSMJ3woiJgMnoertUzA9DePpQ0gcGFEYStmzVTbDnBKix9iiDtJk5W
tLhSCLiTA25wZv0w2UWPm18RA/hVSmUcHZCSaAySQMf7fpyk+bqoKS15bdHLECcKwD2OLYr4E6DC
4ZiPeofKUpIt8yYuZy67OMOZoLNzC6ROGfe5l6gaFqPRKOsgkILip1XPzeOcZsPP6D/ZO7PdyI10
676K0fc0OAUH4PQNmZlSaZ5K0w2hklQkg/MQZJDvdJ7if7F/UbbRVfLp9vH9aaCBdrtUqcwkgxH7
23uvFXZKtPirymKQBH4dV0Xo7wFAWd1+pMb/1ek3IjqybPlMfSIn96a2w4u1sJqLogwy52jpiV3F
9BZWZdwLRVF2yWOfg5wI6pPVXq00JlSYPSn2CuluUrP/bQlk+TiPoYAjkgBJbXNcapnHd0hl26g5
AgC0iTqcb1cuCmuzCwBf9hGsG3lfNCGw6lK04XPZ1dMaE/0DKuKPnnfp+E4OAt4b5XXok6g9IutI
GmQshYC9GAZDvW9I0pKBTDzK0adqJKiTu372osGgfxfrZFoE1fAFJ5NaIXZmWgIDwohPasaZq+KA
K05fkwKmsLEYPW3G1GSRsvL9OrudLIIhkS8HO99ha/IHOPPK+Z6HQFtjqDLYX42mIwDj+h0nKoBC
w00ZLCQzOPzY1x7JvoctS1hESoTOFrizqnbfpeRUdwLzfbEzJfxt2jl1eanxjvZnjpHWV7iivHaf
mwYMGkMa1rl2avO9WKGHbL7qvn/0mF7rF3biojrNEomjWVd2Pp9QftW1ZwYxT5gbRV52Z5ZsRHLV
ublezlJzbB9XF670fVqHXfI6UaZp3tpdXU0HvqHAv+7IoNk48NsiIOZczx51cSSH8X5VvaCW0EvW
03qybb3rwKWpk74JxbyjanoBTwiSjB11WQDm/MJDR/dHvbmm3qHo/Cw5ooAxobY/mU0Kp8Ys2ZmQ
vquDX4ZqiAdicUyKKGcPvykIFQajfp7Y6XFCPii/Dlxm2SeGZLcOt9PFm6fpOVy/hAmO2avMZ+Lz
uF0IznvuTkCt+F56G6i62c6mvi7YINYPgIEKeVsvJDpOeAK46PyuTsriPkmplqyPVQjua4poG2n9
MTJFn2rrWDdzm+CqmwPZf09UkJY3q3BL5zTX5cI3P2NdZc0UhSzwNVJEHTfBVMyXEASc5DDbRpHS
i+9hpU4nhzfV2G5Zg/lNe22fE6snEzd3FSCVJoVPdD1nHoZp3i0LMZsVm4iv3bRhPKmsZm8rx+bB
LajFPCxOAQG7UGnanaS/8U7Q9hAbKVFT55QlK/tWc/qwgdNQDhic9YU5OYeSXSC8UDes+ss1GBj8
TkVFbwH51sSLYZ3QgaA4Mt2ljq8vTX9ubx0QwyRnHBfbfVMN3qtnDexc5kQgoxrgloC6YSR4Wp11
mGlyK7lVR79fIjbypBe4A2GqJn47WTuDeoIqroRlXEmkfYPae0UWZcltQGgNRKAHwp1juB+3o9+e
HHV6URqdvMiQGGHFgr55rOCQAjWFwvau+WnsodAMUOi9MOPzcekU5CzSYb5yN1IEQkvZn6+Dv5bR
tHBejh2fnHvEs1qJeCI1f7lIyHVfauiDN01pp+ZJm01qiUhXL5eC2DLoccIgBJraYgpOIJmlGeh1
Wb+5dQG/ea7r7k0uqXuZJmRtdhPwMm9HwxvORHrKaVesba/dDQnZqpI6ge7Ql7K5hRScU94A8pKp
UJiWV5a/aJ8nU1NW+JDWwd3mNska+9ImcOuPqnjHeJLRn1oG08yWroGPnmPctZ9F2Q7wOxZixGFS
k1e0jVxp+FC+D5OBDeFXDrsET5ulsm99Xc/Y9TMYFogTaVHuXWUP3wKnULCiCHMPkdN06TMgEQEe
jnzWqbcu7ZPLwaeOimpJwxhre/+0BpZx30MVpUNvdYimJWId3yZcvjeO3em3uS2yVySQ8FY4BJcA
G+ZUdmap8d2BNH6FqFF+GyeW8Qh+QQu4bDXm14XaidfQgPwBqL2EWDy06zfM2sWJW0oL75QbDG/h
qptXhj/kQ2kzrEXEtsehuZZQTU+SI+hO7UCH85G5CP8+T5fM2pfkI91YD41h7Iu8CQjAODM2VWYh
q73PyAkZkZ04vnFUSyXv8rkRtMCC/Ps2jEKlB9DrKYWQKqzd2HBmdi2B6uBxEYsp/B3zrfxCJIk3
H7thbhO9NXxAJAOsYO+sWhfGsyjwIU2MQE1CSjcF6QkGguX0PJtLSd4uX0RSQJP0ZusqY4jBl5gs
dOTGcpDtZUL/pg1MooBDTeWqTcgGk7y/c1c/U5EXLvR1uLDKaXytlf0CnKY6TZ1m1TvfpywgWik6
SY5ocXZIp6y5fO6Er8Hgop+LiAR6fhBCtCDeKvLAMEiCCnZzyf+koRRWEmHv6dmRVnrfQ65Jjonq
zlSHmsl8Wio9P1BwFzZxaJXtZVF6QXbwMa9D+BiUNx6cZjA544VrEUbNOkBOyiaPyKohrMxlClmZ
Yr+qqr0RVG1EcvWy4LoqUgKgs2fIMaq0D12QClyPXCEfzBfhpy3qdUqcJHYt6T/pFKRcBKJDtBdA
0qgHSGVFvtwpNe3P2nCnXenTuUffalhDmPdHngvDmrvlgceecQlGLFE7P5uHEyvnEA+7ymNHEITQ
mRxbU4Ppz1b6lKWdb+2cgnjNnpsUKosKee6SzM7ZBCU1VRlhie//KEdYJCVqZrrcgpv9y+hOcj5M
YY9ZPxuylQlQWBfvi+gmApZKpteONv0XLNdlt8dgSnGnx2D8kZ4Kl14NMPLjQWZ57nAKKMYLJ5Hp
42xnIRuONTVvq4L1mEfGwlJljmoScbfWzdYv3HdJBHxI3Gc687ud7Uhx1gd1cV0nGAjjzJnSm9VP
2f22NIWf6inhF5rKVBa4J8bsYVrb0N55jUtwBw9RiIM20/nV0tn2s8419gCtYYKNFDeyfAMPzOM6
mUzKvVfL/drb5vJM6hFTfuFPzhZNhOAeh4DprShR25qqnRkhxYaQfkZkq8vyV2lRBx1PbE4pCF0C
aNSuO/B0XFVCrQGUu/StptOAaF8W2C1JYluH9FnUVPFS50nKjE+yuuFw3L1S+LtJ942Vd4elJTN9
jP+87mMvqGUft0o67Fj6vlwOy1IzpvAoXr5ZzSnl+ECNd3DwZTN84W2N30vb2epirOqSEoyRjOHo
N+9mba7fAgz+DfxM19U7J/O9YdfKNt03CNDcjTbuBh7j2k33Q96H19biOnf2uLI4sNPIXTLtlbjr
l4A9yCgt4lbZmlybC0UOkOaa6piSiqo8tyDT9rFqJ+OiLTjFRiK38i9LGQbpcUFeXxzLpWUzCbXJ
pLghKKwTMr0efZ+ru10awehdzZn2vwZt5/ixDRf7fTLlfKuaMXxoFQ3CjGuG6VQCASopzHb9Wztv
9XevkIqH5Zh41xN79/Nl1sSiZpvbVdmGzmKTs9BX0D841AqGAddaZvBycm0079QCrzdTPeHeTeky
ecBvOzpxaBfTbanV/GxX4ax3gZlPX4I16YMTnoBLQJK4sAdiUbJqjgaj4bG1tpKlaB2LYSGnn9AG
aoPiupNrIbvjVBro0iNlJTz2ypAmHTvPp2DXWip5TBbd3ZDdX1382BMI2QVz7sKTxk6SOKAeg5ag
yTbL2EHL72NY54KsayA19QVZ+GzTQQLnMFuc8VhneXiGFazNvtES3BNfc9tNJKDV9Aaj8tZS/UFq
R62rg+N+NAmbBKR6QjIkGOQVA30mH+ESB0z6p1XFEHhrs8K8U7Ad/9IlfvLGdljO58aqFFVABR0M
R47hUb7Nfjo0GXSO0jvgFKWQuUxM7OxrOWbHoJKM5UHNqkAdCPHRQJTMkD71B2/RGi3YixzH4TC6
G5IR2ih0Ri42SI3lB7Ux5JKQu/KD5mgWG9lx/aA8ErZK5Q7ZH/pj/UGCHMiMeacwtniU4owV6gxA
A/xI1VCmwUYFrKT5QZgUjdE9UFPBnVJUAU3XRrYMT+y0i7tlTmkPyF3u5H1NVxfSi2NW994H0bKT
wwKx+IN0adJ9hIfqg4Dp4n58nuEd8ioZBjBuBXCZHgGRcic+KJrWB1EzXGGYRZJITxV1H9RNJX1a
uAD4Jm/VB5ezdOeN0Slrkiwf5M6QsFVPqu+D6GlNUtDZxWwr1hv0c7AV6eUmZ1rAA4bnOWDQ3zmh
2UD9cUCBbut9QEWNZqVVgPj3Rh/90BD/r+3uh7Y7EiIW0uy/b7u7yZtf3t5/OXmBfN//zEz67Uf/
yKKAP9o8kD52TIRzEaKP/sFMcn/9sOkhWjrCgU6DPP1H351t/rpldwVVTpuZgf3Ov8IotvMr52i8
Kj7zL0rE+Lm/0Xf3SZ9lKM64mrmF5TMYRQf/JEgvLOPS7ygxCItBMCphPhgk3voX89BP+ixRCrIu
6M64sSxMBttn+6PS7mEnT7ISDjV1C4xpXIuSDvJqu4zK779Q2D+/IV7KhxPG+2JC4bNx+PmlSoBT
2p7SNU5Ul502YV0fSjZf0Q/f9tVvWu+P8ZpPQvr2hvi7LZdvCNoU//n5VVgk6Wwb6NqHPLdccnj2
T/oJTLi52NWlbKvqa2Db1tV/ftH/4VOkHdHdZp+4SrkEfn7RBiEMK6urYxjE9CBZKFbYIKtrazTK
327yf2s6sTfj5g8S9/YGN2SXjYndJOnw+bpoV68H5ouS6tdTHcZ5UQ5fIS0W8MgXFQScoCf/u1W0
A3TRio18IIb5fKkwjEV+Dkk8Ih1eXZVyATJArRQzlrDwART0ARjYrvLs62XIrHqv2LEQeO9zEoL4
ZfVfTL4/dVDjxfOdzWhl4Z2BeMN/f/7M3MaQ9ej7cGrwtiTRRGmI98h0xRm/9mT6bqxgorspG0R3
Qx65cc+sypH5EbK0pplMetNLD9TrNR1CVttuqcvzdUzQK2VLpdlfXFTbXfDzZ445kmuKsZDHtfun
iR6KcW5a7QZdX4sTr3BIE8519USvBsf3mQ6Qk6UlI1vnlET83UvL4YtmNhxu92jgfJpoGF1nzKih
JOLHgAaJqfo6Wsq8LBql/mJ68ueLeHNqb7ES+B8mZv+fv5B0EIiioY2sCnegiMjOwtReJKLJ6i7v
//ld/XktcBDiWOE2V4JHPO3Ta/mmrhqcRTE1IuV+7PWbaXXpXwzVP1zVn7628MNxRmYQX9/nvAzD
ps6Rq5rixMiSSE/BGMkKOHOZLtUJmaBmj0hUcpSS7jmD+fJdVIv1F6vext77fO2EPBVCTuO4Gbl1
f36ryzrNaQNEBoROa5C2Z1B7KoxOHbick2ORthRKJqm3VxaWdASu+sQtzK3UwNXOs5MFqG390Bx3
QY2CSxkagYikF2ejVWOj+9vfyrZmCqYnH2nBT57xSmSV06BLxc2Aiq8XtzhUpP2P//6r4DHjqUuK
D+fGdh3+MNxNZyqkskVOAD85t7fUw8eiWf4K//dphMzysg0dye5tRgTX+TAp/PAqBbqnP4aELPK5
rc9LerV26NMY8Iey21VKJ4f//K6cjzvx56uNBI7J5Yy5edtZfLp/TB2CrNXAWSnsSavYCTdGret1
w72z1E2+l9ZgEzdoGOzS/jd2dxnldTTZCIflr1Bh8OBkGeZrSdHkN2+Af7SbEY+eVqM2k2iha2eO
C0uqe1YC42bUYf9gq1byA/hEj2HruO+LmkpOc0UdVoekWulOCxcLrBYGmp5WU1o8m10SmuUV6K5c
QKUe2iejgWkTwwwe7ng8bme1tjEfOg7JBZU9U35rmGVwQykfm1g/G1GOk5kQPJv55QZJHh5E3ynv
ToM6HWMMw1TSZowa7ahSMImrlXaZaJjABx1N1TzTnRkkIbIHyKEnuzbDKpILXTWmbHna5IUvYCx0
Npc2bYw2EqII2sd+HIZ7hj3gJVypOJ8N3uhiUJ/r9dxZZvT51uGPdTQucvQzGIsh0un0VAlZUsmX
rYN6CJfF7PZ0xconr24mUusM/O/DkmodgBaBe1MuvvUd1kZC+VilzGHXj+F6T2fSXMXTWqLdLF69
9Cdp7Zq3Fvjtdk+4q6PpkP2EjSJLnRGtLd3EMCGvgutimqeVTzBVb/C214mxc2X5O7VO1gXlD30a
hVk7PnU+hSDQmmlRO+29yaBzwlFZcwZ1iG6GWo+m/NJYrdcwSHKrMv/aJJ1pMDJzGJ+rse4YPbL6
HRkUWJkckgTOaJlYThNDV7JO0C1NKOatr+nvKGcMWVa/nIcuA8FDMvpJyjGG2d5eyIbSWuYiy2vm
+4sZUwsMAF7SMyR3QzGD4Z50ZqG2NVl9ze3t9xfWEqqtqYg8nbObPABeL27BYPpKlg0yE6c31YtY
lG43f4G8pj26LLvEPvP6jjGbmow5bmeeqJE3rWsXJRuweJ8LYyB8nWOTiH1CqjJO1hw1ZlgT+VWY
Kw5OWoT9cJerEclgWeXWlCBF9o3HlwU9xZw4OA6gsttDQgRP7WeEdvqlPO61qaPgoOfE/G0sBGOK
vsu4JXGv+/dqCFfrTPVL9m3QgtDHIMtbijWt22btWjbEZGDe2CnTSJz0YwMKyMoCrExryGdaTmvD
cpau1MCAdwPZtCrzjGCbzf9NqPyCeRrzZH9ITWqYwJvzv5Oea9Oi4RAsNXWi6FJU9yCiLiK8atGR
x/0KtZdK4HQI9uuIJyHZ6mUHimweg7Vd3uxKVlw5/bK8VJ0rLVgsBa20E/inkjF10NyXZW49dDZl
hTsH+bHaT7koNzZMVcmd1qI/AdCXmxfkCpyTZjLpaGLR7+ooW4pOElPKimtXhkuBOuvI66Gx6QWN
6V7rzrZvrDkseWoaF4soi/yELBC1fEbo0MqRzsvCftQBDM7FSP1u23hrQMWS2g7yNfW5rBGmpkNR
mMmLsTjOVzAzaNQtedQxtj/6fAMxumFc5XVzqbknJjrtaKYForeV7LLfK0FpM2zZkH2McQaQYvSK
leMr2hKdT4hpdN0qbv2rnoKqzWGZ+JddYSMVpqVfmcd0OfpzrNIk1Fcd6cZ79OlsPGAXWLOTakrb
41pV5OYrPVtqJ7NeX0r6WRAAx9FZD3pJGx2XWvu3QS9ldzoyP/Oi0Wby+9FLnOz4ltxhj9rgnWLX
5Xhg1eZ0VykQRfEcgFViWtpl5cFlYrynq6mms8ToqytaZOBwh1Ure4rU5uSeJRrs2qDb8lyNQ/ti
O+PQIBHZ6nZxIYJHrbuU9xYhggm1eayYG1qi+pbxvl9NupsSevuG5rULYLTtWs5g6MRMEiIcO1B1
Fs2wOcuYtVLKNfUZwl7BgzNU2FzOkRHxvViM6fvDQFedH0l/Ti+Ur2r6xFvp3xhI/q85Olp7oE2r
CknW9qDHVGj6uK07i5a8lJHxVWo3RnA0h1V41019WEGAmoTcuWw8g0i4YqSYybLDd4pZ+jLir/cu
Gt+ynpZEzzzIgrEI/2LH++ddKGY2CgXwmfE4tz7nduzFpG3axkLtrThFZGOsXxINa+8/7wz+fHjA
pwTQk40IrUac5X/e7zQskpnNF0ijdA7z0BzoX7NteYwoYUA/FnMatRrvSIIm9ttL/58i9IMiRBw+
ZKv17xWhq/xF/b///rGV5Pcf+ZcSBDSb9mqb2QSnkg2R/YcSRGEJhjIfR17AM42v8Acl6FcfpyDK
LFRtDv2bcsKueMz++Q/DQluiL0IQXkISIBbwt2pJ8Bn/fIRwEZN8m4GO5ePYIz/8SdMY2t4IwXAy
oS+zHMeEmwQXK0yqZtfao3mcsiGl/kwL92sV5hoQm9sS/BSF3+C7WxLv6+iw/2UjBIEotoPOKA9G
oZJLtrIUHJrGnL4lWEjL7SBSW3HJUJ3OztKz340aq+JxDgeSxmq6joyYaqrh2kKJwtBTA6SLnBYL
2VG+bvTZuZfr99oE46cstd71oqNPuVsrHgbEF7Ob1jbJixnBMqqoH9y1OWa+OJuUWAXUnapFBGJP
ETqDp8U3v1lC5n5stI17UdmjJaMi2Sr0fZMtAkNq6b7SpBu+ISK08P+CBuPDOhjhHTzAcb0zQ6/H
1FWmdnCsVjwgJJvS+pHnCVsTlA+vPMkmnxAUbVql2FdoFcupbZcJmPKxxaZgbmXp2NbTbjeKzHs3
1jl7nrxgTPbaCphEz5gqihgKQj7uwMn2D0vQqmTvcMxAT5kqBlQZEPKvjp/UV5SqQqGYhbe6DFRb
vCDDbOsbCrJ6ivyUT52aqWVgx9Avi3c5OvJWzKhAcUAdoIoSEwoDieViwgESetlDz+6SYs9Amlac
uBkSfM11Wu7wAsGzaKmWvGS4NTEsnpPxjWpX5vjMdQv8b2uj77LcNY1YWWmu0I1S24p6YaD0VJ1w
LqWXFtQrAxHlckHtGKJeU5wFs5XKtbHKl2SX1xNzUaDE/ePgdFN75iGHZ8dKNF1/5FK9y+GBLrGa
EaYjbjyslvSodp5UsRic6qKfqjy9IM0oh6MgCRRt2K2fHqcpU13bbctXEz/g22yaFGbqDVcXTnTN
goEAYieNAJ4dZ+JSxYYF5k40OmVgIifBSYPExrXVDMTbg957p4ELmTH4YOZVKfi8zvPaI6+znOt2
g+t1xM6/Lhtwz/tg72FYKl5XAiFZ1PYuB/JyeASLDKhCqda3Dsy9ra8LOGWKwYt8vp0/OH/MP8sz
+4P+R5ljcDnMAoPXwFnRPuY6gBUYfHADEQhMygZtvqJI5WHK0Mhk4hiZH8zB7IM/2HywCCvyP/UW
iMVAU+OBuqwDHLrndSUW6jM1VftgI2wKMJcsL41TkvX6eMqX2j8PzPCsYed1MiqP2kdzCoxbX2UZ
bremAFua+OnwQq//eJk7faH2OAqr6wYqLzDmwHQuXXfU83GajzOjutyei2McELi4jJ4u7tgt27ym
uk3T178GdKQfyiqxFk6S9bxL82wcjgqNOwDaKqeF2B2Dp3kp4BUO8/xk9kW/nuPTMqdYrX1xrXvL
RdngRmF9qER72TWGae5GWrlbrISueb/lhEtAC800nfZpP007hkrOi2dYwKMR8beDhWeEUT40zl0w
c06KmyRLrxZtFcXOVyVARtOaUUs5iIPa9HXunAnOanWkddCRR+jC7sE2LPbvLKJKHqBdl/ALO+FJ
pMSWqgZhzt33ACQ0EO4uHVHGdOpS9uwPyYMIsonobeezzknae4ZI9f6g9hgfVozGHdm3a8r6t15W
ZMqGTrZFnJv+0K17zmv8cY7V6t4oFoMN4Fik55wvPLFv2LKeUzJcyn0NDPvr2ObrwCVfUP7vGbP8
krYCw8Uywb41jHGy945NkassJ+e57Mtq2SU53c1Z0Vs0SlKY30V9my1nWa9S5+AOnfXUWJ7VRTbD
hXtq7nxuXSo8zDizMT7RYq/tp6VMEzpwrf7OTA15SyMeNlg9Y92LRJNgxasNVZ1iNs1UvBJNoMic
QvzrNDNsM1a0R547U9C2j7lRZudNMKc055l1J484wlCVOck8fPYkD4T9GvZ4BhAb8FO5mTMcj7IF
6yHIf92KiZsmLnqMcNRI+DPVl9Zi3lA2id0U/8bQ3yoOs0dI5TOsztrj1qDlr6Mgf066twaHHhNV
eAn4G7PmCta5W+xz2mTHnS0oP98Ni8P2Erdxfi7dIlFfbLUyYec3Hx9HDkwAYEl6PC9j74JXl7V1
h4JRXvkeEtbOTLb6UGvt/UvT0idGvS68kXXZNtFzhZNfTJXBg8vPcF4NCOKPwNeDh9mq6NlkREis
Ia99SkpnpoxXqaJlZe9avTqZOCVQapVtyzaxEZr3VgoxUrIXow72OKXwXkBVSQEzk7WB0lk34onr
PyxP5JwM17hFkAMo0pA8p/NkAWsAGecYxU3Xsejsuj+yOjQm6hoGh3t58PsuBgk5F0chLsQdfumq
xzupuYHIPIj3sBSDvW89DTXdrH2OGKBclxdDqemJ/CsajJR41XDnNWV5gLjUlEf0mWbndH8jJnau
7z44TWXiQPIE39SCP7dlM5J0+BFa0nbcuBi77CDHmuCnBOaiFsMw0g7Xu3Xs97Nl7dKkmtZ9bzGs
ioNuUky4Q/YZFP3y4Ay90QiitTPae75GDytqEVoP0ujHYNf3BTAFXZjeOyIY42I/u/Oh/j6z9HfB
rnJz9QpKZPJZVMqBukK803FnO21HmW44mzEt/M6yK5TdnUKnkU5kT1BhDiWQlT7OwyS8sxgY68gC
hqAoQWOoRwP6sF6ErduM5JCN7plnOLZweLjBdU45cQcPadsIqbQKjR0xopxnON7Mh3V2WWuWtl7U
niGPoHO87Xm2LZlejKhhVI9BvSlgkzi6NJ7QTt00brbwQURz79DtmjkdKnxV7bzswhJr3W4SlRx2
gU7gFoihxUUu4QVgbfb4LOPCFPLKDGluTgE5o33ortcH7hf6mvnNwRFJMbHITG0+Cdz4ifU6JFun
b8DHCq1CdewLHH8cH2AoDI9TBl2jrL3RjrRQ5t1g9ZaOvdyz2h0VQuTM7XKpeTsFgTClxvGUeCVm
fyFSkyJJNV5XFkDfnZaDeZNm1GBglMP1uuutrhgi7Q4skUx25+sWFizImsDsg1Ovb0MQJkFTtge2
Z+ynArtovomVpr9oo8ra+O8BO/H8bdYRa7c1XdfdPBtxy7423fnJ6p1g7cABsXSocexfZoAaKgVL
j5qIFGHZc4Zm5K32+Ypbn+FYPrUiXtO803vTq70L3BX1GdUF6Gxat/Kk4BW36uUBU1tlW+XzarDY
srNaNiQ0LMGdmEs8MW3FioR+k5rfFsO3qlgtfXpLNTHyaDf27c2wUDC7Lwww2xHH7ULEjgt/oTYX
aR3wWlGmEU5B6p8GwzKfmSXKTzx0jX1k4r0nvFD4EmOrLZYCzm+w5jBPtssl99bilUp//VJRCeQe
OZapDJwt7RzssSYCVpBJVbzVlRREE1GjQKgMqjsfLXZLx/2KJTbqp0x8p9obr2TS162/p1qBdTxb
9QTwvG3dI61yoAyZED5samsAd4Sflc0xhcodmO4Np2Z4YfgF+/jc71dTs0Rldhe8T0AjzIMjalHF
o7bNJ5Nu3jFuijRAZA3G7DkLRkr/Bdvd8mDRP74p0CPV8vnUpQg1uVpGfuPVxZwPculbNpTW94E6
7yzydEJRPLdpmuwBfLsSwlEyulGQYKoHjzB1VPTMYfuO0SuHIsClw/0/dRVVYYFSNCi0tfrmFwEH
IWWYgCIaYVXfRO84uIxJy3xt6k3b1P7suxE+H66/zK0cfhPl4sW2uPT6mHaVcqPPdfVJwJ4v3CNY
BxdeibS9LSKaK4GQITcXNWL8tSw5/ZGdjr5HU3sAuQRByuGJmHeec628ZuHLnEbjIBJVHwFgM4/Y
asJv+Dg+/y1V4bJ9r2/H/v19PH9p/2v70VewcX2eZuOH5+Ff/3Q5vfej6t9/4Q8OvxxU/fYyAgT7
/DM//RVwAX//bXYv48tP/7CvR7Sma/XeLzfvA3reHxaL7U/+b//l7/LB3dK+//MfL2+c+Xa01/2p
7pQsP5LRv1cWNq/JUf9S4zd5a365aPqRMej7xy/45e2f/8Crsv38H4BF59eAiOFmfWCSTEMmgsHv
MoMTUHFqm0gJv/8bBm9/GE74KSG2ukv6HxCPPkq0/tAZvF9DJjdsdbaxU0iMz/k7hpNPCUjsZThX
kNX9rTYj5Mr/WaeipHhg0OI9qxHXY2Nc081YmUBYGG4wy2cDySaim+RfzBw/jUd/e9VNhkMpQU0R
n2wAhhLEPbT3rNVJmAVn1bS3Gyxn7L7X9fGHL+d/sIZgkfgspNgm5V+oCHzQfGruJyHFpoy7IDrI
lq5pFiPuzCI3ecRa0thPYdKedjNoIHL6Vbc3VTb68TAIsgDZoBExkdGz8DLsW1Zwbxzy67Gwja+z
HDijrinPfSLicNFarKxWDOAQ2zJ21nJGtx0LDjEGaYCdBsjkH9mk/ll8oBKNe47dNpuAdUkemMcQ
zCv6HEhlOSqH3cRcPQHSmtSXoDa9R6excY03NXOL4wA99XtD3A/GW9/Pwb3Oum0tQEI3yRnlw7WH
F70GGEKBCJIQG1e3MfHGh2un2atbFM7GrpkZ2W4iBbTGVGfWxEgsReKWwmf3afNQWpHVCXOvSajt
Arei8tQozerCsGsUDDuYNkBakbI18pJc02RbWXD6XAJCHJbSrktPGSz6VmQ6rLCxMtxFnMyFI5j3
aZ/9wxCwCQzZQ1/kwuL6aqRzQdOJJgFVrTdumz5CnuH04g+yL+NK1M7AKAOzINtCw1uQmos5iIa+
T/CIJyMOZYP4c7lLNG6SyBgtofeWlaT9rgrgWR5aU/fDEQX9uRlbasK/11iWGm/WoDKOKPlpjEs3
K/03nc8FrXwm+zNWNKLmh14GZXrquGpOvjid32iCI0Hz2ICbeO9oIuBkDXzF29sKBZ2vnxjEvp9q
JHByi9N5GA59syuVEdKLK/J+F+o8mw+209fF5ciTH9uFGEz8nuA1maBmtWRj062yOSJa0XY7TqS1
PDFwjqcMhtx87NidZ3l93U0zqoplTdkrjV20j8rRbJMDdgicnhmMQj7CJSyOKcjfxiJcYk/d5PI3
2rlXYLNexo2eMW5NcaP0L5p0kXfQfCAA5Bz8T8I2WPnMp8Cc48zK5XeSHUQBA3upvZOBEniK5Qm/
qb3yE+eL2wVsCaj9GrIjLEnjXda4hTj47NVPw6oGH8mnRsANW6gB6hSyym5yGWscgUscDeKe2XDV
WXP7Ivtq6ne0c9Jsuma+8TI5y3ijUdzuG71kr6Go1NlIwoDNBBdavtuAmQ0oydr/poRitGR7KcJL
VvMGIR/M2cjFYotmj/O84o+H4erE1rLO4PdKsnBxOI62ONIDp/jIGvr5GifxeFOmOWe5gk0FIURd
3HeTyB4MMRqvJOGN/0/emSRHjqRZ+ip9AYRgHrYG2GzGed5ASCcd86QYVIFz1Q36Yv0hMrMrM6ql
Wqp2Lb3zCHcjjUZAofq/9743RH4n1a8pU96vnnDVXUlXGZ6GmqzMBuc0qqnXrb8HUcr5lHcODZIG
hl7CqUOCkiTSOXCg7gs1wM0HznasApAWm1yzUc5ggqi3Bhzn3UggbdgtmmGiVE1MQmFJ9s4utpKs
jEx3HH5G0U93C4dzcwfCLfihJ2DsIs2xi0fiNr7aTE1RPIuCJR6ru669q7wq2p0FV9Nl/xPw8TBa
ZgRclmn/nJm1zLk1cs5iquR+JcrT1h7VblpAHMqx5t8cjGOSB9lwdQaHH8hblmQdUDrWnV428rXO
VfW6MANkrqSotwo7tC4GSCghVgQewUj3AKK9L9eu8eb0qS3PXWxXVYS428bbHq+XQPjmwMFJumd2
AEDTplLGt2mHyTzv7ySW/9Km5pr9Elhbfg9/3Zz8y/bm/90NTYDKFXj4bf6TLU1Tf//Pf6uzz3/e
yPzv1/19K+MEf+BNxSmEsBWAR1xBmn/fyrjuHwgfiCWQEw3HRFD5962Mh+MWXQTX1z88t/8kmVh/
8HernOIYNvB1x/ivbGUQZv7yqAc4igJDutXFVgoa46+2K3+YsO1bYJmHTn6Xrd8cl2QQW5lZdLVM
nqI3bKEGh5LG9myT29hWE7l59m1jWIOXfi+carrw4OVhWHpqChfq+I5JnTon7Fjl3lPdN6OQcX0Q
HYNSVfuCHGApVXpO27zaz/H46SzJDbHLzeC9tD27g2q6c12SIlW+DzQGMgzkOjlveyV/91ZAg5jh
bfBHvPZzfnHa9Bc0xNHXtuli3dlNexgH594qx61I6RIeGcssN4Y03zI/2zpo35SCnha//TXM1omg
0jWlLY/BJ4J5f2cqFSdESXJGCQSaF3sBcZufmB1Hwv7iDLTPma44NQtVDcpvaPt9vtRb6pHDLI+P
mck8doDo/8khf2LDpOmbNag7dr/MZHnJe+FFaWq+aaZjUEKxvC56Ve4y0VHAOO2nhiKgKZkif7LF
0UNc3k/JvNV776JSCu7G9FF11l1FiH+uSvPRw++0ofaQuUEeWgjhbsJbkNeCmZObTlvNunHsccep
8CjMKhrbNmrd57niVDtnk3ZhmBh1drMfxgP6cVgX1KpM8TvIIgpOac9sKf1ux+mZzt4+zGNBFQwJ
H98gsChx65HxPpbyhordjLN+x95jDOgSq7kEihcM4e/E3FjNFuM+SHr1wUhpDQnNyATOZfaIbiHn
5YwdUvkrk85nahK36xLn01gxMMpRGKPwj+07RXfSMDhEW4ZS7tq0qx/mJntwk53jHnMC1UzBmlMS
pxUcChpdL61VyYdgsqynLovNO5NM5WsC7OIA+Z5xkTbvAjchkuJlNDRSgAwCXcXvrRGf6Yaxj9Pa
Uub09nOryzer8+UNUZ7s6KceaN6aZjmMcU+c4kN/4l+Tc+gjd9GL3aiKbapZt8JRB8HDjUKSiykV
kPoYA0PQxOVNMaTlxsjz41rCtrVb42MZ6t90YtX4jwyCsXPxjOXxpokz9Axf0OQya0vz5JsqjKn3
kR5EQiYD1a4J/AkQQ3UsGW/sTK21r8mM5aCtNkOXXwc/YxOpb3TpiNCQ4MIn6YUdR2g0wD1+s8gY
/UMvL3SiR6MlJanffrhzi+KnkeVrQ70i0yptjhzKhGdiaG2r9ro27TzrF9NEzjkxrMf+aplNvxcy
4TqU9oEpzqMz+599NYiHesDjM/wscnoXbGLoD8yObd/t2clOmx5CXzgSK24+GxW/6DSIfS9u4t6k
NmNCsqL+NWETbvEDWHSRLGU+Hiou0+YpmGA/OOrbYRMcm2sFxZveVo8q4IPxwnI0gVAG8SsvoKQW
Bk+1dMOGJFQOfsISYS7sXcEFMDnxkzcpsJWMY+Dsx21wBbXBRlkbQzLkW3M6LsClJJfLpnZcCAn2
1+IXj5J2Wk4xCI0ieHOrvc770J37TvflfmmghmEdpkR3resNRu86ayphozkWIZ5RfB9jT6S1dasH
GtY+WEhDl+FiHH8UybhLgaEmpXGM41+kDsl/DvjMDXAOWG+dod3ZKtktPRM04vZobAeLbgz250VU
D8lRUhUl33KxG6bJ2Olle+kpXiR7H3xTRBbF8hSX8jJkk74KpZu0yHnbX5VW3zDW2o+i3GekOKs+
3uv5uNPScS87/UTJ6j5oVKQgqWTJbTnZEWrHPQWmTlg08qRb7MRGc3lspu5aq8/OKy7VPN0YQfOm
SvM+rZaTl2VRnxfnmmquMM7ZtENOKDeew3nRzB6YGK57Hq0/0M7jRbpV6GA4yl1RuWyK2X7XBnNq
r7v12/qxyoOTDmSFo1a4Inmmobtrepq+LXPcFqV3yL30JZZ0pU9z/pMNTPZF6h6RrJ/NxH/kdBYW
gdteg46kWI1oFyYYNkNnXKvF8Y5tKk/mh9Qr74fKvROVvu/64TnJivzWKu0Lw+69sF+J14WG1n8m
Su47Z7kZF5OuOzKCfNLYVNUTnUmEFaf+AeaBRUn39DX2bKWT4Lfq43NVLDelnT84MaGVmKhkFNAy
Ru3myVjfQYnQk48l8pkw93lp5Rte/KMP6Q3tgeBovF4PFXxLN6VgSPeh1aVZZNTt0+RIpuTV3FV7
ug7PZOi44KavZe6G6zRWd2jsM0XmS7cza/u1zoqD7jbPvmE0a6YOkV8/JUZx7wzZ3hrBbFSYvhhX
Hi0h7uZ5PAqZb2NmbJP6CWSebSofhTPLL0PlswYwb2QIuYb9T27K3chs7ox5+jajYo85Yh5ySrJw
mtLATX352M94r5Y2zEz9p+7hTjidc601KsAN2sBSlNyxcG4DjeSv1+QR2ENO+bo8ZZ52GoKAusC0
wlHannFKvix5ujNm79i45bZbvF1cOxz0vMMc2OQF4cqcU53VWWszdfENZ9hii32z4ta598WAmSHo
CJVW3KfLjuLKbZnFT7FIH/JFdjfmjISbgCdpSkDauvqitfiF9qS7OS4+Cq5ma/oJgizU2TBFyThf
zX5VA7L2RqeWajPkMeKzQECamXcd+MEqJOIg41+kP70p30tvETcMUrw98ho9UdgT0dOPSVkGL6Nv
HpmxPwFvy3YevQhXOja9cGpWIAfSSbmVg3hpCcIrtqGYWs0r4dWdHHBumORx93bdeWcjTY5tAz9C
tONrFxjorfTYoxJWXvCQN/G1S3RqKVs+RAgQ/o7LXd9OFHOFjf2LuwXeYlne4Bq9QcRwj/R2nceq
LCOQ+f0RVTB45Zjx2TMrrqXW0qe3Gj2tRwparrobNJ8Qm/yro6U1UnW1V5YeCd0ia4C2x1KQ7Fwk
401qkVYvGS9cpOdrodcYv8fEjqpSr7e+ED3+HOusLcUj6GgOWbG6Nevuaajs9qBKb94M/jiZiOGA
r8YnBP2rkLEn6h2UoBFXaUKDbw5xSKdF4ZIUwt/qTVlH0tDIRa9e/1DMhnXK1HPizfEtwtJnpo15
BDICGIszSKp5aQFOHJoYbSzFaPixxQXDX2gY0Dd0cKxfUvj7xplrmkH5XkWnMJEkvELP4/Vz6dtt
YQX8SQwKIVOTTwVTvUedcf6uAIpx33cToViC7W/2zMv+/MeNP9anxFX1CSHL39MNG1yK1lhtCCR4
3gu/qNmRkKb60+1SFMG35SZbFWdsftcQLp9iudcTwfdev60/8h79mE8BwAqvFBVV6jS9RSMAEIkp
AszC+tUkAdCnDoPTuDGMzLtOWdaFrCL3lGFiha5OCZlbJ/Ham3EODoO6E/ECBQS9n7RrHmm5dbbg
l6OD2+7JMpMZdDlpryprA76guBNa9Qxl5kWTAyjTMWfwJHSxD1C8omBpPnSTbnhmDnUzcB3OyV76
zYPeUaDmTjTJCnp6faMELjSKR8oUb32tPWFA22Pw5NYIOsgCbXfTBtQr2gKztENPKyakJSjee9k+
aLYzIaQa8lxUcbYrlm4+1Cvfhl76x8W27kuyw1tPU4+5nlMA3d76VUIPYHEhJasicGSEU1S/sAsK
lmiJa/cXJMfxwJntw4uVFwWUVp0xY8EXWgkinhv/UCkFdyZXVwbL89ZJqvGRdMS0K9lo7qspbY66
keP7WMrqkQDwF1cSFfBe0URSZk40gsNYxyHDtTHx2bbGjITdioMeOLs6UF3UAW1j3U3YGcCS2wR6
ztXiF9EypdneXAdNSXyaoVNEk9d7W9U5Q+Rkk3lRoB6iZjTLELsXHeofXm5/5bQmhswembeNzbe/
pNW3SCCE6VYf32DVDu4Ry5cbvxtlWAUxvwnHOhRpR7ekkbZRWs0hNyA+c0ixAMXs4AbElGLXgCTN
6ihvW7fOQ6zQMA4SkGQbpslB1FSJd+mVeS0Tw6bKfs7vYNV5Oy02yt3fbtluLh+KimcO7gKga4Nf
7pNm4P/RzHlOgAgcxDhye1jter8LruW27BSzqIB9NxHtbQKF3qKPnnvXzu34lpH0vGz8ZX05uI3r
6rO9mstslluaaks6B8lQ3tiTWGtsZ/nz5wpB5c96v2r9sVgk360v0xoaosWbwQy9bey0IIiAy/DJ
xidD0zHci1dpKNYWaZnvvia5yRdtOfSi7x7JDdjPRRcgxhbMoc+esu1nSDXtSWEVOdRTqfPZOrRq
WnxFy6m609Ck6YMsZyAWjD0fe8+DC6Gz1Rah/Wcv9LSkr3YvuaGZL6evXKfiTeoVW5i/LWUF7VUb
u2e1SgoLIoS+sBOxrEw//LlcJd7Ip/K3t8gko90itoi3osmGYx6I5DsBlQEsAZ8QczkuN71ciPH0
pkX4pG90+3n0Bq2Nqmz0PxvCKCfCkvaznrHOYnNe3eWyquBO/G0xbHv1JTvPgtoUlPvChJy58Zs5
vdd1kB1JQp00pSH8Kc6meP/nwmgLVii/nPh6BdTQZPO3V+kdK2zTxV3Gap0zr4QDqJ2TYuDndPgy
hTvwirbqU35cjlKCS57fTf1YV1nDdrzR3yfwK3vZgsyKTBi225QaRnIME1y4HWy9mkqSyjJDnmKQ
kKd1gr0TAPMizzNle+j7YjrznF7hiKNlkm5o7L1XNwFso6b1ONOzdoFW8O/c1OBhnFaptlVCdSkt
XGN9tujURrweteXaxsvy6GQDXG4UVpQeLe4PLfBSY+MlXRNWS6F/LCi4pxkW1hZ71HiiVFhtc8ub
QExBSrxv7JU2tioXb067WtQBBjQ4k/RGvrlQh1+8FHeBmDONdb2R66F+8byjsLTsdsz1xt22nTW8
9+i6NsaAQZ1Mz1o8bum8PuCt9MaHgJzTvK+k5j51WLuihH8WGQOmJqhhFjNWskdfxkC992g2aYjP
652BxnKXTZOM+p4zQUhsSL2S2kT4zrHKy5SsYUiuI93TyJIc48S0gRNmunUeKsO/tlXuZds2Nw1n
66+xMCiz8RH1vtUOYO3ou7dNAfWiM7VjPdjW6qsRzr4ax/KFVhIjNJ10vBp965+SNIn3vUnEKLJb
gmbs8zRO9Mb6/NGLYq0Qcw4o1OrZyNvga8kT9t9YlgKCHGvkdyjGgMjFREJmh8UP5o0U0MriUj3G
o9m+TPqIJlabivEXuDGSsXlCKe1YpWErKPRBH9BOI6KHsxrokpvFWZZTw+TptCjdv+Oam6+zoizY
4MyPgQ9LzsLJV69hFvY6g48s01/GpnOITI6jpB0cDtAWvmR8Tyurd0ymiakVsHoMLVUJj8aeg+7b
RUy4ehNMOm+02p6dtJFfjRr+JkfkqsYey8wj3zazpT3zn8mvwC+tN6R9gcaBB+vbd9fWeYs4/mtR
Bu4Tl6d7Re7B34O+s2+xUIMdyruT1I35cQT+sxKOJvidMm1fYxPehJZOwfc6nGQ22CFWsYQYaUbn
N+ucs8TpF1gZjhuYYzs7skXZPrVWVokTdl3tSo8iyNfM6PuvWNXFZS4NNsYMFLba2Ddfk8Vvcpll
di2VI6nSTZbO+prsmNMDq1loLcI80v7k7RblBjvAbc0Vf5v34/3JtYK9RCKw5ndQy4mJ5FgoJEA/
eIjJXxx6ldD9h3+TNdPOT/QRcIT0yR66lTRpGiY8Tye29PQ72qIrnGd1IOCZ4nizpVveMBZEdOHF
VpZdnDL5nPhaFy4u9xAUMamebAj2sHLg4CyF21wwegxh4oJisTKLjRCEsJC2gOzcaEqEjg78LS45
ES2tL8+9wRZcNwZ5b5hmdZh16R+r7tXJg/GNj16EtWjKa+V6qDVLotHGNy/advRL75QxgzpgC/oy
NfY67YAdSxlTdZSVCeUpVd69pMmh23S6PUQ8xNpLnOIvEbKR25SoDt0Bdb9zqlg9LsC2OI/H6ozO
Xz33VF1ERqePD1IiUo4V6zUHVdxhTRAzIUhwf8aDP12wlc8AOZMvmZfFnZ7BHQNEuUopi1XeZKnN
QaA3NT+MY9zgxVhDThEi0aOUBRR6E1OEwZxjnlCmFjmF1A4lqdCtjop66EzZ3zoyq6LFq5fvTgjz
YASJPDmQ4He+O2pRbwbaNYM699tMJHUmVU2tuTe28hU0PKAjhtJum+dYlNah54qc/fTthI8TBuaD
iPXg1onxNmziohJH+GrTWQfaemBBGCwyA6N1npYga/emy1IN2cEG0Nl7ZRXCasjuJpLyFI73WvqV
F352ts2cyug6nXgOWy0DHuJbXhbhdp1+lmFJbx0g13VYxHnx55VoqxNriXXAjGg/BCamvdrwZxqc
rTZATUuCJ83XqQ8StIFCFa18LD9D4B+L0S7KTV3Wzks/ePYPx0QzOxaTGvetaTVbpQf+qTRxDodB
PtlqJ6AuMCkzW/1nDFKOxqzOc7MbWG0tdDxffeA3Kz4bT04schUfkJh5nmGK0KZHo2nUdeoc80Q8
UXueGiSFES/xg435k6lS5TLfKVQe30xD3N3INE62JobmvV50U7oFw9GTREeUBBIpY/VBMb18T0Dx
PeJKZFTPffgYGAuPP+yc1kvqzE3B19OdaBblxMCNsCE7EHCruyroxotmZv4WxrkhQqvkHTC3yay7
vhwHnw3n3HzEhYMwidsyuYJbyO9hpxJEzQ0fHuxMi8lF+ov/NM1M8ayKD7IsyMSahtfeBmVPSUJX
PoKFM851CugwCyRmaIdGaQ5vnUkwAKJojAGTREGgEtg/DoFnybwtQk+dQD3h2dqlI8Ahog3xfBCl
njSEGev2VllS3eca/S4brVDJY5PGxVM8D9O3Yl2uGCsqtPF2DpKMh4fG9G1pi/qNhYQ3svA0wZpK
DmbXJE7pb6DVVhNm+UJ9wRQqmaSNtR+qJdCP7lKeuFvbdKsFDZQ4gHpKRN3Y6t9sxMXB7tpu15ZA
iLaoTRlpi0QN90kfo39LIzZfMM2mV/wNGm1gKj0ZQasfMpJc+uhgmy1bVe+xuNk7LjKDVD86PkOQ
RNwplLN9K4bkzuCklDEyqG3uQGf8ykrTObLltkwChzApI81nVmNjN9gxvhdfozYklyWP/Z+0SQuI
mHPv3DIw4dk5icy44fArGGtOPtHjbHRRAuqcKXFY2HV2VpKcsF0CXNBVGrlOTIvI3AZnjJkm5k4Y
hw8JjfbDrrUBj28EHNcqz+W2SBvtobHxSusD3NuF5MPZQVffyMqKCBs+sX7dD1DEN5rLDD1zFhAZ
mhXN+exHuAyS76ovn2dzjlKj0K+IDV1UeJq4jraw3iVixr4qYQ2M8MM2aec8yD49am23JfMXn9ZA
IhTSjWam94s+7yptiWqsXFIZ16RJbxmCMPMp4i2a3rYSxTHOsP7Hrv2aNvSd6/hPeyZ6mPZ2oBXf
29g7i5aM68wdu0fm9kNoBOt4S9ib1mZil/dqU+ItEWax7AuHdpqcMpQlEsReBOCsndZ4/Y0zNPM2
qAMbqWLIXgUtah9Ga5o76Q/9tYcViJUV1MomtoR9WDQ3T0LXmPTfwMfbG65aVinbi18mUsPPJn77
06itNBYj9cZ7YU31o4/zdNvVOrzhBRBiYy9PZMfPHopGiBzFMQyuxnYppU35BVp85lPUmmiKBMaI
t6ZdcpODYF5cOc+zb609YgOVLniwiDJKKf1i0iLd+0HHBzSxhzllE1T9gEjKsE8phHvQGmP8Rv5t
mKWjk6hUij31Yz5KAykUjoPWGX7GfG2tpL8hkjHh7fYn75ESxfFcpN7CThNjhFem067vTAMrATBV
F/fBCZdyuZ/tNtsF9uJ+acaI78lrSsJEpoNnWc9PIrXZZ/d6wP63cF8teqW3mImWY1mn7s6ezbgm
rTRU972TGzd2qxFHpU9oW8nAP8yzOzxrlEHtRs3yf1WqGq5VNwe3yhwKRjJF+uRxuvvRlcUYtC9k
fy1bQ98OtsxPYOCdizRyPJhM9tS+TOGR60adbYGccWyeZwgOKRmJbZ4iOYlcL94x5Za7pIyTu1pT
jAXbpdwaWVLcTY2Mfylr0O7Qy6wtWLXgPheDdVegjyKcWO2hjDV3u4DYrogWF6c4s98bPGl78hXk
0pRMf/JE+LcE4+YH0ndcSGULXwEztvXZ+XxyymrjYyNRcCqli8dkBs7GTcAbagZB8GFur35LnCBd
PMyqrGcXLf1zCGWPcwSszo7iGOGv0QNxWyK6ce9jJUG0sOclJFq2NBGm9zbM6xYoJd4k45jq87LD
k1xcvKJLWFBWMSA2QWguWbvF6L985VjPjzlprisNQvqBbh/tnMHm35pujevOHeV5XhJ5RP7sgaOw
e60sezkMBHU+AAM2LGOifqDO2cEXNKttp+fiKSBBsmv8ZM8RPT+nEvcXk0NQ5GUycu2KmHSCNRmg
GUY+EfDhHi4+k8KVE5yF6l5j7rYDqew9z2LxURVSmK2lnVwU4KOVyFBAj+dJeDQr2OybIbGSVzXn
/qOracjGzpg1uwZc7m3SptlNDiVObtJAmkeQ+o34b6R3/7/w2QY8YP4zU8rjZz18/o8Qgy8m1H9x
pqw9Q7z0H0le/4+1mcQLyPOigxhrP/zffSkOPlocK/p67IKKDZDn330ppvNHgPnchXrjmLrzpzP3
HxZbM/hjha+xe8LOYsOTMf8rvpQVbfNPiBjbpRAHX4yv0woDJsz/i/8U3oDs+xEsP2FeTqSdHT+5
7KEPi9VMv/7pE/o/mF3x2fzHb4U5xzL5fr7r/MXNO4weA4J0qiKDHzicDHCvJWHZ/843oeoJRy1u
W3LO/4LywU1KNqoZqojeLA5LPKuiWgbL/6WJDFzPf/hhgkCn+JUPD8yG/tfWM43hfMm2nMWqTrTz
DAK7j5RWzjfNkrTe1U5tjgptja0stFqLAudFxtC7tUEN4qwPAM7wiMZy+WYSoSNw9Jpg0QiHDgLp
xqys9awCHb9K70zJnCpUNmd9L7H9bEfYVdVRLjKCfxoDZXUA4arBVIbUXW4sFytL1Dql8WMmiYU3
RE7fJavGEgX4AfWwc+PcCif6eYKNllRwgE3FdvXgMEfD02Da2m+GAc21GQ2oZQ70XiQbMx9/bJcZ
NpM1OCThWDryUbnegM9BOuZz7TfxjTEWkE+qGJMW29lYZOHiVYbEHTzmMqJ4AOtKpufJK15EiTg9
Sg4gZoE1c+OONUUFtNCQ6FzwrJShwdn3d1fYwwhlBAdkuNA+/eKYOeMXU7nmrwFC2cnSwMrC0TLz
T77+OiQ0mEiHOCbA6rYa4bXIcczUPAMGrW90L3dzzKGe86nnrgeIxzRIYaP24AJoGAS4G/yI+B5y
E45PnUy+x1GUAM26WVebDjahjRq4QNbMfIGvI9NcxUSE1pQ05KDfAxC2LAb2nMABGKa163ykcJyh
QCsl7uvBZOZLnJnPGWdvb4XOtMxXvavES0wCdCDXh9VVwcj4QspI1ooPpS9rZQm2CJ6erRFislTi
bDDRJzcDQp2dlkESCFnSzn9iI4mf6QqWT5aubIYKFXmV1Q0L9SPsPb9dxcpEPKiuaT6Y++V3ToXP
YTNkbvmSFn73YVJLoYccOsrbOuV8HyWt4b4UelVfl9wbzoxufaqrrHqctzGD69vYmYP50KaD/2Zl
gfslRAbSumsGLSMtaTcXJ7eNq9G4/CbGtuifgqQuHqc+QEOu1/aUtHXEGxh5WUSpN3Oq4wA1Hzi1
A6xCqRMfTg+vD/gGLq1NMFhkhBIuXUY5OT0dg9mKdF/GcTKssq/F6E1bss8msRhKzmLClNOD+TcA
vecW4UidhGvoCN2ZCJAtyTGHcoRTSSAWbwxHYBry1bgmRgeiQoZZNpRoLiYg1sXB2guCSFafvana
+6nx3G+iP/FB4anmqF+62hv+gI/G8BHLOqHbr7HH8X4zFu6Cqah2cb+ZmWmKzTzK/p4q1QXzKeNH
vLMxzI/tHNtogMDHhiJ0tcQ4Y+HWb8mroTHn5jJ0NE2MjYGBCIZ9j7cEaR5o4i9qy3u4TLXeGptM
ow+COJKWHHtIUGo72jqeKJo4cLBKj0KITYFXq8EWr0FEsZRHqMjF7f2JowFOw9wZJeRpjfrQjUPX
5nExHEpLC6Ou7kEVr7/1Bkb6Bov2DHlJ1mV2MoGTW5t01MtnHLGzu6vGPjE2upljm9EntSzM1Md6
CLmMiGoPjdVJzrQlYzZM9MO4L1xZPHYT0mjJEuQjPXD6ZPrUMQcZITP0qGNpApopa5nxtdriIoDm
Mwwhu1DpK05LA88aDXLZPvFVy1ZrMVxz34DKZXmy545tUjo373q63v7FlOgi4lb0nxNmD/o2E4qR
yTyTx9k2Ra5pXFWC3axGsQC1K5ryvp0YE8SFSGDyWKXx9NaOjXfLscdyt+gRzbCtgjrdz4vZruUi
A3Ymq8cXTykInVbhUjbmm8UUqN7Si6BrUUruhhOw8pMMibqaGPdrVg3DYvAf0ljjnWq940Yx8zmT
INqI/0QbzRdaGzySAo6GnL4I69PJtArhiAn3UYBWm7ZkC7gPzJiEowGK5+RrUzFtKERJv/siS95N
YpQckzoFFsmNu5yV1KqwXaGjrGD5NaFOnjgwX8vSZOiVL1jpu9Qwb+jYwHBKFCjIIrQBjl5Br3m/
QWoR+q1lSiyvBSKHMZVQxBgNpZXe2a5eqchop/Zh/USmDVuC+OJRffcGX02obdzV2YC7u66rkAFK
e8Mfgz5yEmk+KVT6F5nVIx4RvJBwy70peJOj4X8sXMWXsm1bi8kv/J8IGgV8qyyfKczKJiW/Bvb6
MoTulfHbTkrWZk1w62xwG5W/YoB4dC2VNsdbExZcROCX/bw7jQRU8T9g2R8Wp7kjk2rcoHXIZVt2
ZvLm567+XvVilhwp9ZXeFHfOyavJcGxGH6zzZgKb+auftLHbMpmdPzO+VRl6RDteIZDn2mYKkupN
MOh1SZa38ZOlmfMzfUPaQXRytYksK8O81qiMigpXVzNH71G/b0u7/qqDtvySTewxYYlr7lRaExj6
FNpkMrkbLWa0Oom7JS3rJ3B4JWlvg6rXeuq8WwKOxGEyc7R3trVkR4cgxgMuEQLfuvA6zMeGJnYV
DQ8GyQZiNJtFEqcJE2skr+AWboxHMCcEULGte9RwrTxpOQ4FTMvD9CrJen7avmZSXzLqy0+ZNX23
MSrD6SBPD0iVEkCHt3HngeU5t2X1KIKcZdC1q/kyd9UCZGG2H3lWldaGQ1d7bBFCeIGlc5bB7Vvl
G4iJ5ht1BQ4SJHGAdzV18sU2GyMmXuk7tKFK57rQ0hBvhMd2K5y8CrRliSREmsIXxjOUCf27lWqY
DhVJ/QSM1bzc16Cx7+omRhPSusp/cJ1a+9W7TFIpqlhLuXyra/mY8rK8NKXDPCMexgTSd+nwfDXn
iUaXTI25u4ECMVw1OmReg4KfUwVjdsERIl4Xq5i2C/GNDUfz5CL7rrh1VEnth8Xj6RFyA/48xadj
RwnNQOf1eAn1TJvci+SpMkHcQ8prjCJ4hrVjvWbIBf6uEjSiVEZvmlGHgwiXSybkS0651o0APUdE
xTOL9IytfQRlHrSYI+sMFiI+xmZ+yTFIcFy3Mu0i4CdMLIoZdQZom80dmgtNSGRbE4zNMCqQJa1a
3MeeHn/PjcGNzAw5+ywsV50DOY3oN1ncEXOftHLgOVtOVFo5RY/trxbpb3Mx1zm9tnRfwdy7Gnhg
0Tzz2K4/Rrrl4h3lPsZRkUUGVmsnzhVBrbvVlAttpjU9PHleqR+XisHzhi6m5n+xd2ZZkhrbtu3K
7QAa1Bi/7uBFeNRlRvwwosigLg0woDuvKa9jbxI6ui8zdY409H2v9JNKZYbj7oZhe++15rrzyXV7
bBFIPHIUEXdoTTMH4Txes13u9+77RA43wEHpxVfYEyXMM07yZH/1glXBNs4KKmcmYfxG+lRRrmtb
lM7qExzzdO1nQ9pvE8ILzgUMH467WRuNgYoKU/0NnvNPlZepg9tju6aVqVviV0LzhEeg6kDnMT3R
2ptCY3TAqZXwudlwn/66KPpKTvypyjMJ98PL4IJqQoL5azBt1VXdGuzbBlntWPdEv9TaptG16KUV
5CxtpDfjtnHRmtNUt+2WHljjzPiqWt8Kc4fZquH1OjYdiR7qZHVgClAWJCkazEo3ThNZafdYBoUe
8L2aOH/GxQ0IuWiOfWp4l6DEsk8YK/LGt+35xXHUnCHTcOoKV2fuv06DNb0YqSLSCa6NuOlLM7l3
O3t5qxQKHQZgyH8yRX30u9Pzfx02P1p+fbECu/+zv+bu//6f+r+uX8Ff/GiwMX//a3+0MezfDNew
wJqxiHiMrdm1/7+NYeCUZdZPIDEncZ3/9YdT2MCVg9PF8iFbIUC01nX5320M5zfSVA1brNnhlvMP
0fT0TX4tyKn1BY0DiGkm1+L94todbSt3IRglQUWLW2w7ni5TyHjH/Y5WQzz0xLW82EAB1BawaHVt
yIVaI7YMKIbIGNQ72RmDfcL4iW8+IvrsovJk8pI3mbTAFPjRhYgxTO/ziNECIla62oi3vHwIlBzc
RztBfn+TWUaB9MIWXnEd2whuz1t0cUOQlyjLSXfQrRcaCvmVbtOD3HE0ypvH1iyS3Nv6jTKGN1UU
+knnKH7SSkC6hDrG7hMD5elyRPS14441kCMP6wHe1HCCbpbBokcrpnp4STsz0fHE+OOznunMWcDu
sC3Hqp2uR1O5Lmlqffbhxn0an4+Nj72SI7qvoWydWyJggBK9ZOAniMqa484+Z2YH62GJp5G8IOHN
30jFo0TlOAVxse6jEff/onjIL8rAtRknzDSCrC+t7wCk53NRZxN4SS+LSLnq2J/ZfGe9DyvmYdlm
kjCzqIqTqYG3TBDKViOEbKVjmsN5CnXiQpWMzJArTIZGYqVJ8m6ic9hi4r607xVs4bteZulnvyox
qF+zp9zmvLCFt9Rr2xhP9SWzue6CFhxBpGhe4AM7pnnqhxYbyRKli72JxApwXL5gjsj8jWfoYu5l
XK2wR8+A++jaKwIS4wmPC+F1OMDnhuPIFm6uf68YSvv7uG/961kWUEQZKQk8EUy2wViUOs7ldFq0
ZreI2XjXVy5lNKt6CAnbiS+7L3BlQxJeR9jnqhaaiJkrLmhpAbosv6CXkLsBYMawmskPovZ5yb8Q
mX1RLbuOgxLJsLFfvRtfOE2fmdg7t1n5NvorbpN+fI/NZ6Vwpm1U6/hizOHORBFab8eV2Jn3sDSb
L4wnfoDoMfqCe4pqwt80aTA/ly/8p7OSQBklAQWFIkItCeYB+VabIlvccMK3YeXptv/pCTW90gEA
zaZluv6tW2gWFcO4Yr7s3iGXy1KU8SRZUT1KdxH4omF20HZaOL1YzIoj5HO5w8A3ktS6NlXaPad2
/QRWJ2J9YSKiyvAmeGVR76zZqRkn480AhY2n0UI0TVC7sU1oEOOOG2axNJFiLdLOIcpwHuoSMlxS
0DGU2J2mlSFiRCkYolsZoY7xMt0qruReg/n6yVifQnlCF3+em5ZK1+keR+66Vx7Ve1u776MxkdnZ
xsp7EV0l4etUFgYkNsLmLkZG/0jAL6UXw8ke11NHiFmQDUv1VOmpZBxuFLibdJZuElCGQePgPpR+
SNVA0mXvV9QYhLI8jJqdrefLIgVTgxlv3GOQVmS9ktGRbzkXM1SL9QybciRsMtPAXBX+tpnd5YyP
Vg9qW8UXkGjqq4Eq5DYy9sK5tOsBi1eNEvm2d72kCBboIx6lhoMMBhA/wDGVqscxHwDxCYjoC3tN
hNwY67p88UQuvDNvHpybmFvpw1WFjAOgULCdPAct7q6KsdZszCo2Ppt6ZKg42L0WVrbmQhpaZgdp
couZZIQqBrrPMBE3AWNoYK0Qx77R8ymXu3gspnuYs+jVKMG8b3qqdA/ylw8AurNi/7kiRRCGSa07
RSh1RZGRSzXex2yH9AZ8TMEID+aoA94lFsxNiFxajixtcaty8s04ycTOuNOEldy0uL/PAHO5ZQjP
e6pCRq7KDMhJK88BFS3yGBUYCjgJ9sW00ZvYv8y0qp23M665e4SFSOlkgaArrEkQvFN5HkM06Gbv
I1mIVQOvns23DGlL0H8N2xhJytq+76MlFMnUnyGdgXgJCIxTeC1F4YeTU2JZSxsqlwoZPKlV2jio
EHe7/aaSEVsCmkdogtS6NcgtEP/eJh70Og7tXFa0RL3UvEK8z7qukiHtTp3FLGhjdR0GnHhE9xt4
qA0Av6IBx8tInhyoOSLbji7BroKXS+LvljfE7imWWQ26YM1P3vSIWc0wrsuoP0eD1SZhbnvGc+Hk
yxSC8qIyTTj9Wfu2isFUEhalvSxTqlcbpfsKiaYH+5xbfFZ3CMrGhEl3pWMc1FMgeJaOtr3gpF9v
kbLEfYjij0g5ZSQFqV7LgJim+groYoqRAmcisWlT06WKw1giC9zaVmQ+Y9HR2oODXNWFjtPa8VEH
v24Rxxepe0ibLB7Qvmhx6W65NvX6yIAtFyOfv5eiwtsiKJ7elnxB2RuLgWWCiNd+sGd+H+XzML3F
iDPLg0ydaTnouF97bhj8mhu6y1GD/phjdAg0C94WAXX0Eq2YRE13av0XuGEonAYolIqTsRfp+9oq
e0JGMumfU1/FNr61qclDyPqN3K1KIKJbyZ2GnOGkiGt5Lswkeas8YbvCCzcFHF6ahuxmLlE4FTrh
wVf1TgG04PmskaWF0jqfUzS+M88sOazojLruuB0QJHPptdnw60j4C2woAdNoX/oAnrZG4UzzOQks
yCvGQZN3cKHK7dIP5KNl/ajmHUoismHpGk0pZM1Gfc8dr7r00xKIoCWr6dZkp0Q1hCXH3JNuKuRh
ySobchlE1PagWjQOV/FSjW4IJ239UX0zLAzxEz75pC2EdgBV31U87GPpn6UZR5sjML06PUZknLtB
26IE2gyFhhSwVbRztxAUKnkcOo0P0qIFsXUVpBLC0wzjM6Lsb7du2UzaLlvGKj5kaWo4dJq0eQzx
R+k1qga3fpLJRLNTaZV2rksLGqm0Fg4A0KXnmjI8RWieI3h6ogJFTAF4kbU0ky4EiQUTrABM05NN
Qf00vdEEbtt9jHB0dQw2c8yBprKTS91S3XTC/TXaZ5AIVmDqEonlRoJtK461YZndN6fGTTIiEL4n
U5d8slqC/drnkPKOVv51ETW30rEucHOGkIJXYi5iNzMYJe6kgAzyxT80rc5wgArfeMCzYOZnrEBX
2zUDLhKEk5Eww3Sy3RcPpu1HPiC8xvxQ5u0+GzxtJdNSse5irbCexcTYO7CKDMgKac7r00sv91Wv
8RYqrSpuEalFfthFPe+GTrqOIGrokZ6K1OzpQ7AWOXuJTkNqoGC02DoKHGJl9fZOMzXzOYZ48Qaq
cl3S9sz+3RH2EgcLQzd3q7U2ixTtB3fcmvFH0CAyV2INpjVnEWAMf16bHFaSVxMLHiyDQuSPuwn9
ZeYSTbJUiOH5XNV3lRfWEtqJwjWkSo+C15iybwVteJK+HTSTWxQWQ7+pSmE9ZQyqQKe7BVtZJOk0
bNIU+RbmKGUfhTfR/WYMsZibnkwIEgHIn2VHgWVxCzEZvhnfmM8J1ao//FbgLdf63r4VetfSjakG
TogYdabP2stnL0DqWuJP9PE4MMSIi+8WulDGNjBV9V3WquS96UZGmlXWt+kaCIumoRhVShx3gS2O
MAn5iXhGq+kdFvSf3CnDeeKL7qK1p8wJBxrm16uy5nFZesKu26akM+94ynhoE90Ec+xptglj3e53
s2IOGGpMI9OAkAjnORIzJkyvBQFHRCcPKZfPdghTowf3WaOZQvG/NPTFEhnfa6nn9jdTK0ontAiP
pZfKtNza9X3nuJtxzKo3S2jFuReP8oX1nDwvNEydbab5eryN/dV9Q946HJJRara38ao0mQKSCtCy
tmoQCDKMhiuBdwgMMRLrQcNxGHExSLdfyylHb8+tGX2MCzvtVnl1dTOL2jqPAZ0sW7PAxbDn7NRa
nKHiPNv1CQaKgwK7cAE1bqh2Y673H55V1H4I2hjAtSVNwi30jEgNLEXKgK4XxcOLlppIP8EZmkHp
tUvCWavOxT6v1zWhEfpahRZjBYdTpDXNO4lv3w4HkEMnrxV0KW13VO/ZZBgXskD6sus9dJYUSooU
DtXwvNx0uurcMBe6fGFEwGZoK3u47VRSi/0P9f6/Gcwbf5rMU5/DnqIL5RPyZvw6NEdHkjPnzRIA
V63OPYy4jAyKUeQXVpFnL8mwtE+JtIsPy4lw5GHts5lO6wM9zDYrNQ5ifYl4C6kLTKa0A+Dw1xf4
b67PMw1G7Q7BU1Q9tBF+zOexZrvtHPSQ9OGSGLqLBXzIgDL916+yyjR+FiiwVVsmBBE0o/xj//Iy
JIegexJjAglpFuWpw4zsBZYzNoyx2hw33oK4X601N17ffnIe0MgxMYRSUN3XOBdfU1qG1e89qv+Y
rra+6E+tu/WiCNlC1ebQufyVGrKmlJd1FEOJ6N4RNmdL0HTNfOjtlOHRUv7TT5pmpEn3wcexyAfx
axeFbcaztYioaKft44PeRTMPUhJl/vqTRvTy83viVK+b5F+h16dds7aMfvw+h4JY5hJv3TZO53gE
4F7UV1k7+SHjdI0HMj2IsmqqnWUu8fVfv7Sx/uyfPk9eW5CGZPP6tg3h7efX9kmVifKstLbpPMFe
byMLzTfH/g235aoZYLphbiwqekF/PmUK3DQQ6ENF6zph/dmat4dFNcd3DVHB5y2Gtvemz90PzYoi
qtbIocAx1BI9SXfIzOCvr/5PPWMunluUZq5wEEOswL4fP7hkgQsTQWfbzjl9+ELBj66y1U04LN0/
fym4NytnB8wf/L1fboam0JMuJ1SSjR0xOLO6JUAz6ARkwvxLVfYfl/i/+UocF1YLwiBYQAQk//yu
shz6Obm6vCtsNqeEnJy9Fi2M/zUvvu1HphGRGjLQypN1DqVC/c2S+NMdZhAx5yCkcm2XJenRLf3x
QzU1H9AWagfOq7EgtagnsNzteKbriOzBtug3f/0l/mk3W5MtPT5Wvkx7FWD9/HqgyTASMOvncZR/
oTzGkLDy/m/usT+/q59f5ZelkvuWr7U5WbmNhtoqFi7Z0Ovp1kj8m3G0nL/Zpsw/bZ68K8taBxk6
QwbL+EV45RAJ3KQrehTaD5HymIFumhlz5mrCgYe0YXJgTm8G8eDRIckNY89265cBqT59Sbd2kU88
LykUKEoKMI9TBQlokNjYDrONNGdjAFHtt6xYuAZt1xv307TIez11o5cUVOXfQSD/3ZdEV1rXkaqZ
wrB/WZMJqBiLoZRGJnXtPid5+q0F4X/7T1eCDVDA0FnyDGfFryuhqOcicYVub+fCKp59vaaBOlXN
72K1/51y/DDlYOHB5/qrKcf3Lk6b7z+OOP71d/414rDc3yyy/9btFT0kwzJWxL9GHMBQ10cFpj+L
1YBUk3vtjxGH/9u6S/qASjlACXihrPs/RhyG8RuKSqZ7BuwvHqn6Pwpd+XVF+taq9zQMeGXr4/kL
L/ZDfOCIbU20zL2BiJcRDab8mczr5x8+k+vfH4M/RtX+3Wv8shXa5MtljjuQfJYSCBYTuxpi0Pu7
xz8FKFvcjw/h9b3wr8fbIBqX0eTPW6ArmSEsc0aGEiQjA2MJzt1N7FbaR1WL8mXoGp2Cq4y7Z7Ch
Ltl8upLdvkAqDxorJguWp1I5aAceDmV9kc1mop3xvF2+maKDSuB0Rf7JkN+YbyGNAt6fXEO/VdXI
zYz+qfCq54xnZ3yM/Rb/j4/Dtz2nPCzLLV58TDnUg1pr7LVUoDJpRKtXGJ2d/Mlr43W2bHRAWWeH
gLaDSnRqE64FwiqeyBa1YqSBlDEcr+cknThWcTDo9CB3cD2SEW2rramujcV+b1IipxhvVw10DnLJ
7hF3NDg9QZPr2PW82jyNfHbRpub5+KHHmSc2ukc6O0VCepPpS4eYSscRtC09ZgDbOba1J9zW0bKd
1TK2B5EIjJWkUTAI8On7Tdskn5Fp0NMZiQ8hRY73TqkxH0fYMd9qyi8AQRXxHHoVZ0fgT30B42nx
L+pycFvK42TVzWEsOY5N3uub0pLWI02obtwsDk+YsBol+t6Z1LxXV7oh4+j5KRGApzaNn6YwKupX
BLr9vTEDN6Oo1Kc7KbWl2Ge5lkAnrdZQSDEjHQpdjukcA0fuBubTWnLp8OIF3cG6oCPXE9EjgP7v
SfLhwJXNs7pMBvrx5zSbSmerJemQ7JQ+5KgEyh5cO2Euj/2cGiSHzd2A5720racJRkOOdjLN7/DJ
MgOx4IcH1pyZisA/pz4fY9h8eUu62pnVR9pTU/oF6xXBHfMoapV3i+w+7BplD7OGafVyY6slR16H
ngduiEOA6RYtaJQGFl2LAhGm5d/JUhte48Hw2q0xGWQduMNof9LUJ/uwbgyG8JZQWFdR/6IBnWKp
7Qw5AGWnzOqTcwcuExa1mvrb6HpxoxyB4GY0UvcS5WyCL0kn4vIUtQuKyRHUZralEh3eoWIk6e+P
/X/0bPmfYAiw1tj1H/bSFe39r8fP5WsJsvu+fscSQI/xpyfM73/rjyG6A1ByFaUzSnTXX7Hr/TFE
J8PdJjoJJBJAL4o8NuY/njAOo3d0ETw+XJQyBMhyfP7vJ4z1m80ofP3HYwZKCvw/8QKYRNH+vDEz
qefAw49xXI8fhyPg5405nqzSY5ZJz/ELrmOJtds8KbVzUEfuEJQvx8mmP86NKXKCuyctfuBk41wh
BOpvI9nZocfWuW9ywh2aKsZuCH1J0Cq70j1TnNF282Emaq170hsMmAjYwDeWyEN3zHjGbzqy/au6
Q6lCogU7uzNq76lvqFeHbKe6ca5nb9SP+IPqUxsb/sNUxt+MyJtenNxu7yevim5to68vq2Ywnm1g
Us/53HTXdJSDMo4+Bl+rzk301g99lohdROTzx4hHiGgoGCC7Ka7aK196kpaTY52ykVmjTsePXgin
TgT3TE5wayIy9gfjqvD88qAGN7+2JvYPl5T6bU+C2C4aYGEmWeReRnAlNjHn4EAUfXeTVLRbexX0
1vjSOqYg7aauvaDBhxmKYSHgChECcALMezpd1MJS8cMs2HNpA/v11ivLs9Yrj24xX9Up4MBlKua9
AppEk51IzIlB4VZ4um8Hysv8TT1lS4mkFdhHmo3jMYuGOiymcSQ0aXC9LaEbAONqAxLDEHmhF6V6
GVpW7+JcdKuheAe1tNKPVtILnOuOPAScR1fLqpZ1yHGnWXKWURc/9rlSJ5nk5dUYEaBcWbl/iA04
pU7LxxPM41ztGiGqXV1hqtSJgmfjHvK243fL4bUegMoA2QJuWNkoahGDHoQnoGxMIV2wAYDSu9G9
JeQVmAKPl53PpFTHz7aST4uxeFgOHu2FQUdU7dvIpS36ncLj00/zM7qknJeM73pcPqDSI/nCSo+F
ax1TvzrGnQpcS7sosVgZ/XQ515SbeXkSUXRqy+RAwLG8NLjHA7OWhynR8MecpaJod3RDEaraoJTm
uyFNTWdbzdrNALI88SeksDoj7rS6x4wnNgWRUlAiAN1oXhVKckcIzj54EZk/GejtTg95kG0GBmeT
OT57iJhVK3bmal6zbzQnzHv31k6eovkFpg1Px2iMmKj1W2vqrZ0Lz/ESSmvIOtzrFQiikhFQMdub
NUsLv9qNdF1wYf60cwZnP1gd5DR0V3P6VAzTwcmbsBftJb6LR/QNEFzXn+Ggly/6eKubJ1N8LoWP
chbOkDcfod3t26E29pQ0Y8Ao/6FtGBiTUHwf5975UMzdVrfb5pPKdqML7dqey7Bw/IcetTUnJa4c
KUKYas3B6PULu/me4gMflxZfr8uQvs09n/44Zyky+PQwJ3kOYj1RqgpMjFV8YqjRXwC8oJPIcj+w
vRmBt3wyoLxZaqWeaYcSZsHo+zuvwL1SL+bnTNbYPrGTre3gLI0/uGufEkAjerttoUuU9sWSW99t
R97GevwwQbfe+hUyIbvSrmSOuzAdqlcDViCAr4rp0JTdJiu9AxXkVaSbF5GQiv4g3jwtFteRkRL3
ytBWuuoam8TN5DjPw9Q+Oag74J9qeKWLu7RllTU99vpK3uh98QxJhPWZX9SzRIVSHbVBD4d41eAy
Pd6MvfEWK/muuv5xYCbIvAyCJfzCN54nr0gfT8ZgHkzlPbZJ+4A8A+91nL1EFVAsJFBBjzWfFSlu
BoFy29B2Kh2uxsHdJn3cXteTBb4yyXYKch2ZrMQWHryc+3uR+sntrxMLe3P9MlVASbv0HG8MhLVv
1iS2wzpMjMXyGkVsOS4Q4QEph51IFujQBNJIt21zmfjGYRnsgAP6y6jK+RUF7c6kkWrmD0100tkG
dX34xB/7ifqezp/pbxiDwE+J5k9yfxBAl0Q/sAyWrj9FBVr2KWQY/QJ56G2yfND22jXPI9ZsckJ2
sXUiDDe2Qx7TOgPQYm1r9G25dRrrpo3kOyNnCZi2eppLdc0oeBdbwBkh6IIvfFvqAr6bkZOI2B7b
SCPtZlY7S6pxW/QAd53xczDFVbbojwisL0kYvAZwcMTuhDU3HwOvyazNMNK90lWSHzPZumtOlkIz
ZAZMFkHPopXbUma1KJcTCPZj9hDH1XU5xYeyNHHSGv2HW0X3ky4/vNqOT2WGUg1UUQD6BiNrFR17
lwZZf0qRYzFXwUmdlybJx64iXxo/V7ocneoi6/AXqeECeN2HT7w2v52dT63Nh1zCEGsQAPtpBQta
A++J5uwynevHtESzaUehofNNYD9GtM6te2WWrAS9vpVQKFjr5tOE5ftJxw/1SVLWvFmgeKAMkwel
Y6SZ607fr0KJbctWv23z6ZJN5t1Ii6s8MrQbcPEhjCoqWWmf8Hr5Wxc4mwU3gEc5wz7u1cYmPlQW
z+3y4XSMccneGoc7siFOtZWcR117J1Yc1mi8Z8jCdtVgDAd8AVsjfs8a8h5RX298B9EBpv8Oy8rB
aruzFrUSwEEjPiimT4iIZ4epG9IGQKoMLm1a3ZR+HbI11ORB4bfXEg1BZxQH+tC7JIm2Oa0grzrq
brLDxbUVyOOL8XoE6pBB91JmfOVj0Blx+2es30L7JoG1JFgpQCgwz5eY/N0+CRpXnpl4U3w2W6RA
ATU/Jwc9iJNPoV+n4LIYPO4TSDPWyMi4emd2/oxddKX3bNUUnw9uEajEfqr9lq24Cmr4uljGX1Bf
bydOFsR0jFtUupfR3OwS6R0MJrEZ+ll/tI/SS8LZsk4OKYkVMVPoC3Z9s+wSNFX1UH5jTHoc5Nxs
lXXRwAzUxfiCK+TEAD4oUGkzFgyQq+wqxPc4rs4d5y2rrWu9Y7KojMNUe/u6Nm4SloplfQ5+xMYS
nzVQMQj8GAesOgvqey9+KccmyPQnuXDryOXa7IurDgkC6QfohWSLOBjVh63OJPUzAqssEEbNMUxM
8JjSIfBwk5FzfpbD7pxG1Bvaapeu6502oHOnrD1IYRNwYTOtTJb6grMlmSdJPGyHJlm/9HueSIHD
aSYpfOPkV160n5r0oyvlfGU33s6N/N3cSufMnHyxQ0747qbFBRUjJ1gzRU80uMdkAdbo5VfFjKxL
Nx9t3QhdkVxEsmFHFJvWk+CfDHeHimszGORKA0RWl8AlkSadlqr77DQOO3TwXbRgc9letpL17y2j
EeClu28NSKvKoOLTFklqmgCnm6OfwzoGq2mkJZpU/PEmxneEk0OhPzDSPckn+8ox3mSdhyOIGeV5
YdZEXGl85abaa5pGYTXwiPfH+uSAIWcweZm0I5TlztsRo4c51bqvR8gdspnDdrYuiIc7ozERym4h
5cE/crQLbTybZNqGnrgg8xMJKXHdUxLqBBpyZEaIYUTPEcdao24gsyAyqiDn0YPY9zZexW8mYxb8
ccz9NVjQZp9KiAtJttEKeytAMGaxHab2bTNccprdjk5xcgfisPqD4Y4HBErcdAgdraHb5Y50ONnG
4Uy9gm/+oHVE6OWPPUJZEmLPrQW5gwB4aWVil67MnVmMgcGD8uCq+7L/1sCF12/E/Ahd5oBuedMC
7x2T4lEj6r4fiBrWiIAZDYQBJrNjdW0MSLlK/buwxQEj42aMeAdGvk9c6iH1nEzufvHFo2RjjsWn
Sc7cVLRHo3S0AINykKQoB/jNlCO9rYqtNo73rUhChwXiw0+wAbPExXQmM0QRebozFpdNuMUSkfW4
mlHwbzRcS+hkjeK+9L9l7ZGOAW13AuMAhWixH/qkaLATgLrYcM6nwxShJ8vXhMNV0QibYWcgyYho
wpm2sRNVYx9pgbbrF7onGCHdD/yHhi+gWk5j4QRLYZZnTS4kENRXEJzPiB04W0dlCLDxrmLfVx1z
e80EyZNcE15Z3QOOnu+SGlyXd+X4BC8aEHHNagcYcM9dcEzQf0qnU0cXMCRfe1x9B4TiHeKiDhkz
IBTMjjNKTKpzRMnRrewfS/gvG9967FMgJAaRuobNEuiz+8hKQ13x7dPgwgoYtDxp9h3uY8vA4Wnb
pjwnfHEzW/0egmTL8hc8Vvv4gY3lptX1PRHGUM01QmyY+keRGeKA2fgTIGhpNDIosIdw+CYQLXKM
Jkzn+V4QXbSo5QSEaj9aNCWHGg99TmTwmUFky6IDoLWgdejIK52oKncL7AvUi0FKLM52SQQ41+6p
I6pPVuZZNhbhmOgbKXH7JJfE8MBs9hSHifiWqWN96aCQBvbMDggrxzGfFoI4B1u7rOXMPewHChag
AmBIO5ObzAkdDVNfv5Brmqhpa9ac4Z1MbP0822J92QzZSTh8vnoIfTkgMBYFs3/ZrvyM5PvophvH
fhu0Z+xdUG2zajclkGga57a3MLCDP5VzHWb+fNemHB+WW8SM0LheW50Uy+qA9vI2pR5e2upSYVK7
q32T5DhHHVCA7roESxcPb6w5XtjV0xGyCU3ReBm+a1PP9oJKGlzVCQBbe1Zrxga9YH6FnmjrzNFz
7okjwu2AcOo9mrOgNyxSKrSmAOYJ/8XjtIqkPCRhuT4TSRev0RTo1tmo51Xxa1LEBmhwZLUlByfL
dp1D8F5IeeHFJ8imLlw0Y2rfCgJ4bfIhmE45aeUGCiplux7Xysc5QvHbI2k7xmn/PVIC0HG+g/6U
H8pWQHSKbFZgoun9+Ty13rHHKpPDTdG16pAYwxBfTcj75Y3w8VwGo9aA2m6UDpCpDCxv2kV4kIZ6
dcU3POWs674aKGpF2IqZw2SuvbtELuGN5m33DH9pEU/mTAKkIImq2BU8uuFXWSykECU+iErdB2c0
sJyTiEIgy/wRYz9jr2q125HN0ZX88VG5T2UP0cmlTRCYra4CK+qLbwuEr4vOisr2NZ67BI5kFbn5
zp2S6x4VbnNVVi3a01aRyYsXrUphr1Sg4jkPmo80QMYz6ILzFR5Qdsipqe9LNsdjLzpUyUlJc6Pm
9LdqErXPCSneBcBfQP20Z74vpWWQwFGAvHUddiC96EFfw9++JRcqfiJvqQkZFq/LEdkiecj4ISUP
ghkJNdTv0jzXtfot15S7c2rvtkFGdHBH3jDwXfthzkUVjoh+QtibHEiGNagqbcazJfamYNGoYJnK
Fm+1oBUrEryA1PX1yVNrZ8krvZffRcWcMNX9VPreCww9kwj2mP+WeknjRJD5eLdWV3vpNf65vkrT
akCgJ4HdDx+KOXGI8Hya+RL193k+xDR9vlisdeYbZDfUbX8kxVhcEpbpX+YyEpd9n5rnSFRJPhB+
eoLLJi58AqTOqrk9mp17j+etPkuawT1IrGAPwqQkW1nVebUGanM36weIQvoBWXUD91O90+rqbvV4
ZfTGgLKlXmWvaqn+4HbT8N4LbW7vFBEq9jZP12vqu/4opcsf7Fp+3orkVlVGELyc+am1P67wXe0x
RtH5JA3g0vpocWRfX1I2rdirUYqLpJCw1odFHmobuK50ciDDCnqsWl8TofF0L5ZyuCJtTl7kfLuc
DtLkRoB5vmnsUR7avs4hOI1H0Xkfutnwc5VuBYqp95VtLuJCWWWxysrWX6LMOSN4hl8JAH/Sh10r
EdHtape4WWEJFLYpFyo9aMNkKCPl+nqnJnjACLknbQ172suWkAdnxZM3ifUMXAn1IlYPpkADP3j9
bOsVIEzvn1urhARO9rwI5cQoSHbNNUxGdOmNc6YALuztFEZx3nLZtSsppJW1WBxQNIMz6/LkDKXa
N43GgAQCs7JYRe1cvkujSKCt8gHrqcZQyIKU5CFQEqb/ofvcEHHtFft6paLLGJhyT235nFX67ddi
+rqARSckeYlf6owA4rqbCtTpNh+4rz2qiAv/urhaW7HoJSD1rw/Ixju9/0KlS05Ywi/ZHDyHipzm
Yc4MKoQeE10VEQmNPdbPjZzWR7vlchj0Jv9cRsChhc/HAIyJbA1x4aLJxR4M6EuWg9jbI19Pkfkv
FrLQ8Osy6ZJ/2GP8VMMAhfoKHOV3Anum/HPVxE9fF9dHhB7gUnVuueWog2yuX+pW982eAbnmIy/i
FSQupBqA+nqlyav1k+kpsdbPTwn7jLy/66qtOD9HH3nO3WKPfC4KI/RGjMzJ4hhoAbqHDzvnQsii
q0iU1h47I3kHoeZtsT6zJwLSCbt18QtSVHcZNzzrSfuw/OgR7mQVeHqndhzRqN/oDGLa1x4JM+ON
CV5Mr+xr4PMfkYjJ4OYMGDDEKw7wqkGCrC9vp85ZTuouXgfe5RcF2iYZ4YDZ6xV3hbX9QuPLwuUW
n/BcbBn/9VsleK8YzbkUG4B31XNTI4OHPe3qFRCC5Sw31ze4QqVttpyvq/p/1J1XcuNYloa3kjHv
YMCbiOmKaHojQ5mUMvWCYEoqAIT3Zje9gH6bHeTG5gOp1IhKE1XDjBgOH9oUVQABXNx77jnn//6s
AXtfRsGF4LbpLEp5oXY3JM5BCe6A9bsrjDvRvjSbnl9vVNFSzSukFZ6sYJHSCCtBrc1zUytop2ky
ePp1zHxBI+vVbnTWaUeDNOnTT/TlCqvcEXEKqDh/TVH23KF/dv+oIXujACuLkqb4FsMP32Du2b1R
TsaMsy9RhC1HcHOo1LRrBmz8hRu2TGQitnnfSkz3bc9CoITsZSbzcG9FkGZ842DUPDabNvsUCBB0
S+9Bz2Sy6VpkTz086W/xWNLmuFMnt4WIx7vlSdJya/UOt8jVzhqUSZ8sdcvUVs77NHuB3oBbidBK
9YQtujBLv4JmIYyKOr005WsLvYkaxNM8da4rP2VXT1u0XWK+VBD5TVs3J02Fb/E2jUadkhiLtlOe
9VBZJQbSpCJ/RrMuTQQTC5HcgDLqKtq0TGhdTqpyYXf8y614nqk1mPowQuaWCHfoT6ph07TLAjzw
XJdY0VIjWzrYoa9LOrQvE/6HldXPWBx9LiM3mulpvkG3cVYS9W7ZCall8qCXztpk7FOP99lDPwX2
lUWibVsLU8rI96WiPlNhoEqab5jB1koc6IhCtEd4cSvfgQpNg50s15c9kMbE633BnlOZZ2JVotcq
PmO1SJ421WKm4xQSgEWoGF3hcX0F+fURb0h5IiQ0B2vYHMHnwxVDkUdGq5Gble6bMr7J1KhDs4OJ
kDil1nwVmcZQqZWPrq4vtNK8VwH7ZqpiXTUVmSonibJqJDTklxy7pCqv1E8pLHFUTfIwZMEia5Oo
9CW0d5mLVsxB45dptLxJrXyXWQb1LEADHa9diDWym8t3wE+eIdjNawsyZC5fe7U6FRSI9ro1tBJ9
aGTNRdA3q/s9kluXIHhGKcS8aJt+hJhKh5F04brbiRakGG+BAsnUBcHZA66mE5fSgU1X6Aon52sN
jgJuBxKQv57216jtKCvduyppPzVOjF8Q1AdiXQLkzE/HHnmxoc5khS0iPQCUM0Sf/mlH5InUAf4d
TVRMTA/7hjL1IdHrQKhwRrjL8uRTndKgX3bVdpIIVjA1QnQOSEYQ2zFLja3aZIuMVYzdooFLyGOP
ikpx0LE37U1ePki2OdZQ74xlG5shet2pQyDSW2L+5S8kdyvNaQaQqGAHzceAgPuhKu3tQuiUElYT
Py+jixiXaFhKIFNkAkuTzH5lVpci3e20SFfdBOyINAs7dg5N2/kzK+4driPhKgMo3gQqTnYV7QeU
JIMxkiD1FlXrExWfYCnZvTGsW8jTipliChHNW8ldCechEvL7SkrLMVn8bB1rdjauML3sT6DMaj33
//QBbDNrmib7qEwIZ1Ki+ReGUvmf4MYbS9wreciWa011ne1dniDdiQFSLx0GNmCqSjcWuSa5U0M0
lDsa8vJxnRG3erW5ZffRALktxVKeZHoEKExrNTJWdqAs80jwp04d8jA0R3poVIB/KnMdTQZBmo6R
0KaPTKvZyKzEYAEIl164AAnmQ6z1lgp6EjorzcEJC/6EF4Ia1JlEbR7QUOgB54BmkvOi9Cgftq1x
hxDRHjUuSI1AqZQxuAcagcyEdzegMR90EUKboSxB2E4cAjgaHVzYK7L0gBWRgSqjIkPXNRkJEzu+
zLVSWeGOacH1tkT8TKG1lFjonjVlEBLJJ+EmMWkGZF9ioXum5YZtufyJhpvmSaYgj5lO44/MIkSV
1het4Uo0yAXr0mBAAkqiFT0iEgWnhsypk1qSDaqxHdN6WaFlwzcQBxms2OBcE6N5rMBntmPZn3xK
KJudrQQcBHA1fiBbZyris3kNleGchqWANtAE/UbS0aaCmiZ5MqU6mkGAhw7bh7x1rRIMR4kFc8bS
EqxOCp0AN0bI0AsrcDSsWmxQxvuwVZK9FYIlrC16gZ7q++h2OpQR84ZOkG7SP4JRLLBkktim3EMB
tJhmVWCfb0sue9hsy+bJkWTmZj+XL3yHBz0GBQOiWtVqBVZM0Ukj0yuwnWj6kNQMCNL2gXZKqO8b
BXIv0S/R5zgRMT7O0MF1lnrORezzDAKQ34yeSH8A+J5D9RSKj3Qebc8QDtvnrR5o12LohnO6nPSx
BxsakrCsdXN0rS61RXkrzWBk9dlqDz6aKNeYNrpKNPN91k74ccMurIyPueAl56UW22ukwbQidSTF
HdwkLtvSIMZOGHcipoJTsYCu6VjGtSzkQNhKaumkuAtr7OpKRMKlDS2SXp42o3Ath0ODplFriE7E
J0GilX/KdG2P3UzaztF416uG2Jo9d9hNEYG3Y7UhX4X/CFq3WLfXiDXY2wKBOVM8l+YYo/A00ntS
Lj2RwlbOVLROawrAOTl92WJ7EZJRTpHiY3pSicKFQFn8snNaU5zGFPquLW79PSJvD0VdimYsMJX8
sxdI4XNPVZlpeixEJCDIY4ECr5mNof1eh4Fmz224ADNP6rR7TROo2CZe6T0FhljAFTJM6VKNhW4C
DcB/ZgNbPEHRlxd1AzYWzXGZP8DncIz+nNmFmXnyqqwTFKKUnlHMWTBCQYpqIP4krKKLTOUG4Y0h
Dxs7cM5cfJOgy+XNFolJYpVnmlFhOhg6EE8yn7diGCPv+5QIW7BLTZpWE8tTt19y2SaL0FbbdNbG
lXERmpW8gT4MbzmTPX9tYL853m4dh8a+FEu3EeInVF14yxEyIg/0xqLQD/s+uk9Qua0kcOY4F2QF
/rx5qvKymAriN6RywXUUR/p5wBusjsQ4RqkpUhYF5JIp5kVpl8baFxKsg7eN/ZFSHZl5wvxzWxC2
UycJtgBeWuEu0OGpful11uykilKSz+J+qzJyWVfNC3Ob8lJFbYD2jTFAyRI9TwBtTIFTgmzUEFZB
4ymk5gh/hYmUtj7pM8XwEHkixl1acS19NtD2muOkymDXCXqF2If0GwbaRoPBIJolPzxLLc998hqr
3tAkB+uvlLbohWrD0cdEYtj2pDxPRheLCWQYOxM+bhU/7NkRNjuuEjoVKdzGWQoAdZIR6RSq5qYr
a2eSz1VIYd2t/TQMFaT3ltzSjNPpS9ZqUsqVrWX3jWpT6NyKBhfuQ6p/wpDc+Cy0STeyZQ/7JprS
8I0rKGeyVcqDBUywaMFUe+vmzVWbxCin8hh7GGCCT3RKLonubsBqxFf+LteuOnP8AEldmF5Hpqki
we4JrX4douQEbVW3X9S0XANKE88CRyBbaPC3dgc3oaZTBJu9oPInDFB17KGgvWr9UFtmSKNnIsSf
SVWY2hkbH/1K991uhgiWJqPSTa+ywFVXoK6QM+pOj79nMkqtPrA0o2yFFZXypfGEYtoQXyxDbrQ3
pMRqo2/FD9VrNGxk6lJ9pG8A9ANg9+gmwwk0wriaDNdc98KmwVNEKVFI5XqRDCN3azWzOgmiVUIU
YI/Nyo/u0VZWON5JvRkDNiszFykwiVdFN+uxVsUil9ep6P1g2yPAp7v2MlVVsP+pB3lnRNUovpEy
03jUoIxd2nYnPVQ4ws/bFGszrLwk4lvbkO9Q6sZ9Od+PFYTcsvUliWn002QqJpnqf0StmD/gYEfn
Svul1Azzmkmu4q2MjGLeVlb7qMUKoGFozz2Ig+0aW36Egy25dJ3eJHL2DOFtMjSMrFoETBG3nWfb
OI00VnqZMHbJXwMjRdRKb6S11YxLErxsD5oqIZlncoFqwFxP5OEqy6DFck6pLJhogVQxzzi1sxGA
IMyaOqFkEJL4UiMVGjSxWhAIPGmMqoa0DrBN0oyYppZMIoNFInOMV6tB1CeFD0yL5dpRqvSsFfXq
U+7LTz7T2KhG9g5DHMs8kvvjysH2E2Qq3TgWTq5lo7XjVE/dW7nb6g+6Viy9mOBvaANzmAsK5Aqe
pbduLNV+pHm4ItgG/kJLsbYgl0Ncg20KevHikl7R6AbvLBbpSJspGuXJLHXPJQlPgaFEtQ9+V+Y4
N6le3RfOpax2FekyYUGjU0j1kXLjVSVG1UUe1fiTapU5N/SsXYpBGV8wgSoTgPHtOIu9YMr8oyxq
x/H/rLvGAbEmqOc5nKtVIKfYHLEpXNu0q0IlTfPrUHAmcMP8UUY28AqMA7sZyw7nRgrbvEGSeiHT
i+aAFa20sZekwVmjQYigv4LWW0A4riCHvYGLc0ZSnjYYKaYxBLeKidJgflpGpnJb1LTcJDIE2dLq
PiMp1keYgNqfWgxCZqmprYTcX/smiTkrUcI51V9Sq24j0LCWt2O8g8l3Z0U8x6xAH3dtQHTjF3+6
oc98nzgbmiaxUJAE3g9AcMDfLLBpgvQ5lYRrJZWSqwJozrUjO/ZUxWNnqoKddeqWiSsRirtEyqQh
8uuM5LetXQRFYHzWRMOGsa4afzqd0l64CBprRDBw7esY33clsGbEbhdEa9sr2WiwvoW0tiaxVmy0
kmEeiEW+0YD6Le02okBMKxjGY05KNhqwqSnH9DF3iU1No+M/nKolP65WMxKwDbbKPHQ7KwDHZDhC
nQmGX89T5OEJz8VxZiF0jbHSibwXeixK50ImeKMsjMPV1sQ6gP0T/XhJbU5Ac+GgRURVJrdb1Z85
UAvQicqqd5FQgVoGuZKtrcZVRqFr5bdA99ol8ZbO7p7c0j7D07FYrYiwyAaZEgRazDNI+UYBkaDI
eSzdcRYtSfGJSlsCIjyB5Z2lSL3MgthDK26n0yJIqXu4uBVD/sSlpYM8koiadqnTP3gmE6Euk0Jx
L6mk+xNs09pzVwjyBYWwbo5jBCBfxXWw8lClj/pWilYddPpF0dCCRTqFqreDBeEFkMYedh41LEtU
MiAS0daRCcHlNou0qeNH1kUW6taq8i0PvpJABCM24aLEUX2q+wAfmMBbZ+HawBGiWp6XYGbPUxqo
Z4pAwlHs7dez4CynwoEWXYJjeENNJYECq5gQZfGpzseqEFCQVDIcnoeK1tW3ePTAJTL1LSNIV8ax
RjeSYjG/OWx66fWkhApwESoksjnwqI4gS2dQVNShS3S7DgLk3A7EpGApktuk46uzzgwtBKtgyypW
2Y7HYoepVLJwdSsHtSE0EwH03EJLUvuLaXjWRYf1zSbrTSQrmPQUqEtQR3j7OHTt6ZJFCtIVg2vD
LZ0nlW3nsnUl4CItVKEzkn/2pUIGbaXSgz4z20i6L81CoTROfiBKSUrX6NXwDiYbmKWkQE07Xu/y
itveyTIKyQXTmUlJQvHF+llh03ePtN2cAbjNPjkgYSYqCPQRhSVcNXeEjr7gEaUZeT5aFBeGQHkh
Zm9DRs7r7fzipGcFbHN+bFf1mJZYdO9VIaToW3t5cC3SUTrFK47NC4ZyxHslBRAyUkQ7u6QuylAa
KsFymUM9Ex9loxsFOvQnjHc3+O/VV7BGnUkQYAiZ6QHV75p42Wz7GhoAGJChqnCbs02cWnV2Jxo3
Xk5XnSZ269xq+mJeMsYNjByNhV4fI6V43TQhujOlvvK3TTbNLKwsdSIq+EFFuqTny7h0XNEcSyWh
DDae5PbanD7L3DBnnWAsWw3jUzpFaapMQiIaOx53vtDkQ5siBuhVX5THuFQJG7Ew86kfmd0FThVY
t5dWumo8VSaE5RpjWrZZqVock2pDWyvWstOI5/IkdG9azWweHYvHWqLub6rQBY9LZlexiLBzUWZp
8pm4N3EU4c2HOfENMRQPCWLrtSqyQd41CkcpN1YsKucJ9SeBtrmV05tcI0ML4gWHQ8FktIg6WWhS
sDgnmT3RwQOHO4cOl2G207iqvVcl/b8VGbz88F4DMKHnv2ivyuesvX7Oy6DI//jPve61/3Yde1Fx
i+zlf/NHvz7Qi/jgtk0QH2yeoJuM6cDHZKZ4K0BAzW2+ly3sftTuF//qGMGG31w+cXBB0tEtiIoh
arq4+6BbCOKI0vb+e9UayBoVMiwEEMLxQWoKbvDNXfrZffj1Je5v6K//5leX8Ly77Yunf/wHMs79
b3r3aP7OXbAG7A+RthovN6E/4tu7oGgDQ0GULVJp+z+9C49xSSqc4eh4cfR2MCg8twMM5E9GwrsD
vB0J4qAX+SLzfTcE8LKQd0Pj293Zn+qEhgDCzr929e/epTdXbw2AXEK2UveCGyQ3hyNANwamhHpG
B26w++zfvBO6CcguFdmAePBXhsHPb4QC1VNRgNdCIth9kIkevArmQGMuEKVe13laMwEIXAsp91HX
Lw5EBVjK/i1/fdff3gBNGoC2kC0W1dcbdFr3QQLpcORtEJRBDwvhBjC97j7vJgWdGyWBVJCgt337
/rTugqxZR78Mksy0wKNmafj+LRCBG1kGdNzd59ReBgua2LGDQGLZw8ZRov3l8PJVZkMuHTHqyb4D
/Oajr19mSRR1wxD7+bD/vAsL1N33hGE69+fERr8o/4br7/kHPQBh/4qL4ru1QFW5P9wgEJ6722Ox
aJ7abSCi+w2vAd10oLN6NsTBUqAPIDPKivQyPE4vOO4RP5Zx9C7BHBjYevGMfxIU6MrAEvkLOBn7
obLHdZxQdCSL2svoPGKbwHwA0V+1AJW9XubBeFAHPfpCAhjy+v1pvQ80038ndf/JTuHnIaIkDmST
Poa3i9/b26CaTAucpw8Td5+TGw19pHj06gAA35KY+omDXi/z4DbwUigatGZKmbvPPhw5pZdCk4/f
OxsDSSEgBsO0v8r3i4SiDkydKNHSXrZWJ3gbpKP3DYI0oM1MYfrb75W/XyvNgUp+oQdO7dfKfYh+
SqPhB2YSf3tukJWBpsAIo1Pqxy8F+SYZvKz5bYt1cvkkS8HxsXegYOY+Zq3QGBCkE1gsXp/3wexA
Ys1kNYGf9Pr9ia0VTJJH76AAnIiQSLDseJkd3u0jVXlgYpWj9gyt/efkQkgwX/u49ojRYA7YKkm9
V+xPJ0ncgnqYyksoeXqRNI1IR+dZZfbTZJKZHF/yqO+21SppB4vFAnro/nN6a0W/2Tl2btAY8zjY
Yhr8MubfJRtJN8u8NqrI1nP3Ob0ASiQdfuxtII4kvYR6sadyvp0bFWPAP+5DipNbHbAfko/eTil9
lhF97vt8AqlFmUkCduHLNLGPUU8qRvjeO/vvxwjGgIduEjjzX7vP4eNn/wALEcOlHhfbf05uFuj3
D8fOAix8pGhY9b5lEN8ll8iwAq5VSb+9pGD/xiTwF0bMay1z5HrB066K6T3nPyp2/uwPvoVH33//
Urjrq3MkIQ/+rq9p7k+9r+D1//+Pg63mrrb45stvtcbdaV7+9Zfr+/7MB+f6dlHf/uHce8422aPb
7r5oX37lHvH2z8fs+W09bVdS+p9f8V0Z9jU4/OVBg40Tb/K3x91XK48+cLjp4ujdkXdZ/2OPPNy4
3ubtD96n0Y897PT5iXsffPhRHXufqT72DJM8+fpvKG3xhxtYfQd2d33+mpn02DPMYu/rvw4f5r4C
f+yBzzfZJnJx6vv2G/sXR94ncI8/NndklsV5Hn944t6UweFJdlmx33iSw6Pvkq/HHn29yb7+6+C4
BMnsz37DcTdf//3l3WjfZUSOPvRzFm3CL+Xj4SPd7ySOPfi1x6N8/rDcRM9edniCfYz+O04wY0hy
EobMRZwVB1NjHwKx+P3es7wfmPsw69hz9FPB5sOIbp3Miw4fNF6pv2FO+LW/5q5H5YddPH9p+bj5
Odb6yCP/Emh65LH/ia7r8H19qcsf+zDPeYT5hxnriHcwC78kc489/NrblF///W1c72KXfQLk2ANf
x/zi8GD0vcSPxx85evr6X9Hhgv1a8jn26My7m+jwSb7mxo499uj5/aT+2r7y60P/KPJ7bUf7Ph78
1mb2o3/tMNbt/+Ix4Gf98d8AAAD//w==</cx:binary>
              </cx:geoCache>
            </cx:geography>
          </cx:layoutPr>
          <cx:valueColors>
            <cx:minColor>
              <a:schemeClr val="bg1">
                <a:lumMod val="85000"/>
              </a:schemeClr>
            </cx:minColor>
            <cx:maxColor>
              <a:srgbClr val="3121C9"/>
            </cx:maxColor>
          </cx:valueColors>
        </cx:series>
      </cx:plotAreaRegion>
    </cx:plotArea>
  </cx:chart>
  <cx:spPr>
    <a:solidFill>
      <a:schemeClr val="bg1">
        <a:lumMod val="95000"/>
      </a:schemeClr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numeros_gerais_uf!$B$2:$B$28</cx:f>
        <cx:nf>numeros_gerais_uf!$B$1</cx:nf>
        <cx:lvl ptCount="27" name="UF da UE">
          <cx:pt idx="0">AC</cx:pt>
          <cx:pt idx="1">AL</cx:pt>
          <cx:pt idx="2">AP</cx:pt>
          <cx:pt idx="3">AM</cx:pt>
          <cx:pt idx="4">BA</cx:pt>
          <cx:pt idx="5">CE</cx:pt>
          <cx:pt idx="6">DF</cx:pt>
          <cx:pt idx="7">ES</cx:pt>
          <cx:pt idx="8">GO</cx:pt>
          <cx:pt idx="9">MA</cx:pt>
          <cx:pt idx="10">MT</cx:pt>
          <cx:pt idx="11">MS</cx:pt>
          <cx:pt idx="12">MG</cx:pt>
          <cx:pt idx="13">PA</cx:pt>
          <cx:pt idx="14">PB</cx:pt>
          <cx:pt idx="15">PR</cx:pt>
          <cx:pt idx="16">PE</cx:pt>
          <cx:pt idx="17">PI</cx:pt>
          <cx:pt idx="18">RJ</cx:pt>
          <cx:pt idx="19">RN</cx:pt>
          <cx:pt idx="20">RS</cx:pt>
          <cx:pt idx="21">RO</cx:pt>
          <cx:pt idx="22">RR</cx:pt>
          <cx:pt idx="23">SC</cx:pt>
          <cx:pt idx="24">SP</cx:pt>
          <cx:pt idx="25">SE</cx:pt>
          <cx:pt idx="26">TO</cx:pt>
        </cx:lvl>
      </cx:strDim>
      <cx:numDim type="colorVal">
        <cx:f>numeros_gerais_uf!$C$2:$C$28</cx:f>
        <cx:nf>numeros_gerais_uf!$C$1</cx:nf>
        <cx:lvl ptCount="27" formatCode="Geral" name="Projetos Contratados">
          <cx:pt idx="0">0</cx:pt>
          <cx:pt idx="1">68</cx:pt>
          <cx:pt idx="2">0</cx:pt>
          <cx:pt idx="3">61</cx:pt>
          <cx:pt idx="4">314</cx:pt>
          <cx:pt idx="5">175</cx:pt>
          <cx:pt idx="6">22</cx:pt>
          <cx:pt idx="7">19</cx:pt>
          <cx:pt idx="8">159</cx:pt>
          <cx:pt idx="9">0</cx:pt>
          <cx:pt idx="10">0</cx:pt>
          <cx:pt idx="11">56</cx:pt>
          <cx:pt idx="12">388</cx:pt>
          <cx:pt idx="13">4</cx:pt>
          <cx:pt idx="14">360</cx:pt>
          <cx:pt idx="15">112</cx:pt>
          <cx:pt idx="16">97</cx:pt>
          <cx:pt idx="17">0</cx:pt>
          <cx:pt idx="18">234</cx:pt>
          <cx:pt idx="19">20</cx:pt>
          <cx:pt idx="20">258</cx:pt>
          <cx:pt idx="21">0</cx:pt>
          <cx:pt idx="22">0</cx:pt>
          <cx:pt idx="23">211</cx:pt>
          <cx:pt idx="24">735</cx:pt>
          <cx:pt idx="25">0</cx:pt>
          <cx:pt idx="26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 eaLnBrk="1" latinLnBrk="0" hangingPunct="1"/>
            <a:r>
              <a:rPr lang="pt-BR" sz="1400" b="1" i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Projetos Contratados por UF da Unidade </a:t>
            </a:r>
            <a:r>
              <a:rPr lang="pt-BR" sz="1400" b="1" i="0" baseline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Embrapii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 rtl="0" eaLnBrk="1" latinLnBrk="0" hangingPunct="1"/>
            <a:r>
              <a:rPr lang="pt-BR" sz="1400" b="0" i="0" baseline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Nº de Projetos</a:t>
            </a:r>
            <a:endParaRPr lang="pt-B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cx:rich>
      </cx:tx>
    </cx:title>
    <cx:plotArea>
      <cx:plotAreaRegion>
        <cx:series layoutId="regionMap" uniqueId="{59B2E780-4BB9-435F-B8E5-1D3BABE2859E}">
          <cx:tx>
            <cx:txData>
              <cx:f>numeros_gerais_uf!$C$1</cx:f>
              <cx:v>Projetos Contratados</cx:v>
            </cx:txData>
          </cx:tx>
          <cx:dataLabels>
            <cx:spPr>
              <a:solidFill>
                <a:schemeClr val="bg1"/>
              </a:solidFill>
            </cx:spPr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pPr>
                <a:endParaRPr lang="pt-BR" sz="10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cx:txPr>
            <cx:visibility seriesName="0" categoryName="0" value="1"/>
          </cx:dataLabels>
          <cx:dataId val="0"/>
          <cx:layoutPr>
            <cx:geography cultureLanguage="pt-BR" cultureRegion="BR" attribution="Da plataforma Bing">
              <cx:geoCache provider="{E9337A44-BEBE-4D9F-B70C-5C5E7DAFC167}">
                <cx:binary>1H3ZctzGkvarKHQ9oAFUFZYTxxPhAnolm7tsSTeIlkRh33e8zcx/fe7+N/CLzVcUKXejW42hjibC
okMWRTSQyO3LrMys4j8/dv/4GD1si1ddHCXlPz52v772qir7xy+/lB+9h3hbnsX+xyIt08/V2cc0
/iX9/Nn/+PDLp2Lb+on7iyor9JeP3raoHrrX//lPPM19SC/Sj9vKT5Ob+qHobx/KOqrKE9eOXnq1
/RT7ie2XVeF/rJRfX/9mvX71kFR+1d/32cOvr/euv371y/gpBxRfRXipqv6EeyXzzNQNZshUl798
6a9fRWniPl/X9DNDUQyiqfTLdfZM/HIb4wG/fSwenn9y7HUeX2b76VPxUJbg5PHv57v2XvwLXx/T
OqmEqFxI7dfXvNiWfvT6lV+m1pcrVipem98+8vnLvpT/85+jH4Dz0U92FDEW09SlAz1cz04x/kI9
GGeywRTN1M0nPSj7eiD0zFSoRvAh8/ELevpiBF/0cP1QJNv4Q/0xff75/14bu/eOdCJ4/Kl0AsP4
Yb6hsjNK4BmmTL/I3NzXCTXPVIMyRWHa1+t7OtkW2+TP/zr1Rsfd4/r5xrE2wN3PpI3fLk7x/jIP
IeqZrmlUVdURQhnamUFlQlRZPaqF36Lth228PfUmx7Xw9caRFgRXIy3Mymr7KS1fvUl8/HWIV2/u
juPVPn7t47KmqTIxde0JD4x92yPsTCcADNl44hrXd20PL++mW7zKt73hm1x/uXGa6781Ov92fYr3
l9mefCYTjcpP5vX410gdTDmTKVQhq+yLvgDfe+qIt9n3IMFvT/eNlQHmRib4t1YG/+1ZHMei0suU
ISkqchaIGt4x8gnjjMmKCqfRjyIB33r+d+DA020jFQiWfiYV/Lb5gSogZwqAGEJWntBJ3deEBo9B
tqIqOvnyAVwfucOQJt8FT/H26c6RPgR/P5M+rB+ZPZIz3SAEmeET+siAn90snsAzDMOUFTZShIUF
z/fg0vN9IyUIpn4mJdwiLn87QL4Ql4gIEyZTzcPYoCKzJ7h41Blu/fTVApnip4dXn9JXdzXWO99+
p+NB+8gjRpoRnP5MmrHnp6TwQs0oSJZMVVFkSvf9gmJ1i2jBsPY6Gra/rLqr9NX84dNDsf0OzRw+
YaQYwejPpJjZj3QZVT4jsqbrssAu8TVyHfp4XVUNDYrbDSCzMvvzX4UPzdxtk+o71rwHDxipRbD5
M6llcfUsoB+RYWlnmikTXWZPq49ReBcLX2YQQ0ZMeVbbrnYWqf/nf5WnXug4jD3fN9KF4O1n0sXm
B2a7VD1TdJXo9DmTGkV2XTnTZIblrzEqCG22Zbn96NXlQ1V9hypGt480IjgcaeTHL4HVM6ZQUXl5
yjHHSQ2lAA+gh6E+lWcOJICg6v35/74DHTaiAPPl1mnO/9Yrr9v1KTd8YRxVsfKCz8tYZH3x+9EC
jGJdYGo6MdUnlZFn4l+KlCJNQZaz3iYPfvEdahnfP9KN4HVklX9r3Wzun8Xz72M2MhmAAIrD+lOd
HqLfXQEosnmmoVapamQUSjdpUm2T7alXOY7WX28cqUGwNVLDjwcHpHSaQk2Ym7bPKNPOZJOoRHnK
KERKsRubNlskDQv0ccrvMMC9m6fZ/ntb392zYP5965OQyMG4KCrlT54/ClOMQl0adIKk4fEL17+h
le9eBO0o5+szxjoCzyPT/HvraPEsph+gIwW9PgWZNCozX3WwCxFAb5OglYFu35frI/Te+KjYvFpg
HeSXp17rG2ixd/dYL+DzZ9LLNfKfL+b77+sFaxwDKGY+OQaC6z6g6VijEiTaWCUdTbavHxL0SJs/
/zv5nuLm/t0jtQg2R2r5P0ByNNlMgoXGc9Iw4p8aZxRtEMNQnxYbSDp2oQPNsu+pYD3dNs3x3xog
rvmzMP59Q5T0MwXtTsN89v+xJaIHbSC7k032NCwwAgjRtvzzXx+2p17pODj8dedYH+BvZIF/b32s
TjH/wnSbnSkyU/S/ZgLGy3D1zJAVkxrsr/70nmf42/rPf516oW9o4+m+sS7A28+ki9vLU6y/WBeG
zLCu+ZpWYrG5GzzRj1WhLSoDpo8lOPsV2ssUY0Kn3u64Yo4+ZKQlwfVPpSUUd35UKJUMzAgoIkx8
ow+iIcWR8QkE3ONaSpNPf/7/7wqkt3/dOtYIOPypNHL74zQChFKpqM88d2RHBV40CjWmU9TmnzqJ
CP67EHabItv8nuGNrzeOlQHmfiZl3FnPAvn3AzwR1k9MIe2vCf4uhhkiE6Uy5v2e1s5YWu8qw9oW
aYQ0/uvq6tt+exy/Dh4wUo5gdqScH59vqvoZQ6MByyD89fi1j+TINxlVDFVmx5dBouGwfWVtq20B
WTxL6Jh2jgthfP+0DP7WGc/dD5yzkVRyxggxsRj6q0ywa6EUjQnVMDTjeRZnVNy5Q7X31fW2jr6j
trN771gnP9m4zd2PnC1QZJQNkPuY+mhhRlByZKZYLoy18FC4fvYd+c3d841j+f9kYwX3PzKngfxV
Q0ZRfWeqac8nDLRBGHmc7ziWed6nH4FYfvIdNZudW0caERyOkPpvhVLfeLfdgLX3kZeOzUMp5PFL
Hq3JGDn7Usd4HtzE9d0Y+iylb7/J8ajxfN/eW/9fD8h/e3j+654CG3Fw9rgZYWd+/vTVRwaxOWJ0
65OYvgTSPTafJbj69OtrAnl+3eEgnnBCus+ff9iWFbY6qAYGhXWNGhisRc+UaigktQ+Pl3RkRqh6
qJQB5TQdAej1qwRrNO/X11jXaSh4ICLBBWWFaFj4lWktLklIqHSMfyOb0tEvp6qpf935cZ1GvZsm
XyXx9O9XSR1fp35SlXjy61fZl0+JF2WaKI4LlKXo9yoGehu4/nF7i80l+LDyH0Ryk0B1i57nrIqI
NWB3SrGo64Sma3dgQYVBkq+S+V+Ro5QYCkiphCqKGKveJZdJulOHFe24EpY9+9RFoTJEPHF8id65
1CyGj6fpoc00Yo8yDNOjkKkwTM0LOe7Sk/0kLPoo73guycltpRPtPve1YDFBRR7R0VWoF6PRlChQ
s1gN7tPBjxRJ8ZSb89XV/Gppz+ecz88387ltzzcW/r2x8X/btvgS39mb8/mKr/CZzQb/XNs2ri3t
Na7N1vgWn56vVlf2Elc3uHmFj1rWCk+bLzgeiceLj8xT3L+6n1+tVngax+P4TFyer+bWe3wEr8At
8RN8j3/MOLeW1hJ08Vk88Xpxhcef2zYe9R4/Wc34bIYnvrU3fLW656uZhXtms5k1syxLfGyG+/E8
8TDrAt9swAne6FaQXyyt9e+ztfjobL3iM+vSsvE9uF4uUjBv4e3ms+WFZc1Xm7l4UbzbAnfeWls8
dYmPri/vlss7ISYIStxtbzYxF2TvLPz4tMrUCY2Z8r7G4qAoqRwoN5v51fvV/B5MzayttVxbdxOU
FCxgdm1wbBtjF6vKIlIr2Mbcvnn74crlV3z27tKS+QQdIt54x5UP6AC0dm29zMvM0wUdqOjt6vYW
erYgb6hkeb6xzy3r/LQIFYENpwiSfYKOUuXBAIIb+/09rAV6miBApkQnlLiDTqWa6U7jg8LN+fxc
GPR88/gf/r56P4dvXMFWN+838/ebq5zDcTbv30OX/GIBw1rdLlaLxWK2WFzwS1jY2jpfwpzfXVw8
muMFty6X0Dc8D25hWzfnFod/ztY31vk5rG+9XE6wM8WNwOIdbqjcNE4Aedlv7Xv4DSQ2ZdVsBOcH
NiBeYYfEACRPGEicz99fuTO4Jdz9Sjg8xHaLrxVf4Dvh1S4Hh+vPy8xq+Wd7uVx+bvnN3ZSJMAGw
p2xkBMBxZZAgFkZ5tbq/mluflyufzxdzIfTNHBhn320ETEIxUMSMAwMt8U/7an5v369uN/bbFNi2
4G/PP8zxALByteCL++sG4rOBIrerBexutoadZ3x2uQ34+g6qtm2V2zcwiPcmfzO7BJLMbb60ZzfA
ofVGAMxp3TJh66f4xOpkV/BhKnVEgaUCsDf8LTC34Xjvd4s5v/2CzGAPIHpu2edzvMQMuHv6DTC8
OPEKoxg06H3bt0LUbwHvG0hhI3Btc2df2db5agW0Xr6HtwCsgfiIEovZLAe8zueQOULPUkQB+y2U
M39vr66uANiwm6tbl/M/YEVz6ARRYraGF74Faq/5I5atFqur1e3DyuUPt+KhH+6v3vv8fuAfXL4C
2AGHrm7xz4cHWCMwf2ld3gFj8ffN8m52t/xsAfKXd/weUaTj3OULuOofF5eXf1yul7M3q/Xy090N
IoV1g3BgzWZ3Nt9eIBAtb87tO7gon63XF8Ds9RKityHVRzGD888QN4IrKCK2LDeIy5tzazm7hKs/
fvD3O/xYgMKdfX7z9i0M0fo0oZHT/o4Mfd8mDNdJJR0hBlHyHH9gu4uNjZAH1+eWvf4S5KwJO0DV
7KQdoHuwTzZsdL1JQRY0IY7NFfwfriaoiuidc3gR/yBiPeASfrHi+CDQYX4rojIUDcXju1vcsOKX
SAjm+E7cu1otLvH38g5Cs9fWzWNiA7HORdSER13Cc1eP6cJyvYZDClOfCxu8mgs49fgSJgTxA63n
NvD4XKjRXr7dINOxl1c27jmtABEd/vJJbFtFPmtgOwg2tYlxX11c3wHDZhhMV66Tkhuq1Nh9lTWW
TmiFdf+plHZfy09UsBFQR/3OxAaVkeenTpk5BolL7iSBOXNqifEi6aL3bjfkth+aEnonp+gdcoX9
RlhzowtHDYoFwj5XkTLozOyMgteFSee+0XZzL2oU/nIqhOm6bmB6A/vLRlwpteEHhewUPKCe+ofs
5/GqyrphwlgPZYcpUpMxHYsQpOfjtLnII9mrdLPgXUg93fLMLq15WDBW89Ts05Ireevdn+ZsP0QK
fTFUlhjKGwbWUdjAuS8/MyF5Fjd9wdM8UdeylDO7KcNgI9eGNsHeEVJY+WGdYzIiQvNIiGoWy2lc
hyAVNRlvzGSYZ36dWWUQRxgrPGUVRySpUZNSVYcYdawM97limZYYUhIXvPHLYFX7gbbUsHy7oCkx
r9oi1Zen6R2xwl16+gjb+iodUq0BvSJRhmwZK04mzYJG8yfoHBMhUxUTm4jAHmq0+3w5sTH0fspy
bka511hBMAS9Xfn18J64TT5B7JgQGaY+MG9KsDvDENd3AMPMC80ogz7nbq+Gdt0U6qWnaY7FqNHb
WmfQCYA6ypxBdE2FnzFNG7lyQ2vHqHw150pUU87MQJ35lapz1x/cCX8+RkqTKdHhzQrT1VFQUCTG
QqmTc94XcmRXaqRdlsGgcjN2iwkH20/5Hh1M2yU1crBm0LOiVMAVG9Irz9PdhRH2+e+6QuhFS8P8
98Ko377cGndJHgjSl7o2VCBIT44tWjhsjqMt3Al3PmbzmP/UDA0LfVGF3jeP0sy8YpC8gme+WV+H
aRZYkpEQVC1PefJRKqJ7SSlmZ3Vj5FkOc2jumXrO0zL2OelSbe43qTZRsjhm6ppBKIpSGN/FuPs+
L4Wp+4WfazmXCsxJWYYZhetIi53PcVZ69ybwqppwrqMWiC4KRcaCjc10RDGQvKjwNZLzCvWyRdTU
7xilH9Rc1WcvF6COmVBVRC5D1cWL7HixxmTPbRkgw3Mk3Wrj0rBppFQTDjVa/QozF6Ol1EDnSBOB
ZIS4nmT4dcSSguekILxMSGuxwQtmWZa5i6RNCc80tnCcMFwQVrUSz5uk5oNMvQkUOTQYDa6jyaqK
rfki6dnn1/RjLCwbRBklqSLtJimpV648UsflhAYV4Ub7CRUoaeLQAxwJgiGhkZt1pWt4SpcW3PO9
cC1HajPP84zcp02xcTWpWxdlls6KMFU4AX2r60PPgg4qpTJXdS/lE6nQIdKYCK7wSGyBp2hHjN6n
7ZEfSU2X80w2WsJb14w1rlatS+xWdtWM+0Wj3ZZ1FXcT2j+UOSiLHWKY6iCH6VGvki6uFUSKjqSG
VaRBaA2kTiY0e5S/HSojE+ubzBzcHKCNZV1j126kWm3uSIuYurw336VBm9sv9R3wBQVDcJqO8f0R
dht6mxBklDknvVFYktlRq6FVMiG9Q/ABFQ2dbkMjOE2CjeJskqpOWOpVzkPX1G5To89nJCyDhVxH
wYfKL4b5aa6OyREmK8ZvsLnsABGcMB38iCEiaUFLM7vJDelcdWTXMoy43KhNb1Z25yILnOBziu6I
T612uzxPac6jOCnOgzZNV5lXD5uglorzGhN2lhwGygT8HROuyDZl7P3FlAsZwV+XGXEeFQmE6yvs
bSXVXT1TzSZYtIkpZ9xLpOqP0+IVT9yHBVM0JAg2jIme7TgXrInbJqx0c944ZWJreV7YJA4aLiXd
y9NOpNLIYDSCYSuNsZFHhHQYwlajGe/bOprJ4VDPu4q9PJk2MY2BhASJIEYy6EhvSV+mKVX7jEt6
1i5ISGMeBvqNnIeMR4U8YZ1HsGSPmrCinXjVuqpWdhrQSvYjR7GIr4ea5ajF0E9YhshPRnrCtmPs
e4V1YNeEMspf4Md+5HlDxqNGLteeIcWLNInldRozY5bpWnPftZIU8hhlpPblroAtdehWIb/GgpyM
mNTDzhjCCtF/kCrzLsqZeqXIam1lKstXaaENAc88h01wfMQyxbYwcSqErsFuRgECaxKtIkqLVFRx
ap4RM+KZEnjclxvp5VhtPq6VcTATlimPldkdLRpZ2ZfUzZBQeWlzrtV5vYpJxdY+NdVl5eiVx6O8
rCfEekSlKHGg7oBExGDqY5djh2rh5eqA8+SA17WmujzyfcNu/bRcs5TUlx1NA54YZmnlfuNPkD4w
WxF0NUpUBbNdiIEjjTKnTbI8B6K4gZFxVU7IHLWYBidmnMqGDzT4eLoNqgNwRaRbY2wpnI4U7QCb
HfxKSXlZB4ONJW60JJme4MykU7SOcQR0Qfpp6KjlKKMMNaQ+9VlWZTw0ky7jeS0N7xtJjfQJUznK
EyUEKkNlQBuDmD8EmdHKdQarDHu7zHp6Lkd1vMq7upzAlmOkdLH3hmAnlIyO8j62VK2TpGkcg1Tu
lhxlD8nOhv6dl8r9RHJ4THjIheACCpNNRR+BSx4bnt+pWcYLKvuzQkKu67VePnuxikSYQWiE8DD2
PFrGlq7umbnvA8LY0HFZKz2ep7HxcgUhoRb1PNDAAUsjKr3iZmpQOilvWYPkEkA1SzsjuHFyd3h3
mqEjCiKoUmKYHmFGjP/tK0hX49yT3DDjNK+deRVWpRWSJrBQEpnoxRxR0B4lcX0HKpK0z52hDzJu
as3vhp6QWaI62YS9ici4F2Iw64nypMA/4C5a/PtElKrL41SRUq5oqXyRB11+F5M2XZkuowNP265b
nJafoh6jiIOBTEKpAqojCx/yKIjaHBSpa0KAueLZXZKElmM2asQ95njLpGvcWe8zc5HIufpZ6qV1
yZJs7pE2vD39OseEDEVqDBMO4lSoEf9uEsW14cBydLMZbCmTghlKBA8vJ6IzHI6p4zwE2M3IZrS8
HfwyYynv/EL1rb4NtMouZTPTJvzgmDZ1DOcC5E3ghymMd8dkHBomMulhnEmQdFbgEY3LrTRXWLNM
KqmfoHZMdgYmJUxDp9jxM04R6q7UurhJM65XzDkPmz5fZUBR++XCM1DwoMiBkEeOC9t6pBekd4GI
QRkXF2ntxbOOEX+iHHuEF4gNiyggIhQ1llyYpFJo+p7IU3XvMmpNaik+815aKhJbX1GBAGxgbYPz
Uvf1YwyNVEnC9kOfxJu471Q7cxJjAnMPKx2CDOaDmI5eClZugtkdM4i1IWVyrKc8qB3/QuoNMlfy
aJ22zOSa3FwaLbvNJNmZ5Z7unKPevdbMLJuILyKdGCEL/FshaBOg2mKME4Ehl2uzciMkAlqjKrOq
88rkmnZMbi5Y3bbE6loz8ldFY6pTZdojboDVAGaxVKJh4nGc2kmpx+Q6NlPexwEJLU/WervN/AtC
XWrVpYP/v9hGEXxU1KAxlwyhjzCtVvUuHmSgCPU8n7clKeZ6PEx5wmHoUaBSVMhgQY87cPfVipqz
2xU61Kp5vmtFhp6u+mTQV9QxvQkTOpQgSBkEaSLWH6o8XlABKzW5YJBgGjJfsvs0yg0uY3bkjVkS
9slr49aZ8HMho317QalKpaLSCPjCZs597rwwZ52bk5RnSSzZ1MzZ73ndDh/yWo9sRUnUDyiDdOeZ
R9JlXKjl+9MqPDRXhaCAgpMPMHymANX2ycdJLrtNW6dcjgrXjjT9U1To71mCAlVuJjGv6VRWeQg5
giIWreimocoqTlzY9dKy9QNfVfKUJ5KKRWte10u4SjKhyYMFBw4EpqjfwhFw5iEaH/tU1KDCFFxa
pbwIpGKwjMT33+ZDH1O7yBx6nYfN4PPQ8FAz0qOonIoRR2yWydhNLnJAVI/G84PFkOlhgvY2lyIn
nzM37CvLdBTvPi0LEky44RHgQ6sES2Xs70IdBWuCfWaJKoW0rWQ4vlZeAxfDe8UxQ7uhRaTYtPTY
XUhiLJU7py2rueo4js6lsszfeAVNson11hHJox+LGU3sQ1DE0Oj+y6gRzuoe8hZgn3tw16auPrQa
8vlE7kwe9U64KY3fldz1XhzKIAS00VE5w7wmE4di7dqVHJsRyzNYMutplFqV65BhYTaKX06I+5hu
sfDCDCrO1cW5DuL6bphJksDB5GnK3bJ23jR9QPRZr5jOeeXTWp/IG48Rw449tAhQ5MGfkTQrnPnr
SVWY8gGV9XWmpPVlm+iS3Whpe38aCo6AnyZIyGgo6mj2kX2+FIeyXk/Alx7ozqegUvo3RqU3izCJ
oiUamt4fp+kdYQ01ekwdM1QEDIwK7NOLqOTHdZ8C11PdsCUPDcyicNFRxz0vV5mBljNCIlhDtXhk
G74WZ25ZBSk3e1q4nHZ17aDtl5CVoiaoBZ5m7AimGsipqEA57Il9bE/sGEjQJVrk1lLClTgOLCf1
yoBLORp/lmOU6qeqLxp5kSPWTKycjtEVeztB8XGYZGQrddUqEU7LAt02QQWnq316qfZoNBaJ771p
U5peGI0nTSR3R9SIAQWkADhcR5wWOHKHRm9oXEkuoK5ClcBJ4OVZmKeWrpfaBLQcsVADOMcwmI2q
MYbS9y1mIG2tN22ccqccBiuqB3XRa42xrAsnsNvElSYKLcdYw7JatE/EHh9jxFre6m7eGWaCFifV
Vqo0qHbssvR2MPxowkKFBY7SAANZFHoN2MkCWY7iMNVytXJ7J+Gy60eXtED5KKDMm5+2zKNUEHeZ
ysSpGo+BZMcy5TgLY40BTfIgyme5IxvnnuS1L66FYROxhoqEgSIuU3WxFN6hUnpovWl9BioR63QL
k+hRv6QB+mp2j9+2kE9A5DGrQIVKrGOQVFBjJDpZHrSi9oFbUlXdNdVwE6d5yzXkU1zPg3xCUceo
iXO+MEKFMjHWdfvMZUkZaCSDcxd97q4TvyDzMnT1ldx12fnQDvUEd0dUBkRGJdqUcUwnWnj79EJd
zdoOmwJ422QZ+rKerDa2myrOVBZxxNhBQhTGUKPFed7iRXa01mVU8Sofftw1jR7bMWYHbD1MDZ/7
vlPcnTbEI1KEENGaxJACDkoeE3M6pUsq10i4ZnossfE6+cekoMzhjoRCLir/1Hs5OiJio1qKnAQp
9zhsD6kRd16nJjxofMcKJdemquOjUsukGXWKjned0tqn2TwmUyTVTJSgRZ1JiGFHpl4VSFksUeSY
ZbRW0U2cRTFxeUjVqQL7FCURG3YoaRnGwjAVlPCsrvxmBaiuolnSh01m+WEGVZ5m7EioMcWhi9iT
g5ECJAv75OKqMCKvVBJedUO1GHomXQ+aY9o5K/OZ1Jn9Ws9954/vIIojDR9HkLBaGhEtYrNVfIMk
vGwhRB+jIG/iXnvjaUkxl7WczNvSoxM0jyzPxH5oIKaMVT1q7vuMlsaQlgEpEo6VksJdL1mbWRf9
0TtegN+DQ+L3LJYLm0lysVLbLp4Am8NcWnSFAKHIqLHvauz8Mk31jmDXOa/1Trmp1aTnkVe4W8nJ
681gSM6sdPJyI2XlROQ7RB1hrvAU5NEoKIzDUVJR069Qn+SOisEhtDTcWUAC9ea0Qg9RAKtOHXVI
jJWhjjaOr42e1L6veijYOLX33h28xrMr/JKhZE6dLn1f1czdnqZ4KFCxzkVJTdcQA9kYd7wqljy5
QAYRV37c8txP2LVZD6HLC7RV5owkjOuJKzfcyZxgamrhGPXHLF5h4henMHF9x0kbKZV9hSINlbPM
i2xdgmOidp96rWW2ka9wP3GG1s46OQuXKBYrD6e5PwQJghiCfXpoSxAVldJ9+ho6EkiTARJqF5IV
/mzDjLYL1TOM+YspoUSKyhBaOY8F9n1KWDuo5hAhSiaOqSd2Mhhtz80QPf251rDem4CjQy/FEa9Y
RiAvhE5RVtgnVwZSGHRViXCiRvknBBA7bIPQVkIHFbgqSRdu3OfvslbPFkFP6O+nmT10FlBHKV2c
k63j90GN8p2q1rSwLkEdk2PBuZJpMmdBor7YJQUVnPSFxBfRWRslAvAQA1PaLTLEVjLXQU8vG6OT
Vt/BiqEKr8e0pzmeqykx6ydhKg2CbIfsGkPpTo8mtNxMzYId8XwUt1WUKnGCE5LrURaF/imL26RO
uCtTZps5tjqaSuyuMO/XrQ2jkl6ckmLgDAdpo0+GnaQHE2Glq/ZpLlQkSQGZRY0RXTLUvWax29Hr
0yI8ZouYvJS/FCwxl75vi3Hgy1hv9Yj5eluu5CCnFooJsa32bbTKykJe5+i337AiyN5hH1w24QpH
MAZpHESKqhMG4sezwSwKG4x+IPl2OldSeY6K4jU1Ih11zE4v7lVVYg1n1M/vqe/2xQTzh3kBMixs
YUWzBxVwbTwxlUoDBiVQfuHKkMrvoAxf44kKZ7Rqz41KjDqG4a0rdew7AAeEMV8AJQN2xrX/yvfL
3G2wCOiVvLQkvOGqMQbvraLX4UTuOnJ3eJ6JiR4cPA1PxOnS42KC03hJbNLet+W2ZLZiROVCSZtg
AkHHRb0nMgbwTCZw+vFaDdvKY9knxLcD9CgqM6rtxh2kWSoHkpVrpXyJfmKyDol07XRON8/R7bxx
6uqF5nzwGiNwo5ncVkhufdsviph3TC8WSAzbRarHxA7NYZZqpOLwZhTeMMw4O+1Mo4j1SB0DfphY
UVBJRQVn35mK1E/9QK9923Ddes1yrZ/Jbt3MU7+ZajMcU+suKeHXO8FZG4jes7jx7do0/VlFIsNW
uzKdUOsI+B4ZMkVh2EA2J07o3aciNV7IPD/wbMcv9HYtYwrWsco+C4sV6QNTvtOzynlhNieIYpIe
3og95jgcRpyGvssa6WlesNR07dbx3A3DeJMtKlcTyeoR1nTU81Rsg8B+HBzKvk+lxmYRR0KByTa7
3ojPayUi4bIisa4usV2/xB4gPQPinzaQEeA8sobWpZjUAm0sRvaJpo7ueH5PfTvu5MBBAzir/cHS
h7JVCh52emdaleE17cKtc3TbTxM/MBnxi37ECV6AOvA9HoEvmkqnkpNQi+WVu5QLp7c0DL5OUBkh
OtVQRcevb0O5AUVg9IJHgb+OfGxgSVXFcv3ebayeROlVkHfmTNI6aVb2iNZxkiVzog7uBJwfuB9I
G2g+Yx5ORTtF/IaQXcMxg1R2wiAmliKnnnKtsqzJf/erSpUox4xLWU10o47RE8fTocSHxRbOmtin
5w00Uh0pU60+pA2P2sGwcexDZLF6KOzTujtCCrV7EyV8DDjBD0esZdjRVYQYqbEcrDpmTp4Mdoe4
DEjLiwkFjjICoUBMQaDFjj86Ds4a2WgQarnS1S24KuX03HOSbCE5Q2ypku7eVg16/E5bB1YQd+Si
JaydUOKBXwryaI0gqcPkDix1X6iqZJrIgT3VgpEaC2moVE61AoVpWSLID1L55rRkD70Cv20JPWgE
YvQ0MSexTy9zu9AJHMCaGoV0GUZJM8t9r5oQ6iFXe1TUkVeEJjGlPCSOhY6+brmGllpRh8k7xTNv
moawCZw5Rg7VWTGcjY0U4G+fKZagduobmmsDxOQkmGe06H3P8lhEopobCe3VZNZXkU/nL5cmjq5H
GUAc8osC1j5hD6VGzPCrkkWMVHvnhWhjpuULx4GgJJx2gqFoVHTQAYLH7xOJ0j7ycK4YtXqw886U
08RGFyObqMAdGgY2QOCESbEtQ0cuPpJhgGMF3DYwA1tV0fVhhp/OJN9XVi8VGKiIGhFaoihMjUtT
ZUpaLzOkwM6oiswMW17nvlxO2cMhfGiARCxxsUUTHVdNXN/JFlCqd3qSG4EtNX3KPU9GeGuVYNk5
aNafZuggxImJJuRUOB1ex2ahcYgrUrHL1vdDO8dWsY9DWMf3jLn5PA9YZ5dGKq1dFFEn7P0Yf5iE
IOjfYiwAW1/3+SsGCNjNIcXA93K0jDHKXqqJzjtJaSc8+RgpeBTiC9YrqIuMzIJFXuNj6xc6OAOp
rjIvja20MZR3FAOGL3YmsXsPM0ioqIuy3sjO5SH3+6w2Qjtrh3RhltHngmhToweH+oI9iGPkUWIS
NjLC25IoODkIO1thgHr/pk6HwR4k6l1g32u5kb0s2iSDVEz1xg6da5/qCCccrU+xZcvxbaI0w7LJ
/GqRlo26PG2Lh7kImpqooCFsYgs6+pv7ZsG63g9zCYsSyaj96zisB97rXWLFNFPPFS9wYu63DllS
r3K2p0kfYxBBDCtbFTkQBq33SXdDmUlS12E9pGmdrdVqeBFW8lQl6SgVFLXR3Ue1F9vI9qmwoMbE
k8N8W1ebZk6yNMQMmTJV1z00eaxpAIREnJyFXtxoUZXqcpwolRfYcj049SJts1KdD0ERxv/D2Zc0
yamr2/4iRdCIbgpkZrWuxuWyyxOibJcBdYCQhKRf/1bd0Tv7nLgn3pvtwS5nJoivWR1Xm8yM+S8l
8fNY/1/kIn4GPg6GFARoYYvCNvmvP8qNim5bpKwf4kYvI9/ikypm0TP9iVU11jX/5Zj8h0cAqB8k
OJ+4Ocbjf9yryVBKXHWwvq4wbRiTgrOqyFJfYVExZwdd+Z2r9l2e/vcj8h8uK+oxRDf41BI98x83
z5DP4WtzrB/RfM6FYvF6mC0g3QXL/H8zzf+Hi4rhvwQlhwcPW9U/LmqjklA148b63Zhxgf0Mo18H
9UFddnPZ7NMVp8ss/5/LMoBG5HZ9NjjEhNX/qC20Oo59t1b2CmRoB2xpeCkPk1/FfHG///eL+R+e
BBBXeMwBFIPO/aeCytgKLMDkZA8dfdW51BWdiM2f/58PARINnANWsH+uw0m6jtDzGdlDAH2cJpUk
vTqa+F866L+dC8AnaGOfb/jBa6MBjP3r+fdY3kAusqWHt3x7EoDd+2TXx2UKafn9f/9B/1Ygcd6L
T0IMUyLsPP9Utymt9Ke4euvZUuQvA5RZw/UcA0yu/TLopOnRuY966uixbvwnO2yT/5cjAgr1324d
9idIJTEgfypBYKb/19+LdY7D9Mm3UygSDh84ibnIxKMTcR95V0q6y9iWs4yiaeGf3Jlok1omJe9S
UHfDdmrmJJXp1yjzML3PHFoMen2IeiWvU6WAUHwfAmeKXVXE7eSPkowMdUfmZCCsnblTnJ2SY0yG
vJuCclvSGwe6l11Mw3T+4vzakKUrp+n4/P+nuOVvWzVJ8zc1yXp8j1ks8y9aVlr+2Tg1tstsmNMT
I8u8sZalhskbu7L5JqlYyUCOMRd++EkZEOTKjppV54zOynYh5e5oWjBstb5PxGdaAssnUb8C3sno
bQkvZfKn2eF9+saxEOasXWCLSlWHKyOr3gnCrMKXX/xws2omTQfmVh1f00BK2CUXw4ahlyDJeceC
afQ3T3PNHvRSkPxKNM0AgBC/ZSneNhFsHvt8O3xVXOktjjE/Gcc8MZ1IREOrKz3t5LgYCalVu2Pm
99MpDXMNM61stka2IaxD0i/TkIfnxcZU/RGrKrP5YpAU+H3bsc66XuhlJV+gl12GL2ZuIsTONt1n
LCpux1ctoSz5kdoxgak1j0rFr2u5QtPajIiOOPk92Uxnq0Kwp/0zh0b2JCe2+V4Modp/rlaLyXYA
mZT9ui8MoGvrFBN6wio7NOnVlGfGP5ezNxxbxBjtBr6SJYSyVmTaxu+lr8T4bS5qt5EzEgQOJ66F
dXZ6qia7OtfCNlPTp+OoFnG0RoxHYN0nK4sZew6lX77rCo597F1qbcxrDPkx+HZ2RSRP9Z6P4jdF
x87GThJSj3sfD82yGox/UtivSzklxUcWIx05QOl9m5JuGl3Fpm6unU73LtgNuZf92CzHiI/Hg9y8
sCFIaNbtWtbxEsZCqbe64AnjLfQSU0BvEbY6fqJWuixpjaU8Pm62hgzyQvYm7HmbMaWLseOjya1u
5zpmw8euVVbgKA/lDtsCCSFNftQ0xB2edeqjdt3IyBbe1qmJ6c2RrTR+o0rb8WveDEa9wN3qRV80
Azk62CJi1daJGVTvljkk9xKRTjD8A4yPr4JAPWL6xZb4cH1s1V0IrKSvhtU2nuthQQXqILvbp6SH
lSgdydUWBJjXVm00hDdFJR7Us0wCYhraiicREhHFiNLJba4zuTbdJwXeJP1kyLS7UzLVgAHbmHFw
AbeWwMnZdKmTNv4pJgIWqx+mHSqgNl1CstAzJEKqhmMuJTGkLUuiOt6gsCRsbOEqH9Rdlo0EKlXk
/ECW3IalHvl7sWm/zl01JjF5LqcV4Qlw7YShYW00kMjYFgW2sL8lC2yaWpKNjbbdpx5i32+qVGzU
fOFLUgh9rY2YVnvRHtbgvXNYCqqyX/NyKO5UzkppkV00T2q6NqjWDBrptDFrmyPDpugySsjKu9ke
9Zpdx1yifH0bRBGsfVY833hz2lVTHek3PSzYfTDd1UXOPjlJUt17E72/rSEa2rPTOkZ6tEcTbHra
94BYoL4hB9OPkm1hu9qQ5zEzKArNwlmLFy0fzZ9aZuA8zoaF8q9Z56O6TRO+Jz+rOduXF1nBkQ/V
H8RKEB7CSLr8yXLU5DZzmBa6w8/O3SYlkgtfAhZk+5qYRYuLEGOZ3e418qg6lK/kV2UkAo5mG9Zr
PURxOYohRUjEsY1pW47HeF8O2fTQwHlwzkTDH8CrreB7ZNXsxUs9F5KfADdpn7UgvZfpoVzdAfPu
mm+U/MhyYN+/8Zvm/Icp2Q5YwBLSXPC1QDmkE7ehgw5B5BfIrRNxuwc1FH15YEzvOGuy7Udus5ok
LZFyW+9IwRvxnPFZbHcpOvDwuNHZhzvUu/VHpGmYXkfVbMPvKs61fGKc1NWT2ZLY/IAWaFvO+0Lm
qp/S1YULZtVgWucVRKOnjcjhY2n2VD9CtjrLsx9n3/zCkV1w5oYUcpcnXWZK/WkGykoYCzWuw2mJ
TucfM3VAp1uy6AynGmck8U9FLkFPERVM+VWFuMWbiTAKaz/1g+Cvw1ibRF3RYy/36pwUevTplcei
MPguHjXTf10djuTDcbqpo51MSi3pdkNo9ivT3tscDnrly9jDoeF20SEJaRx92zTTXMCrsUyfqlQ9
5ZvfuzKoTX1UViaJaJd62+GWncbMNO8bZcn6Ws1UzpgYFhz0qYUyLJZZx5eQF1CmpFYahUJae32p
ayfgQQfvsd3PpDjyFkIZRAbVi0c9h/Rgt28SulDdwkM1W5TGlKcdhw4EGst0ISCS/DJDVpTwmdav
fgRx+jocRP4Z1cpqoJXCcaDBa/qaEiBmXY6zmHfVNmr5e7exfobACx27kcnkn0p1+KsRz9dwx6d8
Uh2qz/ajTkH8osE6/rZD1PMswsL+lHNh5NW6+PxpPY7yCcbT0fxPW3gb61R7+Bz38kYd22S/YlKo
AUlPRSMvW0S4xQWBJoM5JdVAfZcvjS6u4p5A1gK5r3xd0go3K0RyrXVI0h7Y6JS004rEgw5CPMQR
FJsQ7MzKYrjDdhNku0oR32eC/n29mmyjp3XaD0iwjZEnvaX8XNYhpWeaqPGC5QOpIWvgawJR27BN
/SrVknQOovFeg72wlwPt7S2HFlN024Ae0xXc4abMQSAZyEHVarqgD8uv99lVoaWuhnYMaXHNiAQh
f7h+DmT3NyNiL0LLmKquuNTGI7LmqNM+IWhDbfr5UZ1dMg7NR2oH2ul0KUmf+8ynENmN0zPKXfZ9
zxfl2iw0+zfKqvFbMfrh7wRm5ynViD/BFSEkOU/zAh4pqXSC52FhzdE29Y5hFcExa3m3DtLzp2WJ
ar9kdGfrtV/g0Tnb3GT+G4fTfOvpVpG5ZcV+gAZacDTLvZH0NIQ6WTqGv3n4vA9AwgNfXGeGIcs6
zChL1dOIWQS6xCDRRFglXVsqm703RyFvx3yJvoeyecZvSLzJLzOJG1zlcWY/F9yauZsPQc45nN8F
vq2CpKgoVgXZn+RZh2VHnhkV+E/AsJjBR16rqc1ZOr5qzthwRcfhyNoKkwokGKxulq5JxfrARVlP
5ypjyLRpdluac77sCSj9JvKmXeK+hG5yUPa2pEgnikdfJsUpWrk+H9Uui6+SjyztjpIw00pfrXvL
p837+6IaV1itx7wZOzUeVdovuJ/rly0m2dUyMllcL7nwA/6IUEyXlU1jm8MZ5FpTGRSzPc5UnJV0
5CGDtGr5lS48tKRGzWy30tuxn8YN/2zOq4afXOMw8ZXVXIxQiqvqthGsohfMuDWxrWgU/+Ax98dH
ieCVH1Ks6Cdsmue8V3vT6LOJY4Lfku6qw7REkch9QO5xM3hdvGZF2OsbNcAH0E25G59jNaqkXaG8
v/VuwHDpjgNDnotrk/XlQkffIXiqQezi5OfHsGXZz502090sFklbk+SjQTFs2NypwaEwHjGl33SW
hJ9k4UPTEkfn9DmzBpEFBSQO8gfXmwM2xndj1Rc8liEibNGj85XDnJDHCXPtS7QE0S7Jks23S1rY
pluQ/I2Bny987MdxqvMr3KrCnaOdjh1HVTXPDnYTdhr8bIZ2BEc9Xc0H2cozh1SHtw42puo8mAFw
cCSDnNpp8ekPepBPQRTcnOwMEHI/NbmDGnTw03CJmUuQQ1SMo7wQzNPr94nlR7vWFZ+7fbSoXWA2
Ki7bAxZJeaXhd30E9paJHvyRS6+3yqRwiBHsLHi+ypm4CwLOPbtStNbrLWYVbG0ct4Uh3q/Bv5Mw
W+z97ins8DCwTN9B68uPLI3jn2ldjj+If5nej5GLO1VAm3fOsaU/Rmb5ixqI8H2CA/XD5irZLwnP
1YvmJEHNlGnMz5UvBYaCZGhIX2CgyC9l6lN+nQu5v4BnL8bYYd/H9haNyp81PHbhBAfS2k8DK9EL
CLpWBxkv8rEGQesZw6DCgupEXj6ClUc4RYSZqTlDo5/oM6l05b8x1dT82lCOcdi4pDpF4dCH2n1W
uTmtyKub25KQ6Y2NcM63EK0l8oXZcOy9k9uQX1CKl3uIKAZYfPNYwnZjm7KlkSErAEKK5m+iM/83
MaT5u9MCm61jwxY6m9gCpGW9o59BYCdm7CEyOw0F1nPoXj4DI30qt/fjOOB0Gadc8nZvYv4bZAl2
INOkHCMy0d/qoVp+SRVIfpPDnX5Jk7KeO8DZekMWB1DgM5wrfO1YMUB7Mk1b+uqWweFxWeL4s1Tr
8aWMdHhvTCBPNs/sU0Oag19WTDyQT5oCruJKgnQ6zYxt54PKfT41qa+HdrJzuD824ZOzoIf/VSGS
lLcFCeY3y5GTgKQXlZf94LPqIhLtEgA3Y3zfE+pglV9r5a8c3/Nfx0FtBU9PWN5XFI94qmzN7jOW
JX8zK48vjgAHP+fbXr67UbCXqUBKBiyNYr+x5YgRqQCZ4toAjY+7EhDhhn47ZvnXbwn5pXbPMtS3
EL7Oi0Esy75EMT2weaOgTaVTH6nYdeiO0HB+CoQKAeWmsLdE+lVjQQjb37Gkw8+Qr+OTRQt/LMVk
3iZT1LJ1uGq/q83oWy+3FLO+wj1vkcHi005wgjlQiOnTtkt3yBYSGgTeRTBN9kujsYa3zHODrSpM
n2tCXcyPaSa9Oq/JXACRT5FodHZ7cLZl21xUFzCX6VtpeFEin2QnD1QXeNwz2C4rAFXY4XsPW7tu
aeUrbKVQEtRgm0hoTkfuYeHg3i83EZwvPR8ZFvtTthnQnoYac6kYrnXbGGnKbrGZHVu7Vzhkg6P0
Ydjq6RXKC/FyZBY4EBY/u7f52mxJOyCBoWxlWftnLsbiwy2NuD/2eR9v/ERyempqDDFn7WVtOm4/
GZVkSMfrdKuEOXvfNC/o6cvcu2JWtwwOb3ONd3SVPxeXk3vPSCzOaT1N30cMrPamGnXzPDVD8PA+
cngMgLEUQxembTvVqa/41ZZSxbqRrvRPveUeIiA1iFsadXylh11Np4u9VIg8CuRoA+7MRYKKPM7O
TfHHMPrg71AtCnluMp6dJK3N0W2QTGCcXUcsdwN+PK5OaMIPLN35S8Hz8SvXMPq2s9mKrB0JZoA+
4yH5K2Ymb2H3+yzhQK/Ks3bzWnVw0ZjHygSH8F5kO+ACxKPsImxZD8h1y303rbFUratJuZ1GjO1F
RwRNrgt34Gc2MEEgC1IeVdXieaa/wfAN35KV7t8p5PQ/QROE21FY5jszieZ7fbjlD5BA8ajtKn+x
IubXC36m7sCSY/31YImQlgHNP3RwRzNc52oXNT7XBpwoMpjjNCS5y9qUDhuuLGoGcJCs2J8Fwj2w
7GdQRaB6Vtujw5Z6tAjyZentGkjx04W9uK9Kpt/FzOn3vAKF1u5UmF98R/JU6wXwz26XSylR9pjI
Wm33+h0MM4ZkOzXjXSw2r9uAi3iPl3kkM6xV3t6tdsSQkqQ27cNQiQW2ro2UbcDe8UYgzXqr55Li
e2crLCEQbiwXurKBt8FpjxUItlIs/3FetssgyXE/1J8vBilBxZp2m7Jq7PZpqe0JU1NQHd0j+wGZ
/vCY2fJwrcR+FDs5fk5tG3XLlSqRSdi6tayWbsxh2L+pddDvmQv0pYwNRe0mUT3hLfX192LM03Dd
8JG/rIYtvw0k1veIj1jCeS7nxrcLUjB+JB5AapuhA8P8P2/ps3AKLWCYEJ2JEltWT14l1Xebr1jl
oCKmr5NzaB3HEuD6KTX34sYkLL8VO5ZkzL75YvtcpeTHXC+IpsPOMGAhrSnCnHZMLXcy4oUu7UrF
5lo84uUvQg4xnqbtQPgRw0bciZHzB5VjnwAOBE75IraB3emIoITLQJr0ut559TFKqm6gX8cUIxxG
jNTU/gXIcrX1kCEPR+drUk99XawQ0AsAYojLhG/+fgbZ9PsQpinPxizZuSgdJnplWJy7TOv9LdmO
5rGEuA9ae4VIkpYXUuiuQf7jLajMpWhBvM1fR8nN2q1GZQKhrA6zV43gqLw1+Si/2oZURyePNY+d
oam/o/UYGrRCMz/XSOKtWrmauTrntU3PuMdrxOQGq7PMdvIGcRHs7jC9Z3tfiGK/E3DHHVccLNFL
RQ493SA5Es1xwlg9tahF5KqZEu8uybhWVa+LGi71YkSRoQDLboZUxIfdiK05RT/x26CCLrCAFSFv
GxL2h/ko0dVUNYLGFFarq7kCUXSKUB7+KIY1vm+NT7Ye95DfWW+ytG+OHYdb8EF+N4Svvxop6NiV
mFB+g2QI96w6zNRjZ1ZfjA9EPCaIYjDjc7MCBO79khu8mWews35L8yAxdsyW2i90yMayr1W9hV88
kmRvFTd4CkhtcBcSjOrYDPec55dPAQAszrNufpfFrNVp03s83o7Bpl9rEIdXwSUTHpzo7I9FHs1v
aRcxnetUqVeEp9PvdiFMd0dO5Fsyo+u2CTbub5GwBsFLZbOcU13ilDalPcSJ7LapT94O63ylgXXv
baZoGu9G0WBmiViLv5Z0B7yY+gzJADkAbNHPK699i7jSxZ/qmi0cMEcuv3KP4ATEp0dFWq8n/2Yo
wxiaVamqTlLgy/SL2/DRvt6qvU9i8PcYnjfsskGErZNA9OYT3PlSAlNbt3cSXFmPv0X8hBRCsm1P
NSN1fcoQ14Nh49jC0cW5UECmKmuSjgQfFzSVVa/dAk77bxaqBNG/uA9zdlU0x/pzGyySTofKbnkH
jBlrTahyC6SHlMt6s9OMCMR05jnQIYTrASXW6yQ7FWPxaNnB71xCDtV7c2AVGiNke93kNYLkJ23W
45xlmDGggBkhA5ar1BwEjVfPTNsswf/uli9pzjC3BRYTeY5AfWlXqrl8kgKqgdYHuwJx47L6gli6
vGrNWto/MMR72wIMSda+xG1ee6nJBMBqbcZHFxCM0wIo4cnFQbV79IVHQidw6KbWODoZvRfDsD+D
VJHY7cOi0s/yLd5nTy3KNDLc8OczpumWDKl7ySJtHlbpjb9Ars8edzWmWV8gI+LJNAhwRKa3Qeq7
Ko8MdFU6WUwCyZ6l5GwbQEavcmIjNB5sdGm3LGqO95xyrGoF2qBsa2MLf1ojQXgnEfEQt7Ou0yu9
rsa1K/j/lwmnykBZI+oJWAVdRhTjGQ/UDK3M2HrIvbCIlsV4sWNexx7hxCuozIGZsa0RPD50pR38
O1XCJJcJW+o1MNX8YamO8u+EN55a1K3RhG7HAaraQoiYnHkceez1kLmXoyCStGk6hx3ZGFRUIGHm
SnarXCH4DsjG8jVEF3k8APNCD8u/HMhQKzrwtMeGaf+o70ES6W8DJHIJCH9AIcizPSJQv9SACJiP
LZIuDDv0o+mM3iRSKn6RaY4AJWnDXwYw9OtJVqQJHcF+8Nh4hskJ7iI9tUmyR+DMQfDrIc/g6zUe
tExbIJlB9RUmV91ZcHwSdzIuWAA8LXRXsJV+bXSKvTqF6fIZlE8KCGNLLQYha3lreA1OKlRmfbQz
Rt4emdz8WvIJM4Ybidt6d0zuVzaERGDeO9Y7xqVIrzMzkBcdaf4E7W+UbWGGBghrorQ+SbB993Ep
AIBNY2G+/Q/J0DauWT8yq/0DUYN5JcOyiVOjN/ZR5BztdHU+/joC0Q95UNPHtiDCA8tBPjysQZUo
QcOSvTpBkdnrgD5dVdmS/R4sSh5+Ks4YeNFoe+uV/lkpAmA+RofELVtPApZkRLkgr40VJ/Q5+gAG
bX/GqhrXLh+L8AMiafJTgZlAI2smv7fCpoTdI7EUfNJoNvd1DfUUoPePePXBmlX6QyfIbMG0Xn4Q
BDkmHZbR+kuWHQxIr/b7N+IlJuvJ2OResM9K46dpeFJon6Y7TOpuQY7AfQshc0XaYd7T8t4XkZag
ZqR48mnAvIuPVA+ZJyWiDR36XV05FCuNdwo+b7Vi2+0+VJkHwSRd0Y+VAEyJGO06u7IbRVRWgYSV
ojepCn9xhT6LFUZN3q2AU1/TYwJYyi22rbaggD1GRJMUV2iCKXBtOYAIz6Jcnvhn0sC5UVm4Q9nL
FdYPjPdtWZPl70AkpZ3y04ZV2OXLM/PNfnTgy+f93FCF0JfMz+mTxgiSdCVUPo87xn+NclBPIJ9g
H7FwxvtEY8gePRLgB7m6lqPWwZ7k5ipcUzgCP+qCMdrK1FLZ4ZCEH84y8jKmTM+ggrV+V3wAWuvw
MjneWu/WxxLxpL81Os8DkOb0EZm9S/a4QQs/ALKTHK/f+GSIPVOp/j4A+UsuLA/2USbpLm+H0sTY
bni8yjPMiOD/GPkMPf7MGz7Jfccsn9dzM0PNs5O5g8R2+qU4sFmYKDUWWqI5B0208ukxgxvWnrRx
+jQOOyh+Dykfrm/IMFRokZRPPOV8w6UeMSssUIP+SjiI6ZPaUYq7wDxObL0k1V+TJ+GZBuv227Uu
0XICPDdpV7nCvwMHr2i3Q4R8KRF9O13PFPL4zzaHTMx1XXKMf8sI3A4xNNnQAdaNP5h36Vvgok5b
l3FyC9P78lFWB4BnBD0jcJWBAv5uReWqViQSHH4xVtu13An+ZandhpGWVqLoNl4Xf8F7FGA7oCL4
JIslPFeK7lizEByf/AZ2Alhcoai5joM+zO6Clsk3QeiWnQjeWTh3xyzqTxx5ABlfTcB/e2TJLc/8
yMMvDyXXG34Q3tKCZUOoUwV3SNnRze3mciA//QaAT3K0C47QV0xLSvRjPpCkW+pI8ktITf6WFGp+
hUp1+mmBzb4hzjOdLuCp5evG5uJDx2XyLYaeBJg/uLlf67LRe9/U26FPhWvS3xCOr7HNBoYQALyN
gvLrhIvju8Lru4qbbFKD7g3UIDjIMHb+xfPoN6CHG3ji2YmAEQ/Km+1UcjKtp13P9HZH2gToJq/o
x5BLIAHpUg/9pI/yOFdzhJpwtkVCsDEsZB/vx4JJ/GYwA6TzOK/hvFibi07i3t2odEnAJcOQ+cHX
wzytKmKoJcM+FF0AXJ2fClV41q2JyJPbOAg9tAgmKt5I5sEIqbHOzJlhgX2uOEnXrikICdeznrIX
yGGRDJCkE2aDakGGy2JSoDPj5xzQjsOwPgiVrwLF/VBfiQY9hi6NN360MV2rp2Qv3Xg+iJE/qxXT
UTcrgNWtIGOBfpaJ9cVsvvgDzwXwGcXtUrXaKJgvflAkGab3eQhZvOOazqTN+QC0yY1F9QCt7sr7
Gn04gmqvNxQlUljY6xzSIc4jXuAiLoPYKnaboXwAeZ42k57wrsr5hfExAO4pDjKfFuiSKOC8DLDy
asrYZcFCPZzyyF/h6yplK5FnMeLPdexLlUXTokWC47DoNB87QnRpD8YnvSkPOXBkWDblTclr4gHo
H/7rhEv5usYIk7Fnzbx0hKP2dW7KJkQOq2Vbz4CExsd9+sznEEeZvpJkst/h98Djp+wAAUqQq9/7
idY77UayQopBhzq73hmev3foBFAgaaVAdGU5ii3HmIWHU2V6bdMZEAPCTSCORG7ijiV2LjeDdwPJ
NL8Ig9w3dINqOFGPJaKlPDRn5Qxhd0U4hrKtfeLndnRIJuqEAqB6VYey+FiLbfquUFImXITKXi8p
RqK+hgaKPkcu7F2gyTLfYTor7441qdSlcMrNXVFIiGowOQCtSVOX6l66jACAiSMOz1QUy5sLFj9k
y+fxSWLp+u6xE8DiQxYEHMR6Hb7xelwD3JSxqjoA/6ABQPXq23XFmHKWwNR5J9agLeyzuf6S2mP5
TQQp5luflcUV3Nf2d+lEcUqyyW5fAN2D8zIwRQYUpa382zg5/wngVj8E0NdXupaQTgwrEn26nI+Y
3syG0byf3UofDOQeUIiBg0WOkgselIOjvAsZYsgRunno94otKIJ2AlqOTmIq3TE+77gVR4Wjb+pV
0VZNO31tID16n0TqX5Otqm0rM+XfFUKi055NjjxhnohQqGz48lUtv1Fq9Sv3S9K0qNUpgwcKuhMo
x6jG0BLGdUbkUakidre4m3ZGAAygBiTIA+ZaK123qfX0vUgN/ZYnlX2iBAtqu9du/50lo8I8giVo
7QfQmtcSPxAj3WDz2xkjadmJ2e0LNCvIrUbYZ45gWrdCZIFHX64X9MLp/3B2Xr1xI80a/kUESDbj
LckJkpUty5JvCDksc8789eehvxsPNRhCB17szWLd083u6uqqN/w0tUFvkZeeZoHOUxUZnibpZuT5
LKDiAss1Oas++8CNVBEBW0YzjP55CWDLWWIypBU+sObU2Erd5BblTjpySfmCwFT6Oxn7ugCFP6f3
eUrmuZv6oKStRXs38+y418b9GNPWrkYjq9zJTDRm5sMS3c0+Fwy9cWv8USZy8s6DAB53lEnzs6pM
MqwVqRqetWCKn9SpVygaKQNdOK6PonTBa9CZTq22uO9bv7rLNFV8q3Ne+o+UnYTmViCvfkww696C
Ysq+NkZCig0CPAYTFvniJdSnAgb+FIk7iTZ3eCzyoHoP+2JBIPIGSZwBGbf20Ml5Ijl9Z3NfSFMX
006imfhsGIBa4hCZS2eo8vZPD+Hih8ETNCDfEJxPQZJANkGPy94VxhC1btXMwTelVQATlXR0FleN
kHaFXgysc5QhP+10nao8jmIYHzPMyUpKl1r8DqKOR8jU9r9HkMWZEzbLLm4aLSqOc5nkrwUNYTa0
nY6RK1EYkB16B6HtUHSiFDUbSXgbtmVuurWm1tzDA//Tvgq1LsTeI6Q4nsrSlB61zAc41ARj+xg0
PhCLeAHaO5o2hBN4tE565W2e3gudUjcrH0v3Zd0GD9BpEM/1lVy7UpWWGnC9QJQ4cLqOQGRSdJZn
UlR7oahYvsnBoOo7U06py/Z1pNyBmcwNF14JhSveawZd6VgxJ5c4C3iD1Ct/nDosYjypEnzwsKWV
7HEEYHkEIPZepVCUoyfCST4OEu13Yngwvlul7j/rZDGskyF1PxUx0+VHwTPCZkbRJx7q0hC+KH6k
+9dIsg73eYVizJ6jQGADmsddWeh4IdOB7auAzF3U1Juy0uCqmIr6RtKILY7ZBm3italWzY5kTP49
fIv+qVet9mevtVp9VNAM+ZKntOLJ3AqftqSmv1PHGwh/Zh0cCwHDnlpsVBzkoQLZM2pS+YWpNkAb
TDUM3QnK1Z+I/cMIaLjvGzkz/iu1MDV2Ut3n70t44JVGzwMtbzKJK9MfM2QN6Ze+VdagwHcIRZBz
Q0kW5RlqFHdpDbkAeIzh381miqPfTCEOLEI4F71n+0VQkhJp0fWs51SwSx+cOgUM0B/7SpqSu8Qu
uDyzKhtUtk8trhOdnhOaN3KR8oYykie5HeNfQzGbP0Lw4AAyQyF/b+aKR5GeorqjjSFom0CV4RgG
neyTlhu9+M4ujG+A4v8a/SatXJGXZHtmRH5uzpaKImSeysdYLcEzjTNNTgJ2XIW72CJld3qJl6gT
064DbGQP6hWgnNDaoXSHN5ORS+I9BwxHtBJcw3Hey8ewqTgSFP7th0YtxUNJBTr3/EEMb5XKrcnm
04afao7dkBMnsfGlb8B+ObldRC/DRLuMmtSg38LBHtjhgCvDXQewr0YbqtR4zZsJXQyjVuRrPlwN
ViMZpefEHgOAbAsAsdBxHDr0VR8RcP38rYZE+jqIprjL5WgUxzgt5X0uja12ILhWiWu2RRtqoCYo
CWIHRD0h7a+TnP6nsnQSwdRZjgmjtD+Otp7Rb8gioyECqRR7MUqB6IBWPu3tXiScJz6CX4NjanWD
xkdv3SZDhKNZIyiP30Iqo3qQj4lh4i1Tg8+lLEG1gnsjbHd9aaZij1MQJe24E/VrEavDnyHnDkKR
i46zF7dT9dW0FSm9AegbfYmJFplrDsurih4zPwK4TBQ4JrnXKzqk0hdYi7SxzXmI37VQG/7Q42PU
OmkS26NulVr3tZZREMbhcOY9gP4tXdfc0uvv8OBK/UuoF9E3QAdtS8LVlx2QmUgCMzJCZUncugSB
dQwoqTU30Gmb2x6geedalLvmIw6JZRTe02sd1WcQFvNPEq8ePPxoan7z0gYJVJBdjQSXeSXRyn9H
5Xt4HQMxdgd68lbh2byKwVh0EuqQvK8pbgfmLL3ZSKIh22UZ9l3YJXYIGiy0SK6L4mtDGx9glRzJ
PyXgEbk3R4nu7wCH2ECjeJpmntaAEaLTvRwArZsQK1Rzq69cizvFIMM2QZrR6bOf26KyHudODDLN
yplpwlCuDiBth9u5b2bKbzORwaMx0j0FgKY7+kNKUlHTtJKXCHkE4XVFUaP6AwqQJDPJJmrFjU7I
qZWER78FMEQBMta2LbgUKUxoMUhsG/q3yDgm5Wz6x4racoRIEQmuW8gqLUNacLmxR3asRJsJKTVr
T+U+4W4SKq05DRg5mnH1zHM5r3uVppWQgq8kj0O/C1FQvUZMRqHCIueSxOO4YfsOo4yqQhVnk+8k
E+GdPiIFnytUwXlMAzgxwXbNsfKuJ2oCfzhHRhO11T4ZvUz02u9wzomBUoQbjSOJjBqtHYMBdjqC
9VOdVuk3gImi3PGqH1/6IMzCK4nEm95GVIpHM1BR2BqVkh3ZGnmr0DVUlNuB5Oa9invrK3LBNuAj
3Ir8XWrPUDpnobZ3tRWpP8JCNXUvjkf5ataDoryv7aJ+HKZcl8FuWCDYiyW1z3yR1K4md6DCyMgl
mNe50XzPw5R3bowsKEEeEKfvURnXHgkH9JDgmAHJFXkqSYDfpO6BMDX3rogTMI5ljKLRUP29B7TW
7p1CLtpbQiN9YnBE/itMjPQ4oaw6egAeaA8C86neJvhxjVcBeKuu8U2R/wvG3BIHWaLG51ImULhK
ZAMHSYKLZO2UQfD8RP28/Z0FajOQUCfBCxq7/eMU1j03TGkE71U7Tf8FJjC7fVLbyU+bS7reGRws
OhFVbFVI0MQmuNCJlNNlx9Ps1kKJcwOLgcSPp3fyixp9/l6UZjQ4CtLwL3RxqdEMTTvdFsVgv6P9
ApqHjrFe0QWYYyDLQrJ+p3E2/4x4WzErJQXT1mVmr7lxFOvt0s7Te1eOzPRHhLYrxj3KDN1eo1JH
1zNaOB1NbwMWzYs5A3wiy3z8gLbddTNMauvIpjronANNCkEZxUG9s0ob2DV3C5ZKVqDNgUtDtrrD
eUyePFM25Bs9yDEbiJQhLQ7kj8n3qiAqk8QBPerUktAP4DH7Bdw0foDX2oIzjNRM2oEI9x9a4lPo
kuYrPNOiovuqghX/VtK7edYN+ggat+NNVqTiKU6Flj9W8dAhtWNH/XRUrX782oRNgwzqXAtkgMq0
9Q9TIeKnrhQNladhgrQyyTPVRnIXRFNn1UqsHa8kydhFWsFzcWwqo/bUllOzC9poJD7aQ51f5dqo
dtBxB82yqa3qxAddtPznEDrPrzKaS8lFa61A0SBWpvinVQCcOCCR0fu3PW8cAF041T+N4Ob+aDwN
+NTKIuaSB9TafS0ETjaBgAHe0Mrpz6Ee/WefTP83olBLmXUaB41AQA64g4oj3uCDgPTIoAe9VdHI
RV63in2o0iGhywpDKDuO4DufeKuUGBvHagN8XoccNChzpbhNChPRSVQ1TUGYUCTxfB+aDHmkaT5Q
mybb1GEFfIlr4HdehMWkRfOg43oCXCNe1KmKfo4WyF43TU2yXNh/deVWsuU/5LEGzojMnySXtmuY
7AuRGV+lTAXI0yEa8tBISju7leV3gwP9DTRTacrFc2JG0w+rM5SvBg0teaf4syx5oW3TnMAbKojc
pM5ITVNJ5I+K1VpPuDcWb7LU6ACWiiJQXeIh5UPc4fIbKGlSDq+5Fu/oyQP4BI6bXdUQr/qdgu57
6/J75GcfzvP1PA8FGBEKqL+bJAreVKppIGqrMYvoxLLFHFVk0gRSsF9wlwDcAAcAgf/u51OoeSCS
ZtrwplUeQNjzfwqwdQX3Ht03kmMg+U4n0EnbBXVr3rWxLo2E6lTRqf3F8WtdJtGz7Sf2A21DKi6D
78/SUuAaC8cyJKgtY6SR7k9EtneSBp4aKihLpy0gOzgQq/yfRkipYt/YVax5E1gIG5xXO11rs5Gh
dSEvN0wsV2m00/qQsmwKokPslMwy75d3p05Q6earpmiC2vW7ntoe+k3qTdPP2rcgIYo5CFxGOBDx
LNlbdUk6g3hz/d8A4e8mqrJW9fpapl8eWbAKWGk2pKu3VZA6/TxJrxAQ+cbjhCS6Fc3KsxhNpFoq
cJcqpTFSNGdIChXiTZLbj23iz7rDYz0kafAVhQMhq9K3IRLzNz/qOwVA+FJnRgyue9fiRlTuPFCH
cWccKPxFV3Ci4UbN6CGbykACPsuz2pmEqdxCF6vvLDsAcGwqGZl9oJktZlF2OYxEetrzajPR6p3H
ZPD3AEW14Jgqjf0o5SEqGrZNx/6L6Ae6GbTDG88n7DdQLLjrr9RYsyWnafFSbvNa4i3a0nbf8VjN
Y2iIcVE8qpMCLADMWAOJxpfpd8GR63bVGE6lV8ujornWDAXaHeWue+/FIA27oauVeG+HdsKZCm2D
TAsA6gx8LghiT6EkGP0eAwozu26WlN7NCgjwJGZTAuTCrtToGv0xO7sd+sh60KMkrTzRzyk0rQKM
3T2UH5raHTwFFqMS2W8lyZVmP4WzP3rTSMlqH4Qkxp7CKtbeTBAnt4jpUrGwaSkpVIVU/ymqTHKJ
CusLCaBnTxIycVb/pPmIoXoE7+OpaCcUXhYbgFsMEdpXMLMaTciiMW4rnb6zK+apBFpslTFajJqv
gLwlcjkSjZQ7xVeAvIxUUkHiDcCyvRT+0O/CL6dvRarE9xqodHkBDFI7phpr8hAtyv8sv+fxR12X
WiHVQzKuWKdh05qp/IOMb2hdnig5KWhfW/dKKSrl4GvW/COQBvkWimkvf4FMJn4PuiKW4kwKPBMv
oeCKwnA40x+V83vIBUIBwy+6kDY7BgcuICBOlDnG8mOI6UHiFprMB+tlWX/umpq2ctUZtHcTubGv
Jiloh8PA9/46c4OPR41qxlVM9eSxFT01JDTOuhsAEdySBeiTO7IDrotUboremRuKGAcrqmoKWCps
gq/UJFNSkKJXwUvlifVoZAVgWK6b4L5KQRI7Pav8HYR6f7889IDiyCl8MEkqmgd4kv6vpKSC7PZi
5IWhjVYKTARLlTc7nDjMQRlOJvislHJFFiOsu0MNT/uVUmxDGVYtw+dQy1tevrJdvaEzZKQU2fL0
V6BUNSgIP6GkBJs7LcGk5+WzUoAAIMiCv9B0NI+dqMGU3OMUTz/syZh78ngBFmSgVKuDwiFtBCet
pU9aBJfBpQtl/NSt2nzkDmrEvvAD+txs3Xont0FNil+XonSX6Dzt1Zjizi4eW8rYujUDjAyt7H7B
oE5eOFbjLZlL3hjHgI72tAs1xaqQlquk26bn1jwmRSGuLGoiqmMhMM8TvhhL5b6BDPi79uX53oAt
2joDwIru2M7U3x7gnvlom0pmwdqEml7scPFqzZu5NdLyhXeB9CLZFEZpA5Uy+HwjJstth1J5S/NZ
k8kBeR79soO4lxyeX2AUfQXS1KGsQI1/N3ENtWm52LlOkBCUxsDZBhThAQBF0zfQpT1+GzbUpb0o
4fI4RTfhRXuZcb1oCfwrboB5ANKfyDXIiJxRhVyRu1Nl0u0K4A8NYU39IXWF73RJ1R3MZBgfJClF
7FXyAz5d23lp0imHy8OvCd/L8Hi1Qse3kLGlC3bKtYbDWrfAVjIH6hXPoRQoc3eUQQkK2J3lPT0K
25l1LfhSjymw4MuDr13FMJhjdFWW6ToKY9FPOR0dnzBDp3WXO4nPlburFZ+DlGELuEt4VUTAmqii
BTCz6Z9HvKjgiO6SHLQJSQwF78poXzd+0Zp7vv5FK4kVAM9+VWd8jqDQiMO0ML04sFWXVOmlIhUm
8NALr2Gj7dJ20NH3sqZDnlMBUIcAaPhEyQE8ib2xUmsJgL8/CxPDRfVWER+UxaqRCN1pPInzLKDc
CncuANiRUo1MmsIovMursNaGWEZbFD7MRd0UTMxKJqUctBybd5AgwIGtn1pkCuBx0KVIC0d9/InR
r7ohonNuGyK5pxj6sgcVfSV9AUCyKZKGPjx0QPXBAGZCmquAxW3l8Qr0nH0oc7jbhTA+Z/+wWBwa
II2NZQcyvrLagVYBAxH8C+0+hPCgXFH+jcpvmcZdcEUliNb25aX9ONHT8Vb7azIkiCllCfEwlwde
tMN0OzHuF/AYAqx41XqVVVVPtp4G+8sjf9zZjIz4jI6osYkf1fLL/pF8aia9UCKNnY1DknwdgG3l
4i2LT2q1/F1PTALZNjAyKOKcjsLQkbArTrQYlPZaX6BvVqZc05QfvprgrTf2zcdzgfo24YPuMQ1B
vubpcJZm+3YmsVPrltuspTTsUnH8DrlGOV5evo9nQkNnw8SNnHYP+r7L8v6zfFC56nqMuBv8Sq2u
yGDgYkEfjlwAnrCSa8q5G7brZ0cUCDHBgIeasFYvVHhhV1nHmS9DafjlTxS67DZeKol1mDyg1mht
6Iyc2yFYJ1gQISzkn9bq4gOOEBqdW7oB6FwMbjxMreWWZtPn/4+tiAURmvCKpvHVVmsZASYno2At
58qswDq3NpijsdoY5dz6IVeuAJ7CBQVM/OkXG0xwuknIKC0IAQNqoT0f41CtdyM1Vjr41MIub5Fz
m9GWbdADpGVEs9UJM4paDyZr2SJKbz8OOcIg7hgEprTrUpKajUiyFilaTpotTJlV1FCNWNuUFHaX
kgPDPK6VIHuPaOiBD02ArszljdXkiyWx1PYvl6d4JnxxMSBCphArMX5TT9d09q1Z6IBEHTQFYHQq
pn9oJuqtIov3VepbVCGEdtAEgMeN6Z75mojA0m1Gk4ngoq0SlV6NitCqOOmN31lvKsTrmLtY6Y+Y
lXX7AH707vJUz5yGJSHDmkUoXEnr0NIMdgvGLqWXBTzU01G23HeS2HIlP/MVTRVFN0NBpQjp59W0
kKsJ4nw5c76aKCOo96SJD6JpFHmv5DJo5CiWp3sF/G+4EdDOjsxFAIUNs0D00k8/pQ/uf2wzPBJi
q+MdDRnG9/yGs0GRpFF+EtsBuw5QOf2Ngc8cE8aTyS4QuwbftvywfyJpDeXdhGHKwibleN3kcr9D
CVZ6tKmgbES0M3NE/k9gYMJRWezCT4eqUlmdBz2DnQ/3z5NqoGWjXkO8jWggPZbAlF8Txd7SKz4z
QXvRhsc/SKeCIq++KYRpNJh7DkmkIKAj18CRoLb4h0CGpfDpTWqD+bBx2cD2BhHM0wnGkM6pJzFB
H0Egz27BMQ2VvqX39vEoLI4LMiarOopvxloSUO4tXDwqfGAkBATukyEBzxfG/UYqdmaURRuPP0RP
JPRX4bODr5Llus31Y4IRLZVcB60TGp8+1mTRHDkVDUVVRv3sdMVGOexH0ndAFoBGsvsacZ3CK2qp
3TpfZ6ZDYFZQs5e55NgJpwPRUdKCnPqpMw8ok0aZWrsAFjcUhz9Gxb+WouhlYRFP+rOajUrCMow5
RU6mm1wTPKNpFzXgP8oR1v8OhnU5vX12yyHGi1kjEHV9sVZZxY0IWDf1AzJmIUqebKFV7stpHL3L
o5yZmGkRFzWZy83gnXe6egP6rUGdVDzF7YqWYRqaN5jJNHvL7EK3HIMtc57z4/EEwMiU/G6tit+r
cmea1HWAIEgN/T/sROmu+gFMm1iOi8durMWvy1M8s0GYIjZm3DJo/n94eqOPD2uFhZzCPIK5W9Bd
KNr58/sdTR4KY7pYoq69Ehq2GwOOO6QDp0tl/8EaITw1cTJtuFd+zAsoRelcJSZ3JZT41dn1jRC5
qUU+U2BtB1IbVRZYM8NXIPv2wR4sOLhJMNLCa9rscHkZz3w50i30AnW8ChVqKac7pY/kqKowLHEK
QwteoQDpr3Nna80+LZDtcIwESNH+8pAfrxWMKVjKpZPD7bm+tMNBze0BF23HF/l80EFl/UglOpI3
ksrz/MGHwas4RRVSz7088JktYyHraXEALc7fWmsW30sSWPQGnR61qrtY1zKnKcvh03ks07PRvVQh
XCH5vbq/inKEy28B/LJTKz/Aa/QReZNyk6OQppm+sUHPbR2uZqqBy4oCmjv9fp3AEgucKu9Sa4wO
aHuBrUsjCVV634xv0SOcbnWKdgdBcv38+eU0WUbcRiy2j75srX8yETOidh0YOuh/wEwPCppPuwJN
xY036rkNaqq8ickhdZ6qq5wZzadSoDgPMtlITKcBsPBDjKh6gr+tjvBEmuP/Y1Y8pRG65dlDqD6d
1YycSgFFkN2pFWXkwXIvDWBeiGRt7MazE+OVvyQf/NtavfVRpgIWikIDCi4+HAKcgWmYNIU9psck
0+XmaYb5s1UJOzPoYpLCu4fF5ApfXQyzCky5nOHZTDi20aOCwjWBgy/QtQmyzLu8lB8zOTYHL1Sd
dyq3gljFlmxIYNkiqwMlqoVc5EbzWKWvcL/MaoQhPg3q1qvury/KaT14sUzhZWWxrmQPq683ZnYY
GLQmHJtjl+2ivpVvhxEFMTtq86Nv0TpSoqo5hCAj8QCUaE85wWTSEMzQyNvYumfijY3wCSFdGMT2
dXoZDiAzcYcqwNbUwQ4jXSB8AUrxl1f5/Jz/GWb5DP+cw9ho0172cb/x53k0nLpbxLWwitR0NxN2
e69noXQlD/TXrBTF2jKlFY1wuYUrTyxv+FSd21988f8ZKxAZVqe1QEzONzWmHIAddzXQqn9EXSVA
wuTgum94o12e/LklpvjNXcLNuZi6nc5dM2a8KZBldExdVOiuwSAyp2zYmNW5jWxiJK4gji/4lsus
/1lhkMFaOna8E5DQq978OKCPWKnBO8bbW6nA2Qnx5loUysH2yqsFRB0ZgIBCwlFjIu75NYhAGjXh
RsJxdhRIJQQeah/E79MJwWvySxXbVGyCg8jaI1OkdR4vLRjQl7/PuZXDvoerlcI7xYdVGl+T3FuQ
WhlIauW9BDLdM4vefCxhDH/9/wyF8LO9JNZ4gJ/OKWvGprUlPlI5tuW95bchHU4LGC9ooiH+9v8Y
DLcrSnCk2Mr6FY6cTYg6NAlvTwNm33UtxpcgxL2+TbP95aHOfStSNC5A5Ji54VfzAsOkGU1G6UYI
PXtEysK6M6ze2ohVy9+yDpyIJJtLeYgbYq3FnKe9MUUz+y5vwE06HVjRK4Lj8BJSodqXHWyfy9M6
tzMo9gFRBK1ED2t1/YkW0nhm0DpDTyt34xl6XB1jEkZeH258rI9zo1qisSm4+KhkrOc2aIqdNmCq
FzZ1fQj96rGw6mugcsZRrqN+Y2JnRrPQXcY+Ac+XBW52ug+HTki4jdNe1wfJuA4yW3rG2gnqjtLN
D0j0+Rv55sf9QWVdwTiHPEKF6bo6y5FsANiXCkjt9NjfSmWeqLmpw9Plz3V2FFwOOcaUMuh5ns5K
knpjnFFnAtGGAqvWB/UdEM4tT6Uza7fkQjRaeBxQdF7++z+BlnI97CgLXH3eT/2DovgLZALW77WW
DcZ3tfLT/z49LbYgRSYVtXo6PKtpCSOtoyDkSYDCGMl6pv6OcvOTHtUUFngPaIQlAjqXxzqlVCXE
JvK553lXCFR0G7RjqC5ruQsUA4KazDfbOM0fvxZxXcd+kzclKea6IVj1JQyc3gbPl1bdjTnH/q3c
DWL4dHSHUiGbOJebRHfVWkV3KwPvAwAkQRmjLXZZkv2ZF6hZbcRbNlgfJmQIhRe4KfNEVnEvXx0q
lH5rqZMhIirVFL1lhVTukjb8dH2eUXiakk4sZglM6HT7AQQF7W0iN1xDw62cJLeQwhmmIRG3fVcC
24sbGxAdPHkOP0qX1Waf7Nw8l7DBi5wIQsfx9BekvHQWwi/opToFKxPVIrzRIj377P3PdbJ4bHEx
czMTGk+HkZGH77SljActzPJsMfzJARkfL5+tJdc+uVKoeC52IUsv3F7+OR2kjvKmbhvjRwdHuCyk
RyM6ZrK5LxTVwfGGBAfSF34NG3vyQ3VhGRWyEWVdbREMWn1DsISo9Y7Gj7G7tkPrJut3auG7qRF7
8/x6eYLroagdy3QfMMmh4goDehU8InQlZqChsIKNMbhD7cR3uyHrv0jore+szAdMxm3qXR50vUP+
DkqPn56mSoqxLu3FqA7pQzGGDvodySP8gHQ3W5O1Mcr6dv7fKBY5rxCLsd7qvNGEDpADZmohNKcB
UIm0lGJRUXLhlW8BJs4MtpiFwEOj441Fxirq10WBTZm+oBFDn7GG0nriQuPGHFv/kxufeZ0Mtdr4
uuH75lwxFNzEARJD5h8QV/lsyraMQuUHbwzqakSSVVzsOiUEeY86I0FGPwx0jWm2zeb+szuB7iws
COIU1SbqI6fnC8bBHOsG5EQ/KktesU2IwmL62chL5+dklNUp5kGCJsDI4xFBUN9BN+tNTpS3yzP5
uAEoRyDNijnH0m0yV19lTKVWDWak1DAtMn4rI3oOKQTdRVfC3LJK+rt1/w1LJBgMRomAbgn9pbVD
3YBGgjb1dLHooqMiQ84oQdY2m5tayqo7wLfFvjW67oj4q+qOUaxeoZKbbsTGD6eYNzKeJwroLWvh
cK5mnFUorGeh+WpHMAAqZBbd0Ui2sqmzg4DwYE3p2BjyehBkX5ARDt6SqcrsnaiEfp3jVWcfPvX1
FkSMxkOIFgoD4X+yihVdmo52aIyDgxleCHK5tL6hmwKFVIvDjTfeakb/G4osF6tWetjYGZ5ueeGb
UZKT3DpGBvm7YYJel0rK54LE31Fo/fydDBaYayTCXBTISOUhTJtQRYENRvSNkOetht0avve/Yegu
LOZ7PFf11bqhm9PTP5OA0fd6fYzHarpBRa6707tAP4Q8mGF2jTpETPhbQ4KJCkTpLrjS0W1x+aRb
B311CP/+HINWwHIESYg/1COtXEVCD6mIYhpTp9GS9MuInME+gtu2Ycj9Fxf2zxn8OxYwOZWNQ/Oe
3Pj0O2pahvTzxHcM4/q5g9yDdJY4zH5yRLL4qBf1jy4afnQK9jma/zXXu9eRDvRE1le1yRW69Ft1
iiVWrn4QF7nFhW4vXrlrtBAUC1i5FhL5slLb4k+G/mtynTd0OR/QzsyTfRLNmfqEJlz0a45Qo95A
K51Z/MXGVgaqBGAC8b3TBfHrWe2Q/+wdoGFo+BpF4YEfLr0qjFPv8nE9c4ZOhlp+yj9vrEqZ1HBa
tl3YGtJVwoa4IRntPn9SGcXmjIJkW+7C01FqaK1+nnKGujkI96o9SvtSRWvq/zEXnlUKLUCaEMZq
H9m4LKRIr7GPijj+ASu6uZN6yXi6PMq5zQHUgyNBfYTe7SrqALgIyj6DVZ1ESnzAsjU0YYQowS7Q
gvZGLlF1ULuyvBZ93H/7/NDcUaDKwHp8PChQq3NlyKAWCopzt6OiD+/4IkhXUL31hwxVOaTTDOOB
2L+FDfy4TQDO894CrkQyTUg4/YDSQGtHqmP0Oyytuo2TvDiGdrPVbfm4tBYdQD6dbMk88Nb1+lCu
ekMus8mBlvckG/p7r1nP/mxc9yi4oNnaHk2t/hysheBDRVJFLYAyqwpEd3Utwj8aeHbnE8xTxApe
7RJh8GOpiMhwkZgtQzQbm4AmDBKd8cvlz7nslNMwYyncW+AZaL8AqVkNDXgGMlnC0JYBIFuMfrwr
yrDa4XUE2aGttyoPy9/3cTyNVgiYZMCrq507KbOvBSp6OM2A3IE6ZvH3NAj8PTjrGHKjWR7RIt7y
//sYy5Z2IBAlYKXsnHW1PMRrEGI0+ooIGkluIheSl2iNvS/R19qIZWeH4s0OCRQtQ27s002KUNuM
XyMiMygHDioXiJzIO9+O8myvxLNifC5rw2XG4q4GUMGWXXr1qxtbGuFOWzoMDH1Eu0Oq0bcqE4zT
PrlJFqQ6QxA9QSnysjydlO0DOJvRoHK5hOZhF7coEnipEeq/4YZZaKGV8ZbP8Id1XA25XscUAqCF
o4EL1bP0FC35E5tK62VV2m9M7kNY+QvDB+JAdkXf2ljdC+E8hTKSSGiJTlV3hVZJ5sINyjf2xcdR
qGvQhafRyZWKdvvpEqIq2sdmBUvZThp9V4X9jGKTMR8uf6j16SJ34VRxrtjlqoUS6ekoMLMUPJ9A
unS+Lz+Ndo9pUtBdTcLsHQyIxqe+2GoPfRiSFePhssC2F9T2+s2XKqYYRQORImpqxRvRL9ddu2il
BwVlpXvbahe9uqndXZ7o8vn/DSMUxVTStAV2yKCALU8nmo5D18sJRlDtPnI6d9gVB3GreuHGMOtO
JkHjdJzVnUO22BlVyjil9+Ml9zgBzu/rh/fLk/n7Hrk0G3E6m9FoQph/jKIeABQ4eHnslDtkXjz8
T1x9R+vN+VI718jnO9P3y2OvH58fZrhs3H+SL57PqVYvllrSUXMHFxC888u8Na8/e6+uV3I58P+M
M6Y5ehA542iP/qGCVv8CoPna3/hg69t7PcrqeoGOH6fSMpt5jzeIi3Cgm7vlxln+8E5aj7KciX/m
IqJa0eLle91Wu5+J+/xHP7y/fN1yzvxr7ntpW6zCLkDmdFIihql2wE5d9AecF8Q272fX/IZ+59XG
Tlj28qXhViHXxrGS8MFwg/sT0VfnV+5c/+d+3Ug4lDMB49+ju36cZ03emEiBLrNCAculWOTiGeRa
nuG9H94a7xtaQVsfbCNcrAlQrSVKO1zG7D0edhywaPd9dn59uwudh8Z7503gILa5cbFsfb81uF4g
0qGmy/eb3J/zXj7giLVr9uFddOU76aFzNr7fctdf+H7qKookGhxK6IXLJEM344/moPjpIs62sZzL
Ub000CpkaBJWRCGdS2dBtDu9DxWiqLvrPjG35rS1V1ZBwzLjxsqXg2bpr51/jNBKLlXMzvIEKZKt
hvPfOtulea2CR2xJqo7g2P8WML3Hp8Ez93jAud8iL/L+g3RPIJad/7Zm+Tf/vDTwKp4MQYaXQMXA
4qt63bwUd9W1+Ok/UG5Edrt8n57z6+hePOjPGztma3lXASZox8golh0j2DMoL7A/+yOeYa7vmG65
y3eBZ7mWuwXZ/lBsWcVPdRVpJjVP0mY5GDQg99FR8Z4zd3b++E7J8hZ71dm8x88FABqCgPgXthw4
7tOI3SRWlsvLlsWEeKdwPoRnkzlorv0lc7Hwe2weULQ+1Aftxr7aWOVzcfXfsVerjJ7MlNIgIVfx
hp3xku7D/bCfvGTfXKnHrZrZuU9KP4GmBaA6muKrB0GMUHU81WXj1Ki/ywrsW+SptOlPl9dePD9e
nto6EJD2U/ek2CEEIH9AC6erarSR6oepNruSaMUefSRUlZU6wmNtmjdizhJT/j0iDAWyk0Y/HCTL
RBfrdKjUUo1R7XHO8mGpfynsPAcPLNKNGLpevWUUjQ4Wr4GFLbuuq2i4VOMHidxRCyv3HtFJ87ru
08aVJzW7j8ss+waVSXn49CpSweFZRdJOE9RY9s8/2USBUELdlHg1YjhZ7tBlJaZqbfaIXH26tReX
ELZaRt5wFG4A4uvQr1bnADeeerZNaXLNvM9tF+2L5hvib2go1XohkudU6VsEXzMT3Voq243koI2Y
PaTx5L/obd4WCAj0fX9VZYb6CJqkwmOojkrLKWV8ky6vy4fkm54rvTFDodQELoze1enCaJho5K1p
YmKp9D2eI1IaTERDNGtDb2zweUUGWu/HeI/Daf9e03n8FTR2YHkK3cF5H5fC2GK4r/PL5ScJ9gft
LaRe8TE6/UkSIk0RLvGji8VCgtCwUB3MKLI3Cv+IEQxlb11Ppcq1G/XjRmr78bAJPhrwNOrBVOjF
6nZCyVUaJtghbt1aPyrAG99axIfuUdzcQomeGWlh0hi04akqgOU5nWTQLJZ3tjojpxcb/8femS3H
jWXt9VUq6h76MQ+OvzvCmHIgM0mRFCnqBkFJFObxADgA3sbP4hfzSkndLakc1a5w+MIRf92pkkwm
mUicc/b+9lpEKZh1Ctu1gBZKn+r1z9/kP36uKWFS8wIbwKyG+mtLPnXUpW5BWQUOKJxoHBYET336
b9onfzjk8LYxVWkQyaSBzBJw+Y1/+IilNCeMYpvmIFGyxF8wivpFnRo+F1R9zKetjZwqqSJdLcwT
3fzq1apX7d/cwf740eM1kLu5TCsRM/u10rZus0zbnk+XC8vZjtI2Ue7NUiUT6I2wcA7gi0G5/OW/
7uU+xoAPUR+NSv3Pv3dtZbXRVgmD9qKFgLOaZVzXjrH/6z+FcPOlWUDmgEnZn39KKmd6U2sxg3nB
5wkJCcowMu2//PczVYNfRKOyRq/y63v8w3tYrkbpjARDglx2zakyhRbmCvQZCT00rKclif/qb3XJ
bJCopAPClWP+cs3oqyoqXLTw4bc8PRatsh0SnCz/5pDwxxuKq1vMbPJL0XL7Q+iQqV9aeqsrAvyw
Taiq8G8qIO171bUUEhuWhAy7iPmQKOJ7JOs/Pi3/LX1tb7/d9sXf/5N/f2qBPV1iY7/88++n/NPA
e/9l/M/Lt/3zy37+pr/fzK/DOA2vv51eOvFbPDWfX8a8bX79np+egp/0/ZWEL+PLT/+ImjEf17fT
67DevYqpGr/+OF7z5Sv/Tx/87fXrszys3evffn/5XPPXycU45J/G378/dPj8t9+/Rtv+48fn//7g
+aXm+/77p4H71bdn+ueXv76I8W+/K7b9xtY8arg0OkzmCi/FNPn69SHHeEPrBQ0jUQoCSySJfv+t
aYcx49ucNwxSXxI4tJiYoeJu8ftvfLi+PqZpbwi0Ukalwcrc0oWP8o+X9tPb9a+377dmqm/bHGXZ
337/ltr4YTU3yFZy0bCr5QWyLPwamk4X8mGeTPEYFhcWvbpCgZJD31g/sejLCaNM15nIVos8P3ng
547t7I23pVf275O+dm66DZlUx2D0vekREsFmJSt/gbOTh9syCTXYoNfEYOIv5E8IVI2hjG8tb7Gj
DmWOudOcOYRDdhDZyPxbqyj9E/f07r3XIr0NKwMPW6BVNcDayqw+f6XYL5k5nkeppAPDCFp2dOij
7hB4JreVs25FIDswWCZSDXAJl15Sa2002W3uYJXc3IBtTBHp1bTuuhEWssLA0bE1p5nuVznr1xjZ
h7cyX7OgqYryCGrf/vKNgo96zLspSqvciUoDG6X3enVd4Ms8VEpPL1uT73TaQtSpjDp50js3uR6w
cx6dwvGwNAwP+VjkEWwwSMhYtzCCj3tl2/LbjfGZYwfM8q4vq9s0E2XUgZE+d3Oun0yo7U9JvzV7
7EUOiKsLUX/B6fsorIbC+kpXPnTsUdmNULseOtyYQE8995GWfBducKki02zLPXDCPlpahbVLTBBk
2calLsV/+lXN1KZU8cCxBfmUracOAn3kuG0R9Ou8HaYm9aIabtOhz7S7ea2OzNg94V/1XaO4ZWac
sRPoTIFe4nbFIK4By7kgK1fLDdgyF7vLIAXcsorofLp0S8xbqfubalTHdGyyK+LSF1gtCX5Pz/tY
R9kcmqXdw96zBSq8y8y9yymB0XC2ME6rHzLosR9BPU+4antLDYysgNC1LqDvzAWtht2jHYIKfac1
ueG7Zusv+COHFA0Dmdz+bh3UNN5KdblTtsTZSwepFFDGIijtqgAK5s4RvST7LT+hvVMmfcGErKVA
v7M5qkc0wgWsGPRbc4uyc5Pj23qxpBszBg6qNxelDRE9q2YrBh7LgCXyt7H4UFujJ8wId7OXW+dU
6BTx/XTAvLKve4doOgxTr0RMWvbMMRDY0NF2KKG59VmrnToNAhSMYL0xEMDhxa5KOd6tgDq3/MqG
SFxqt4WdNwdp92lo4DMMuwFZX0fb/9Ul6hmaaWnG2M7yq3TFhmlnW/8uqW2MxOW6Hgaw9e/rAlE2
DiLVu52tpA7EwB8rYzIOpVuWiWhy3fauwjkefxPhTGti7DWkJ9cEZ8rCN7Reecb2MOHexMVuLwYH
gEWvznTWyucqcbwdfJ/uY6N33g66m3PaYN2rgYXbapfBOL/blhT7ogU7kjxlL9KHGd3ulb0Nnh7P
mctNSl7yW6jIbB0Vl9FGaALsM4KJ7J7Kfr8X9uDx63eMnqYAEpEqNUpYNW4TbYVpHYt5tfc6Qs9b
mTjMq6Xeg4En+FrPKICRkSEo5SfDBG9Nrco7YBAj3gFs5Is76p9RIayP36Q72F/6a7Yab7fGyKJ6
4gNj44+9J1VY3zlic66dSW2jHLrArWpMxpOD5N2CNIeKh5lRSx41UN8wm4wOoVDDBMaXjGTAA5My
6Y3Uqw0jaNHkT9AQBLptb1p8c9Sce9XMsxDVxcCNK+2sxyZrd+3QQ7YHAl/vdIxDIVQFxk0zlIE7
KJpYdDe2cjDhMIbBUi9sJUKNLs4A5TPumFX5dhk56atIdKimpiuAXgAzNLUaM2NqB37kTT9Peouk
EnRorhMW8MG15x/wx/RMHjTMaaVtDic9XTbG8Cqbfxej+aAnwnupOc8kMefz8aQmq3UPaoKyzaaq
tx4c5fstw3qez7n5IgdPQ2bgWqdFVDrSixXyP2MwRrg4jfMFvDNKMwWI4S34Oj2yi7w84U/H5knt
rd/li+KcIXOssWks84F7EUd8Ma1T7DB5jJCrJw/jLtZVzrXyqQVKu1tWD88OLxX1DCLnuoCk3RkH
FSh4iJ6182kgzb7QnY+qPbo7UqSYxZY8G/mSOcdVBhItxBIDssZus5Dp9W5fKJYMCf6Nn2w5pdca
q6W/9IZ7bsCpQSJmeuIMKXQ7ojKRbzHJ0/6CTExtFwte0CZMC5PDqO+QiYpoydV08oc8nw4joqDb
UXPZKg+60b0yQNvuF5Gtz4k61KfeYJUOOplCZ2+s5jSujYzHssuLwKtde4HmNo7v0HnmmW8xUXyQ
maieEgbdAYtqJU4cxbF2q9vkd+vWqrez7XQ7kp9l5Cr2cObW012pHfZypRSVrwLhFEpINH5zPnkr
AvXDkNnuS+ZMLPBZop6l7fBXrcsLxZhcTROOijBfptaYdqSlOuQBTnrG9qGcrNUbArXrsHL2lGY+
I/9ZHk0+1LssY1HjtOwkz7IUCQMN22nqbEi8dRPAlArqBF1jq9eiDuj3HntVv/FKyws7uTzTFhNH
UJXGo+PNjPBNwtWeAANluKrG4r26dOrHZjH1CMD59I67Xn8u88Q9dBgdbvWeUY0MjGigOfU7zS7O
vdaloYCWf9VZKjLUoRtjkWPVapT7/KIMGm0GFeMqa46XbE2S29ppWvUxXPRpjM3URI1ySdKGhZ2I
KzWz613q9P3OsdBd1ag3T0JauS/6ug17HNcHPsN4pQ092xfqYB9zE7xnybTnE6ccDWmjZWIs0NZr
wv3tEcQsQ/Yg8XYLkrJ9ripJnDCtfg//0YtYprxgtY3tFpLbetNhEn0il9ydv0qfiBZg+WGmaKeV
WRHXjYZt107KeCoS+4gyfr4h+pGfLQRfzMZNMZ+zYULaAYtXMx5yQ4t6tgerW5LibrJTOzZHt84i
RKKxlVz0g+6+geqUqbM/Dx8641UrR/uGcgcI9EmHvI59pJW7zbFhludY5N9qapk+AYPZrQ4mR6np
rxP5u+cWFN05sRe2O/BiM06lTquoUrn+JpuqufCWcGDOC71q9eo5vfdqUPILNHPst7BRR74hHdTz
iJcBmZOOyIdj4bXeCT6XUz88VJTSQummGXDQDdfeBR2cvcxztx1qC7lu2vNJDBGUMnebqE+Q8JPQ
bIHf9/ok41QtmFQtEH6zVSUN2G2aFumoHD6q8OwCcrF9hK5CAgrO1ZhbADRfsei3qZPHrQ5pNVlY
eynBlu9Rd4yRkoKexg+RH9mgyg9yUud4aCc9INlhXczUzedRhaePiHI7N+lsI+AAUaiVNcIPKYww
I2oYKuvasY3LhXcaUGXGo4oU0FXxc+pzUe4q8iVHJEJi/9WjhQxp3Q1crgcGpNgWMkiJg3Y5ggo3
Ajst7XAxJntnr4ZyVCF/8CUgTefClOG0YBrNa1QNVpvCY8K6dtW32ntmrR6gxT8pl8Iu9hH2mV2p
Q4tWroxJ2r5mr28TQ15o1/BelgGbxFdhV69o653oAeZAOstCcGtKhMSbKoTSPW4oJMKKQWy/aRze
s2KgIJPPrzA0skggLgpzU56U1LnqZlFEhu6S4M3dlJuhuDEN9mdOnhS+tdlnPitn1REHOMAW/gKR
BqO1AQozL9PHVv6x8CZuyVLoFAX56q7qQSV36vPIgFCX1+/szrtZtb7dg2decSeCfS/Ak4TI2mii
IUXj/9EhqfIAvY5xTNKVs0rRTs8qbqPXCfZy4XsgvPdCQR5ZAQENHDAjETPfIq4H88PYee2VqNI6
NgAvxIbTu7tiLKq7Jk2XYBUqnepifJjMND8bYPjjvjV3joI7qF7ricfwqgjTuc63xPLnUXuvG2QM
gfsU3JSbd9swHwYocn5h64RSVzRUFfOR/WXkWSQ5zoupxNnjVdDt+LthIb0aK8u9qyCvxLCGm0hB
WHxY4JMf1zHzDijqufhZVXajoa8++nXzuGWVGhdjM0cSQk0wj5COk4Wok+6U470NLu2AMxbfViF3
3YDZvcymW7d2HikI0WKZNmDfdnJRgYSp9mUVB+aJWTedan6Ytp2rNhqeqWq+6pxijNBDwPW3bwvR
zZG5Dcs+hY8+TvnBNq8lE8k8lytjtf6CvsdXp3PJKP+RVXfeN6BN75lEyA6maavoIrYUIduiCZZ5
NnZw+rG3fa0V/Vcp5YfaCO0byhx/UkupX7YW2PqP9ZRv3/O9oGLZb2jfqKpKXgiIEi2jHwsqpMou
mX0Yk0z4XB76XlDR3xCMvERdL3gWEoombe1/1FO8Ny6RN5OxKvLJVGLcv1JOsb7OLf9YTmHVNQhp
QV0yLkgW45fmiClzr+cg3rMPqOfHbBKlskVNt5n6c0lws0bMCuKHkFMOOpJqSl90ycW1Ayn6A9ow
SXePIj27FOhTMetw2odoEyWX6Eqr7IW6tnXsvW42Thn6ecZjq7HvbuxMCu2KGZEePjBs/vSwDBcm
erfNyMeqpVN824QtWsyzfTciUwSe3cly1yJBDasBIj6EYctdnQA285B9aFxVUe5QInsco1NFp9LM
HjeGK+s4V3jN1A9KO7U8SZZpvoLve59ShAxLIOfdZ5wDMi5XZcsfcjVr5JXo9Dx/sArSxZyHp7ql
oFITB0OJlS4Ps72Ji6O4HOZkx217ediE14zkkhkRWHdKN2rmGQJxcyxwxGYfZ8YdOaRM/XiYBwt0
kGJfPENtMjAAVST8xngGvW14n25G9mTA7Ct90OzZE2agxIuypleMYzO5UxqOCO72RpNPjHduVG9R
uJdJgl/sg9MKN6sfsEdM43Q3Gmp9FpKqlikW5EOahjZlNDdfUjANrHzkXq1hb3vO+4ndQenoHxl+
MV9nWdl3ikVHwrepOB25aCf07KJDFTZji2Cv3p1TRoGvrc2rbjL6dtd63Qw7GKJdhMjT5DyV4mK3
EUIArHafsMWxvVJXJBwMqU7vahpuPRUaxQ0NV/axgXbdTwhR7BM8s6G+ifx+gInA3scoT8PcpXtI
+Fa8uUUdTl5aWRddHwpfZ/wyYbLESCCGPh550XGmje27srIVBhuX6S5LzfxqELPyvIpuQmiKS+ty
CYAk8am9ZFWQw2hLkSA483WfJsRkRDHAJPW60KEYc6SQo8dgBeHZwhlv7mDrNJ8hlsiPmXCne/5q
+pOSlx1Q/MQaj5It0x2qB/Fx3vih0kpBAc+TQDXsrvmw18GZcR2YwPm7REzCx/vRvJ/02agesVqw
UO0rG+v3QdQsQh81mXLq8BlAReqNBsmwFWnbAV5Jc/uk20pXbJ9X2D/AptvcM+dYosjjBJyXi60/
2jOHZN9sFERpophE9hEvHhabKe0DaabaVYLUxq/Ycn3pNbBxYACcKyd1ln1hd6gEt173FzyPnzw+
9RNXW2UZ8x17P2O8tjgR1bt1oUR7WNoy6U+ZYg7J3hPrtPS+V86loA6ZK/bbYRTJzMFN52wG+pqp
v2Bg9Syu2qJnUE6dadFrfi+H5UksSn9EQqYqz73AZ3zjAX63nsn/2mswFAiEry1ETks4lUoOUH4Q
UheHiaU9++Rkg65PwaqOusx9ZjiqgHuTbdwwSUMMNFBdpZw7Clyz1XTPrVzW5ICnPmtOMktGM0D8
h354KboF9Aa1mikyHSD2Sqew027yHG/qrKuVuC96yyrY8W9T/wSqB8DlarAdHi4H1tCuNabWvJxa
MZbGIgW/oiNFOqpMYFSB6D2PQbaGT2qAanLxhzTnUDdiojQLRlQ3qww7eN39Lf2X4qawW/bHGN6d
xHiZG1fJUcKpRibPhrckOftfw0GdgYgJSeA2BEKDHlSYSFQs5vcGa7kWIPyHkNo27DlJkkC9lQhz
71rYRnWUuOXCdLPbNNiChdi5oizM84UAiP8Jf9G5kCraKjRqsOQCbVJWqwiZV1Gv2SdiJheZGhvU
FaDfmiXnwG7pTsJTP8yj/eKl/TTf6IOt5jERbXfmaJLkcZN29Ft8KVUjlNVSG7HJprEMJNDE4brI
shy/iGb043KbikUOJ7VpPeagIJN5j/QlEG9wvAAJKyXy6OsUj+W8F9rsGI+tTTHRb90Wn0XaZnZ6
3WrebEcqb0kVun26EvOfFWX5QCOg54xNS9nPK84pGvzjpJhfxEQqPx5G1W1uVwOn1G3KmEBsoP0x
buqmatLYVgv6fb7Gi+bGjed6PdupGJ437q/psa+EYT+lrtn1V+rsrMaeg2LGhq1esxejLZXhtM6T
ml+rm4exzy8heU11KDgfypDCueI+ENTm2uOAZ2/OFChSL+ar2lRsB59dM1TTkbEIQ97ijjSmQ5YO
bXNnrEpTn+WabPoHTV9xSs25zEnAfBUaHIqckPeN3uOnCzGw1xxRTNahQFC08C/B8NdVztUziCsn
rDblpUyG8grPotg72dKEmWicWxvJR/6pdNIpe8oQe40HT7ZMulZYZkD1qlmejumd1xVA+RbcpKS3
cnxS9wqV/+y9QPFU7caZmhdnJGFR0IENrmhBZSEfOW754H0qQQ4U2CNlknH68KirRLIqkhZS9JpT
chvWrAgKdWLiOce38bHmZEg5q/Lad9JiSTiJcltdlIeSdvNBdxe9f14W7jmUY9uu6d6q67KeEk4I
z4PWUvTCJuYNr2x77t1Mt+3Q7p32zmntZWfqytWqpQ+0lQd5mFaWueHVmjOkxfPGu04Ko/LZEXHM
SbR1OtR8mrgeOf+opTwWRf8R6zCyIrsE43Jv572a0xBZ8fns7Zr9yrtWKfHuGG5tIIlBn6nNYe92
q6wx3xlDZOIF2FJ/rMnd+EXftZSiWY+ce27qInk/uAt+W3XoJifOiCRiQ95aqbEErIvKpKJXE9N9
LEa9Yfl1N+vytHa6aVRHL/M/6Ie8rl04hOLsEFFL6YwrotHUQhxEb7YeQwBTIc8IrxOqUVudjXEn
ZTlFeb+4w26yi+k9lWYXU7fj1NqZ4rRxB5V3Ks7mhtJpcOJB1TEugKGfPhmphzED+XBeBp5Jye+q
cuwVC8M6OPX93NO7CJspTcd3ipnMzmOWcqPdd6sQaAuTkRkLdc3TQ4oHyzoUetXuS7IY7cExZ06Y
hlONg44GpsjbmOjCMMeZx5sY6kijz15Zj5/hb6qRqffNk7SX5cEoZ/NU9EaztyalOHpMtFBjUZuP
uWeNu8XsDGO/dMRqPvfrCA0HVpI9nWh6aewUG5dLA9P7yqHVq3v5ZXSMvt1R9cfwvkvnYYybXGYo
L5NG4ERnW2rvkBRPa5wrxpZ0vun1Go29XpvxDVZ9YlMlSbc+wXfiVZNzMvV0UIjqWdawHOlKzORs
pDG7XGGKnGcr9JxNXLHc5necx3FYRryceWZThys9vXFsQeeWg6kpbR1rFsufkeZKmOgb9rnn6lsP
h5oADR0d9VRZfxvo+q/z4A/nwUsw4s/Og9/a8WP7W/z6+XV4qX48F3773u/nQtN5w/ntQua4MKUu
ffF/ngtN9w3tNoAu5JG4z5iXZvo/Gu2a9cZi3EUDxEgrS2e85l8HQ42jJlN1/+rCm3/lZAh+hwTL
DyfDC7qDHRxnT5PHyOpdUhw/ZE/MddhcUTO9w9GMI0qp2RJv7awX2RWXo+w/Y4/3HHoCzq4v+uvE
tXZbq8dsgK8wJCLNtOhIgaMNq+p5cChbmOpBTd2rul/ipm3vtmK8Hpo8oqz9hK3807C0BMtcNupl
9yrc4lgnNIyU+q3svJ4aXhNY6NsV3Y5HYxjAfMu4g2euevKZm/huTbLHfOt3cnZvkR9djyny0MnY
wnbybqfOepux7RkyL55lTS+PIrU3KNf2MuxSPY9r0CS+nauvVpncp4qxB+epUyRUd6PuPUuMUGuh
HXWCGcZk3vNBPo9WwUiTuRNOvkemuteT6kQH4KDpIi6ahN5+5WFmdnaN0T2jQ8JSjIiZv8yxtdp4
fZXdabQf9NIBZEPweHqsRodzdYtecxt2DULGceyZMHcCtF37uuD/eeZ5SC9nM6OMUb69a9TsKhlk
i9sU924TCoXeK4EvM/tgqPw65rEtyvBiYaUXx+y0GvVKiQRywrmLbkh+Wdd3WzFdkNsB8rxD2qMK
ErqPLfbomNwbR8pJruojPAnb7YXiOFYAA5doezB7621avBfNGhpUmTcOlIIfaWrHBq2wmt51qgwG
+ZTmS5xb7W7g7XTOKTOXIkWcTYTeXVFkzSeH+pxtROWghjW/6+RgUqUUqs7GrtOHPbu2oOmfB3kc
FhlRA53WzyiQAlXeTdljNt6v5RdAX3HrDLFjfMjE4pfFUanu9CzoR2+/KWJX2smRNhj1/yKy4V4w
Wu8FbAPvdaeOXLV4TrR0l5TVHhDa9cJxZk7N0CySJXCsLBaJe1MDzeHsfiDR91Rm3W26WTSw5T6H
r6DlRZh7vINj8ojjKKzG5iyS7JSk404zrN1C7y2cOyvWhHvgE3Wg3BvnmX1wqwHvwHC2zXk3eVXc
lcku11eWDqrpoh5549QbfcpO+ZLxW5VcpKp7JT02lZb+rtNHshhsnzebdT01KKhSim70KlpX43Pu
FnFmpTravSHSvOW6Nrd976k71kXcZUnPLgZlWLUkN5VhHOl37kxIpDXqqMCV2fue+EZqevtEo1FV
td0+q+psx4S0w1qVhWpqPFKFeJ/K6ckYXR0/uAL40rXuhozAS9p5Uer2V6va7awi4dOXP6297hwW
bzpok/WpzwSXt7AjGgQvei8LQpBlGxRCpRruMnVvVda9O66fWkshOpjfc9NxAlWRj8hJscqbTkEM
pUH2ZAX4PhLnCQ9xv0XSKl2tC9xeHz8ouenOu3qTe5dz6Y7d6idvHkWklLLDXehVh6ZDNYhA+lOX
UMHS1bk41737udnKh4VGdlD3l/aiUGmQTsWhVfo8Zm4MY7tS1B/1Yc7jRI7zXdFtD8wTsLkq+6tl
hYih4xzrZfbInSceUp3SsbFP7TK0vPeG9bZ9LDHUV4R8RrehrcZkk55zrlj56FucitqxRSM8chMV
EXmXANT/rS7nWNT2HDae9qWcx+JQlcZhzreocxIRUlOB85HsU/rHiVRO0KKjXAEjiD4zaOk/mJt3
PyjaFbRX4U+FeWVJJLeYWWn4LXrI2OKzo7en0panfLT29EixpS5h22xfPIo+gVLMyLZ7O4QfFI/N
9rkB7tpZ3sHzrMM0N7c23RZOVM29VPO9LXGk1cOD4iY7u0meqtGLmfdY/BRTaavutaoIkKifhTOd
2DkNQa0s+NRWZtsnczczD72tG4Y4zf1UrOM1ahBc8u7HKtfepvTOqZe/XQrvYDLGgQz52dLGKvIq
w47sNLshZQTBpjMI/pQjNnakE1rklaoHhtnajHColHs2rydro2f2XxXxX8OFTNuyEfiTinj1kra/
FMS/fsv3jY9hvblMwV8gQ0hz3K+0uu8JQ4ONj8EAAl+O14D6Lnuif2x8XKreNllplWIplDuC6D9s
fNQ3JvCvCxlWg2DAxMtf2fhAk/1l43OxbLAh4xkvfGb2YT9vfAaW/zJJKd8UmjR3Sas48n7U2mnz
a+517xdzs0htz5wzz1giS83nEwocxlgnPeFAsNk5dkUOAYTJhpyImQPATvXdVh9fV0II93YDTuQ+
m938Q9Y1qhIryITuF7zCdylN/AqhK81rv+668go1NNBto2ppw/dFbjrRINqq2KlYc9G822n7YNSj
eUdcxMHpqzIZsFf7WeRPXq11TtxkqipjTVmZUNZNhdKL2aVbHkHxngKS/Pyw0vEe17lgDCO1u6F8
gNFMEKhI1MWXSpFejTMiL4rmfOoYlB+rADKNo3MDmobmbJVdahIItMm5sKQqoaV59TUkZqH5ZabL
5w5HY7lXu5VQVl62CweUgfILp07NPc3bIl8VEolpQAOvbyJ9KNohRh/q3WcA93roKFh5IDbm3MgS
Yp4bOyXbzMOmm8unpRNutd8mU+qxTCTzcR3BDd9RLy32Ek4GvMBZJ53myeoZReuoxSywE4PGqaZi
MJ4agyJHhys5LFyvPM+UYT+QjDfmkOinqfht2WbXk5J7BBzKebGDHinmvTWadR411gj+rR3nmSEq
veu/TC62WGZMTDBSsuZsFuNLTcU7CvVE3yXlo9MwmEXhg4meJu7ktrNSm+qrj/RTq+dWT7v7FJbZ
S92l0qU33Q03PXwCkI4UeHM/o3Zh7KkGeOceeIwSLjyDGTlYn73TNNCW8lf4bV8MYAhfMo+CgO/2
Q/G2mVlF4n5WxBDojVuWJyoGworRbPOsUyXKKZQYRRALz92KFhVLOJu1IqujtrGcIuioPt4jC8jJ
MFpSvnc9ua2Hsd0IJ9RuSimNWQO99EGF0detbYxNvpNR0TwuVGT6fUWkZUMiZSpPlaNN1CpBSPZB
Dk0SVywtibebM8hoSwvH9Ru71z47xUzTtOE4r1/pg7awV3cg/PrcU6yHETQkywiVIzCopBk/GRzE
WTpJsU2RyqdhIPJnGdWeqTgWAC9R8Dh1SttPQTUppRZIcVH+LtYkvH2uDbW1I3jIJqohLvc0ggRp
goSsFZZ2S2Hj/8Pd8Hug+ccA8yVB/+Opip7WT5C1y8TED6eq/7eQtV+OcP9XkLW/VBe46V6b+3F4
fR1J0/8aof8phP//b+z+0sVlNOpPlsb6pfuf/+PHksD3b/lHTYDWLrl6IMIE7VEUXRae70ujZfLQ
ZVqIRVGFnHNBrHxfGs03JPIvoXwWSG6zlA5+WBlZUHnEAyltQ9Xlv7+yMl6uln9duhYvjFEXwv/M
LlEaI3v/86VrsKEsqFGRjEgnZMVZ4VH/bXhpbWTaA9lWvblksLaZbL/PZl2f/R/+XP+bz84vM7SX
V2BSDtH46XA3oQf9cj13ipNMJQEX3+oLxfS5uchkj2EaGQWgz/eZJXQCN2atvbeKNsdBpggCwKXR
55FYDYnibUUtuRu4DSBXZpEVgUlK7+Ofv8zL6M/PfyeKM5jz+FORSLT+YJrKm3KA+EulW1GbO+qE
9kOf28W/uZGw5/np59j8D56dDbbuGjTxua/8/H6kecqilOpEsQWYS9/RBEWGVjj2J3q9LvHPxU59
DNp27buJ2zHmIJebUbfNB5d2Tx+0bp7YQdGTnI0UwVwjLB0CLTdduXpAMUrO4DHjFoZ7rTTwR28T
IKvmiTDSot+brbauUZIrq+fz5cV0SLXW2CIVJmp/tItZ3R7NodioB012+8SurzGCNS17asxlBraX
gDb9MXZ0NIA2tYZQoHaD/VaSHPcCt1D65mqhLkFyjDwe4XhRmUnsMshgx+pSVl5YWgbtLTkgoQ5M
o+HR1ha1vFkLk1EJOy2q8nZWc56ZcXpHZP644c0CXQzvQRzpljvJY9NUiwOVdivHgCU12XMW9/Qn
IC406xu9GJcQezZZoq1Fq/SeLjK1jrS8YMWr3mSiNBdg3Gk8NcRVO6BV7U4ZWnUI8ksu7iDMSXED
qY3liQu2I4jUuYxIDtIBGiBGVQ4hsTL9El7vKH1BcUuJ39N94hDMooevzy3ee5cyPNIaD5NdLteV
g7mF8DUSot50hgpIgvVZqjzlS6nXgeOVI3uaLXXdqFwZ7I/MAlOkn1hyIXc0eOoc1oxJi1gfpDo8
Np7XewdFFjpk3pK2awDWT+0eU9A345mI10ZachzMB3scKjMq/hd7Z7IcOXJ16VfRC6AM87AFIjjP
M7mBMclMwAE4BsfgcDx9f1FSqbIoWZvpl0pt1t2b2mQxBgTgfv3ec74jhZWcRNtih1hHtjg41Tkq
oxRRe2/e5Ebo9wN3f693bRzHj73y3O50zI1usghk5LxH0DZ8BpPXn8naQbVdFjEduDhe0LDXiZMM
lwIdspfSzZt9auYVTardLlZF/9H3xQ1OZfyt40GzmrpIrJysjlryIzsHI3FaLUoH3D2V9+BC5qaN
hJh0wCZAL+AJYpsvnzgey8+i7as4HfyGFqG/jP5jyJQiz7wc8SrwYKqZC0e3jdmNkK3ucqcrXyq8
ox+2HGwUY2VfjcSq6/XE9rbSutJDGM6pNZfDS+wUpMiM3lK/jrId7hrTVZ+hQPZxwuTFu2WcEt6W
HUi1DK+Gei1iR62Z64zhmV0k0XqPTMjwSIx1jow5qWnZIPzqhj2CSdzSXpeo4GSjJ3Fot4zyqXMi
9YPhp4UUDrnKLq/y0k7LfrLmjN5yMaTjaHXMYZlsXeH0Ri7nBGvwzpDL4hmv2JDSfnIHf9+Xoz5B
JUJeiyJR/SiMjeMfkStcHE/T4fBObdjbxJYZLXZ26Sakw0Pq3inXd+djzbd59ZpgbbIhN9uYBfXC
DygM2MqMRHo8FUYxCzwdBcPR1MeN2uzHPk+KtBerXvDcWON6VtgzmLSqaiPSdxTGQwKbY2dnk3ua
p87hrbK5cxklts6c+3QwutDaeavLLTgSlHVHmoD7TCY8QgvXJOOjX0XFY1CsOR6FOLl1iBpcM4aO
y3aUeJP3GHXBSxO64ltNwuFzJ5rwkNwXGLiPFgEqmApGZvQYtEJ9EvWruMLzVkU7eys3fYz40+Fc
R4cIiBDJ9gMu5WAuaHV0wTchN99PZTVXDw6jeuu4mVCF0JBpN3c/exohy1gEVJ1TMxbFUT07nZ8x
XqJZAeA5enLiNdHHkZDqXGDMUSmeNw/1OBwJctT9vtRZYET3oapx+ixmx8FWUULL9DCQfLOWTbzG
ViOK49VbEhpfWn8gmrjNXT1AbF1QMZC2KN0LRVYHdrdovjFJPzx3tv3NxcQDI4It59Vt6I0V+m7B
1fIRqSE61VZXIq+fPNKdt+nTKOXpdFgNib4tiLkn1zTqlQZVmWSeTA7xkaYYXrV0t8NcmaOs2w3F
2xxtGBLqfJ4iTmHu+K01ZdPsUY+Z91KOdOXJ7j4qVOjc19VQfpuSwwDCq8QjJ2BOJLGY8zKNN7d7
6YXLSX3jXa4mHk4wGqPXuG8m7KYwE0286BPIz6XJwmmuv4eVi5or5shL141pN0LXSNVy15eJjliA
iuZmE4Lg7hadjZd6wmvva1XNw5HKh+6laN2QeYaOmqd22TC/z/iMw52VjAgt+ab+taZd9umxZ1hM
u6v2E2pzUWZhX2OSdwDXITeKR47Tk52Y665cZjxsjVvYZ0D847u1qpzkdLbW5Lru84kje9Q7E6cc
fmoEsxG9gS3g3HbpMcJ9F7Kg6ZZ4Cw/1Fiall/WFS+6fruMZnc1Wqu+ztDklEXZbvUy+3dtpbQ0V
4jRR3cx2lXj7wnImmrXJtjyHsTgsofHMeNdiaGXtJKqb27wMY8m8t18cBCC2217UUTMUGJkiSsGu
WatbNDAo0Q1G91duqqb7q134/x8gvvh26Tt5hMv8VGwevMF/mz7+1bubfX9XfzxC/P2PfuuvRb9g
ScIW63Ia8Qlp4KTwt0OE7/yCaZHzA7Uz5wxIDn8/RFjuL/iTQiZ+dNeo8Q+Q6t8Ep9EviEN5tYgO
m0/OPBPQf8HAS2n6x7LVZxdnvJkc4MY09EiN+mPZ6q8YVpWoujScFkvvInKlB/i0w4icrcNKUtmM
GthHJ4xcwl2/0W5av8G3rd8XnlWV0rZGhhPQm3jxZjG/G+Rt+W7rRppDMZvLZ4GsTO+QwS8NlhQT
3lYW6wPN5yiv0zDp/B8TQJNbg2cRuDL6SSo4bQp3V9NUe8SZhwwcwc4CIiiI1U0dh7hDy81FBDJP
i9NlwmibODWKvCsnF81rzrREhWFMn8uf8yKdNft3qml9x6nazPKIKckK9o5v6put0gvGxSX3zhDT
+92uomtOtKqhwN+1VdudKWdEj9/1+NRWjb1n54WyubTscOwx/yLMTUWSs9nMiz2dTzOxaiwKUyFS
wUbcpuE6MtZQaz7d2WVkMV4ZWHUWp6La5NL17/M4jjfotWbsHkswNMcUeUVNJV0UrCuxB31pTPC9
hHjnzh0vb5ixoqZ4wKI1lceHPpuTErnsM34QZt6PyEe2FLxZH57JkJEPicGi+rFBf9VZT391RA2z
2WdbU8fJcTHm1cOUT9EVDlED7k/E8l3mkPJQ7znDsMujXL8iJ1U6he8AilqEsnpxqSBjNs9oyI8K
aJ15Vjp5+UHCysGmYJV1e9si4yX/yZujcjn2qeDDowDeqvdeQQgDpOXi1nL8tcFoInA8pKx+TVOk
LmUADpHIrl/neXOvdBFEsGhcX0ARcware6+jbcOO4YV5cEEZPYdLFoWaOkKKTdUnw+jkekjtDnG/
FDBYkHgebDOtr/vqCJDkNB45vdPhdiQ7JTiOIzE+YyTKuz10IXt/KGWLvU+z1t81ToJ5z2ulYumP
afsdXMdLvfOGsO0zYuMag2u5j3TqC4fqiDjjKU7B87ivXt2bFo9B0jNi1a3lXS3Ulzqz2oJSF1U3
UAUMxHTOlkS2TPki4g73nJfdk36i2XnmVM3U3IQ5LrAHHq7uKVgOTdLespvuaikmfDRb13cZ2bUA
7CJt3x7OjPkucXPnOM9z06TlEuBNd1AFO4wH2a2O+rImvaK3F4yolZr17UAC0JuMOJjtCLeokqzO
47V5wdke18d1fNgPsdUlYxogBK33IFjjN5qm7Dcth6TqmMqZPNTSaspLEsza/iWvHIZImHbtrPGl
uTUMCKy0TCw+pbRmeT6tzTxmWrvkGXnYVbkYlqlQ73bqYQjd5Fx0q/taMJno03xZ8P17PvfQiQO0
9KmQHWI6bxycV6CElnvUopa/YOFCEVrUPE77ROTNB/cfhwWBZOetsjzzolzeb78uUftodUFJc5IT
1qk1RWY9HntBeSzbTT5Sydagh5ekuaTDjTeKFCnrQhmdj/vCW+anRVotddJK23lfuF0AAcQJu5Mq
1mF9OpW2Z98m2t1ACm6BmveWKiFu1QOy5tSP+TWoZcf8uaD16u+puybkeqEk3ANp/fCDuArMR+EQ
EMoiTd4c0Fn1XDEscDbWOGsZnvUaD0kKXAnqPfepd6E7RcjJ5mjOvpB5AmR4q1OjMbBc6xqsThdm
5dh5D3EbWujsbEefGtH4CAPs3nsfCjhKu0B2C8LGALpzVkvffhqrSvVZSBWEBkDPyMdkT6WoaWl3
J3lb1LcJhNkl42lT22U9av26mDreFXmAoM8rnKxapaypf2GBHPdtq3eEZDjcSfDlUParXyehTU9X
CsJ72GSU3xjjK+Hq+sQqJyTDnj+t+sSKbO/an300pisPwq0oBlrKg++O1xLR2nvZ1evKpsCpINsW
muJr1HFXtYFXnwHVvqg8v4kua3dZT0w5Vdb5Aa7fZcqs832esPFdEGqa/MAAzzrteXgMKjPW7c7C
8TymLbOh9qzgtipouwxhsye2XqATRmWTHLMftKj9GroJNMPFfFeXaAmPSNCgg9KiG+xI1okEiZ5y
jMasNPRLQKtMlszYolENWvPY3NXjsjkZSVg4EnIxFh8bAyKiauf+ICWsbbNHPBm4p4aEtA8OkUbu
tGujrd3mmezv2D/0+ece4x5FNOtGtk0bzodfS5p/qd77v53RQmDv/7bQS99L8f5zq/ivf/B7kceP
BhUezw7QNg7yvxd54S8BYi1Cxw6sfJq0dGl/H6KSnx0G9mFISuSk7f6sHot/AaAHWxigEXpBclL/
lSrvy5QDGVr0hzCSQw3405Tjzwwj+dIF/ZPCSKiqf/5Cf1YYyZfr9n86jIR76edvLf7EMJKvlLk/
P4zkHwBq3MR/SCPhafn52//zNJKqHOZxH1fliMH7ayaJKhDw7duFENH9T8e8fzL6+ONMgWeWz/Jz
MsmXX2L4n8WF/JPH9g/v8uUb/+fzT35PJvlyClR/TjLJl4HRn5RMwuH55xvlv5lM8uULUuf/t5JJ
vixVf1IyyZdLW6JlCf/dZJLDWv77/O7wrP0xmeTLNf09mSTJV/JBYmeexst/zCdx6EJGkBDqykOd
+e+nlHz5GH96SsmXjfS/k1Ly5U3/nZSSL+PSX39WDKu/pZR87Tt5f08pwUOD5CVGk333n44q+fqQ
/M+iSg4Pwc83LJXgHxIwvizb/4kEjMT7ulcc3hR6Lyo+ikUsDF8WcGcx0vgeGndX0zo4O0yznDFT
C1FG3yXQJX01QURcwdzE/QqFa8LycjoVbZM8VLmR8nKsxsq5I/G3tndFvCS/nmtRdDflhCtpNRKE
mMFd077GQW1XdZpwJrNO1iIa9HnnrrnKOnwz+q2dfNyZzCD9eruBvBIeeEQKL8B3a0zM6EE5Gfvk
koAOMBAMLErnrC4mDy9iuACnvPYLe2yPRtW6h6nIWg3u+eIn7XDpRnA+Lsuuk/1+ln4F0GETfEnh
bXV/0s0Hvl4Tl202OVOQEBHjWi6T54Pwv60WTaQcjYDppmCabV4ZMWy8cSJ8fFpBk5sLv4Wjde8R
cyRQVRsgIu6M1xsDainMPiissmcKX+h3hl8M62zf25hReO72KsUKfabVpW/2cTQjnBsaptt7yBZR
eNBk5a1Kra3fnmaXmKU0mg8zgkRElkpNLwbvZOMo/RSohjGWq8fNT2c/Ed8SK+xhaE1muO7mkAuk
9BBdTJtYCeOtwAxnm2XN8XmybeXbJoLI3scA3/xMJm1Q37m6qKdvFEG4Q3fVvJb6zunqOhn2g2nm
gB7O4Bvz2voyLEuMssw4fwz2XJ6SprLOV1rTP0pNa4bXRfW2k3ZdLN80M/9PxHydn+LgkA5SPQ1i
DXbb/KE3PN2ZBWKwpr27Ff75BkxMpVXjB1drEI9A7bwyvrXsjiZMV8CDvCzzXHK9E2MdtZUHSNCP
aZdBm3OYruByiwqaM1b4ox85Vafl7ERDNtFJereZnt9Dy3YaKEbQbXZlAGs2GzU6B1yqTUOOr262
29i1ZXUctSVZrQnz2A88pHD8iM2O5p3sVf5WDZO3nTVjPj1yIT0QNIgcmN0uvfWkIVDfN5Mv+L2k
7z333IR0lI2AXSZArD0NeT512WrP9VMB1ac82ra2DTKiO4W+gIenr2xJsBREmCU6Dsyk7RSjcvNI
ctHSZFNklVd5oBI/BT3utrglEOTuxzak4VrXVtntp9HammNPF+Y+CBunyNy+mB7iyKKzKJjI57CO
1PY8iKj7joJmkTs2VFSKK55JVKuQLp50X0823TZbnoK5DBbG85LLWCVbctkPypNMxA4T3cZZW3J7
DoLD7VftoU/rvkuhj7NAg8hGn2gFdqGOE2flbjxgOdVJx2gUTErfBYxD6YMyTW7q5DO2PABzc+k5
QPxpN2E3D2vt0mA0uP5oTyd7S3i1yGinIRf0ZTAvO6jgw6tnDclLbKlG7S2phIau6zlqn/t91GZz
ayNFrPBwPo5ig2UFKdomH4H1QQGvDEy5S8ICONDsu9C6plhoP63Qy+gjEWoUonaJSTUVjCCazB89
2V061rw+lVbZXktQnwaK2qSctMfVi3B9k5OXrmVe0nqNW3rWZt70ZzE4cwb70sP9zMcqz/qqH58k
N49zbI2G+1w4CylVs1vJE9PpuQXuXAc/kMPOkg8V08KJEbXQtE4I9SX4zGsByImeWzxsTe5kDgOQ
NmONKuWt6RAspA7e6mqnc7gFx1Ae0RKVbbhMe0MLXMLRm7AChZ7Szh60UvDeBQDmTm20zmtWQ3Z/
GpYOuwh8A2BiJTDzyybR4L2KqsNT1uM8fYJEZD27ExSRNKcBWezWbRYQlW1IApmpYJVl41JuMI/i
vr9x88UvdsFs158ts+w3a5LthclB0GWDtWBFZ1HpYpip3fqgR6O/62WMLxF70hozXJOdhCzssx8V
HggjYQNnAG607lvZgmGcYxpjduWNImOWQddsZEr1wtUoApBLIXdCo+2433UVnFKYXF4+4NQuwGfI
JLcTWnDsFUyJ5NjsY2MWrPsu6T+pMVVj47/Kg+IkyWOIRjyB43FL+7O4SqpJXjGpqGYmEAm0h95S
wR30OAcZQtACAsnnolfHw2aZ8sTO7am/GFxQIWEweM3RLIWBUt5I1aXjOhSfc7K6xD0wpmZGPlZA
BsYpXgWoWoWvv41XNjjmNaAuGAroB3B+Qh8FyLpKvBsLhlkvIG2kWzGN15ZTFmnHItHsZruxxC52
AYOx3C28bGdP5bNGE59kbjFHCMy8gCFZCPIszOrJq+4dt6q/O2sVu1nHuF+mSAbJyrKVMHe+6JFl
aS8y+KwMS+eJCrf2RpCp/cgtjxDCB3JdpwONxnzPY6eeXRj0MOlwC9eZAWOFNTaM+cfC1uVbWZng
+xo5Vr9bpolp1Oxj+tjJrQ7M+dKNdbCfeuXiq85dvzmDB8OQi12yfQFSIDe2i8KNT7YkVA5umXHa
HsxoJQ+sRdLL1lD0Mwz1LfksJtv7oGVgkc1CamCduhDIq1TBPr6idhBRptzR/oZXpb7lto+CPfOi
cTghlZdV2GonHC4KgCWG36Xi3nDlXN7BDTP4vYKBpr1LvukDGq3oO5m02w/hH56gDdiCc6xcM/HU
wcUrdnyg8dZn67MyrHkI3IsuDN2TCSXLd1BqiX/khuyUWb4VEtKAXxafMSH3YVY0c46lTObN0eK1
CClGD6Q4ysE1fJxkTxL9fKC9pbBVNbMCG2VUoUjzy/Au2CfL2hfdjq0vvoIyXDinBb9JxZTNtY/D
fG6P/XKZrCMCENcPTwyhd1uD9OdZ72LEBOTnRFC4Ap/l3LdKMKCLi7idjxet7Ad4/9mMGiu+AvkF
9qYLDAEwLfEH7Jxa03uGEzaAE5Teyo5BsZaaSEd+2jMYYv5oa/cxVJ7XY0tysGf1ccUMbii4XH5f
y6eNGK427ZdWFPvBhp3GcjC0xb6sc9lfyxUbCCC8qdA7z0Yc+c5ryXWfKD8Uu8BeFyYqduHII6Wc
hJeECPFttVzmfNHoBTDlulk7PCjW4MapXEYHT6syXKK8bcdjHZbz+6Aj80AmHtRUpUHQZZR/SXEJ
JaHVx0BgouJ8CNbcxwHeFsjBCLn9nHq4FzjANvs1KRn7bV7RGfRUuW9nVeDg1dz4qQP4oIyixlUW
QKLrqD+fuzb8kXREP544TAMPbJIK9uRYj8ROAkTeXvASeBdrGPQ3XR8xXuv7lWGmXeG82zGaTTp4
tXW/tyXs010Lpaffj3zsNyZMiXs+lZM4r+0acdIqWb6jJo76Y/Zkh5oR6/41h3aducnonjC2SGro
e637KFSBo65SkXipwDnddiELGLqRxf7YxpFJSmEt8Tte0pKaYqy9p9jQ2t6N07roXQhYgE0J2t+t
N+ctIjt+/vNwKcqHsaViTs2wqXNC5csKUN827oFB1DEsigDtGiAc5WY5u9gp8MDiXjCR/55P1nRX
wr643bbcuVf4F7JJa7/OQrEu/D4EcbzkRCactYszfSf8TLopQCOfwoU575U195DyXBWU6A/9tnwY
ygSEVl61b4Kh3HSUh+VkkDguyGzXsAgv+Q7ibTar/xytFuO5wdabexy6TCSPTRJ392ZASLer+n64
ybuOZzDkjuTerxPcvVsfW+ATYRRDew3edC2S70xru3c3HOLg2uHzs1rmVtfsgJqOp4Jprz5b5Trd
Lix0uBrKvnwLwNf1aS1dcbdRYMCRk4ItP7DMA4bTgn+qwH9Sa3ZS820nBtKCkqO4YhCEJAIChiG0
dLADyHRLz78Se4rpxtYcSnaWtPRD4qsVJgnOilT6LkcZv004j1CNRbcjikCRgu+y+6yoZ6A8zKK8
GIYfNIg9vqswSvN8qdh6aiVZ8JIhh0SE+fKbaPQIM4P/870ym3c+Jkp8BxBmkh2RoBVKR70liGbb
Mo6yQXdQncPEVfcdW2DDwuONn7IzzfNsjZwtwiCOeIlpwMG9QavILJrdd1MQA8uTMyynrK2B7+B8
TFBQzcwm74RYiP3xoqq/LsbF9ncxrJlmTyZ41e0L4mNwnuYdlZMYRx8uJQC/+0g49Z3vlev3YXTj
S0/KKtpH07A8yR4RWwZvTN7NteJazU2CKrSr3ahk+hrH0NcT7izbIpqW2VzPIL1E6npszb6RqD8E
xY5DpflhWW45XEg7ap6nQUYuO+sovzkNhOJUKhW9e6a0y2PfK/hFO9V5r5vtjNVxSZkT7XTdOBSH
cyCjvWUHcJ+Gfg3G3dQPHoHDQfU0Fh6LoMhNHzEuFXo64u5urxa0EMMpDHeECwgfzPEa58jQ+8pS
9w1P8xmVGgozDPt8XEUNUOx0YJp7A1oMu/Q4L9jd4kkcrTXxoFkvRHjJubX8UKEan5fR7dkQlrxl
KOzjF0qt3F3YZq2Gm9wRy0E7bTVvJqk3qhcRoXLYICF/wssKofoEESZThPHEAJSqScRe+k2xnqnK
q+q9KLruY1CBD/KSMM8C57fH1z9AwG7rwbTVvnYOlaitquWt5nEUe9GG5huvvL17FcYpDE4bUTza
BkaXVb01NscRZvsDswY247WwHI6k7JrDlC5yVuiH8JA/9DFn0N1aSPXRDb7gjD4Zarcq4ABMrSCF
dxSgjCUrqy6WKNvsKTojl1UvKCKHnNOoVC2VKal3DrzmCBULJu3q3ZrW6BOgx6SypbHr25DoAU59
a+u9xqNrxSeDP0DBGrdyqdMARu6ZGWSYpF4tEc+3v2KTrEbL+qwoLbz+fT/H4R5mffFYjP16DiQI
hlRcIlJVR9MwVwLG1GY8MKqrMDz2UzUuKw2HClwbssf4FUhp/AzKX714qmvugNRudbZgbEOeMAuU
XY2UKFhL4IOf2tVUg0IhP8nKrQ3jrDWU/qln5x71c9V6ZwqzJc0XQBQoDhMbDWa3KnNO50KP+3pL
ljtTudZdMgm8IWocOXaVY9K/hIbsnsCiCOWQpd1nDy2jm61+1NzMswjUHiAB3FRsf0uwR1vRfW83
4f+ADk6naFq2pEyb0CzXNVomRBacyrZdsG3W1dRDGE8lSpFjlzMWhhTY/9jwaem0Rzw+FbvWMFrY
uylYqqxbIQceh8lmo2mDTeqmuXYhCQEAL579KCHNYsPIA0WI3pUBdW8nNBbYsx3c+L9WkH5uBVlh
rU1/xD4XQoTC+SCPnXBMPk2AMijVU+S+4j53q30vlupb0Adgk1rWnm4HgFyMaRnm71hb60eN3/AO
nsIoU+N06CfAeWTQBI8g2Otml+da07JBj65Ow+LguYTrVs40vMrl3Gk74IMcpNRH1Fn5uxeQsMYD
jZOUw2D4tlkxqpJoUckrQjoUohH6Xoj4lsl/2LOTP3vFodKdhJcD5z44hSALWOzeEp13QluL4n/S
7G45RrwdjCq4WTgVuNOdjWN/HNjtk0wa/bpCVFf4QibUbblGjsvqOG2neDDke0N9clP7K12OMvDR
YTe5610BIasBuTmrlx8tfTv1RxMnL6R2dVU0O8NefOFPywxoBFWU61VHWobB939d2/D/ghnOjYj4
+WnE+Q9K1jvR/eVYvbef3//y2f3lfv4DKudvf/27L44MaR+HG21uz//V6PSbLy76BfVDcsiWwgSH
SvUny7gb/WIjr0MC4WDmJteImelvmlbP++WAsqOHfTDtIZON/iW1Q/JlPEsWOS/iJRFxW7ZLzPuX
WQ3/yNpoIFtOXniDm7S/BhFNLAFrImr05gZ+/cjJNZQ+rh04M3KjR2xiNVZUTrG0SS+fHGHUvZu0
UCPDxVtD0F5BoZBrKkvdbPlo1yORTwR7l3tiEaDKidqzE/8UZSR9w5gTEL2LgF1ZXNqR8IOGsAKs
zbizG7VUdDFQtFqfraysPM5Yr8oZrjkY9/xNty2d5WJeJ3Vu6xyFkd97QKyG1j6gg6na+W8LsPoy
ANx55Wse7F3UFhbqWYDhR7TMaSmMKuEVRTKpi7hikc+gFZqbRnr6B12RxMoghYjnuutw+aIOlYBY
8y6JM2Tj9pmyvSknq4QMCQMUF7tPleC3obAbjpCh10FK3Zjci7YLn/JOqSdBF/TeSI5DfInGPoXA
z18VNP/vq9AZriPCLy656uTSVfbinLJ11fkRlrH2rapV95ibMbQyGQj1zdtcWlkdpcePaQJEkqFc
XEhWWEYiDkphq5ilJZ84Sa/rer7ljXiHQ+cvKXqx/BOemLolEqYP901srHk/sb/3eCJEfxMXikJy
gCaysAT5+UUd68QF+N2ZpypYIaM2CT175PYVo0SOoHV5bomexktdsWCR2rM8qSWKV/wuo+vi7sER
UU1UtIAVbfe5d+rksVvB466qQZdqYJZfAE0LOHWwlJ6b0Ew+QxSfpPdITeo+RC3cZlAmq2sx+cWF
zZkOC2c+72d7UM8mmcVFXhPTU5Rh8xx0/nQpKoabGCcX4L1lE/gTRctM5dHD0pYUoE1zUWsPw72k
R8PII5To+kTpWR+FkjG4SUriVM2lfdMKs90eDGecwHGjLejtCvuzjpXzKO25gwAI6ftwruPey6A8
qJyzhQwuTdGEZ4HbOXkG8FQ/NQ24EmuoA4caJ3BeqiqHETDwChol2wpYJbGDHiyJhzRadca/Dzl6
X0fIQy/GpHIpu2DN34spoSVEgoiIUr+LOEDY0gE5IAlppZ+KaPl7V66UIEVtW29zNC3PBaYmTOfj
XD/gbwvvOzR9XQqCNL+kydCFnIIsuqiHop49B+g3bIhWov9V0aDSAmMoMUNKNnchmMBv7jh5ZleN
TnS9OcVGHkbRwBWe1/ahgYNxq9XiOpAIGvcqqCKE1VverujKDRM10kzc4lu8VeOHX7g+ATo2aAVC
qEp/hw+mI0FkYI9O3T7MSY1xzaMkPeSBlq5kBrbO8gUHrbBwfKr6ucrRRWdtvpr3UeaIqLVn+x9L
PFOBY2XhheN8CM5odmk6RICDobDzhq9ycIuXJM71tp+izblChdrdIMPvDvLRmCONx5YbYFQbwPsX
fJszy1+ZEUyR3XwU4wgkbCznmAYHTTYOlY616Qxkov4W6hLwUD4Oa8TRelEtg5MeR74d6f6C6xi/
WYVIXqSDJJyuQT2t+6no16ew0O4DiT0wcSxwrleyaSmYMZMKbtu5GjBf1lycDCINz2/P/3KHQUGC
nZRjeQNkq4GG1ShMZUoqmaeJbxg85qMV/Vgb1a3HB2eFQKfd6yUjzEs06SCXbaR7H/fHYb8MbuYx
iEKMCQkY66TpqZZmj27fvlCo3ifIe2tmicZBnNtX1Yvqa/GQ5HVyAySyYPaQ55tFfxDENV16i7nm
CvAXNkMZwiGvk/7VdkvCXSYaZAzL3Dr/FpZFb44AHFU86wPOPKZWkznzN5qAmWuPk8sSODRi7yNt
aOAdW75HlkMcXaPjpYHd+/N2OnZjoQiaXex4F2+le4FSlO5frYCyxioU55x05g1wElGHsPRb9UNj
UL4Qg5zc3aLsKNoJXNtEiLk0T7JgOmjsl81YL1hB9BW2QTKNYrE5D96Kij8bCBJzaaAWWPV03WFZ
KOo2uZ0I7QnwXdVlvs9zym7aQ671qBm5PhK2Njt4JWemkTjE53e/Gmkvbro3KtsCm99rEK2BRNYy
LvDail4TDQpWpnVjrOo5B6ybPT7IulM8UR61YGstrIzkWiDn9qNp2y0JGSx7bBLb+1AVGDPahTCA
I7tz/eKkccbk1mqRGWdJsk7uubdo8eRsyzzucvgiIz54rbZTt/Khe/J0J9dTqyzQ/5Nlj3uvJH3m
lNjLrrvdahP0GYlkGLjiYHwPhhy86OKwwOx7RktBxnYedvwUTgwnzZ7n98XTlt5rSB/VEZs9c4lg
ZTvLPKExHQR1UZB4J6CVcICPqzcsWbK5Zi9yqv28WVCnZTf5BGLGhlVIJ8SNnDWY2OWlXkR8E4ia
SEm445wIZbdW7rW9tUZn82bj7C8GT3460NLHI1NupJUY5no0TEsQJzuHywtoeDZ+iZtn9PUDyNjI
SmXTk5YQaTe/ExgGYH0AdrGQDC9I7XHty+9Nu/YL+WptctdNZgp2w2bkpRt600s+5QzbTEcgHlkN
fZh5ZOu1GezRyqEhlTt3TAohLf8v9s5jx3Jjy9rv0uOmwKDnoCc0x6T3bkKkqaL3QftO/RT9Yv2x
JPUt5dVfiTv9cQFBgEwW8/CQEbH3XutbSvbDhSNoEMzxAotETC7M30I1i486apb7jvrvssFpqXr9
upBWUpeD/coz0Hx3IiwsnoGz+IbBE79Um5k2ABTOEy+9pPflj+1YIV4fO+dSNDowkAjizwvWWfWc
k+eonqK90D8mU+gkqChFB1utyOJjRNWFD0RVq0usubrA+6oPMIPRufNlJiUvnT1n6nWylHQba0Pl
CxzhPtxx2LNjtjKLxTNXycVUQLXct1oOXHfiIbhleDWnfqUz5hXDVoADyxuvpT6mhS8AV59hL0Dm
X0eiIA1uIuuvUHtgQks7R1BMLSV5dNIW32Pbg9q7nkbZftBjnW61qh8bP69HeAJ43p1rq6zRJdB9
iC/booQOM3L/H0vVHC9J5ks631ULdSML1v1VWyzRe94Ax/E5uSoY8meHva+XcUHfmv0b6wmpWGGE
WZ8NFvpsAQOePaaIabtBKgC2jRxHln6suiSYYVXDoNNU7BKiZTYaRbnjoMmfWBsyBCl8y7UY71r0
ABCNzRSEajzr3RBoQH6/uwvk8CAhoCz1p3HhZpuxQPDeOEbB7Al7sI/B2XrD3GVfN1XP5GmpnKtI
7bOIOxeLK0jKcPOYBgBy67pGb/xtlV922jYgC7NZFq94INU1XGFgwm+KltoNqrUGblkaskl32Mnm
Rxfsa7mbNZ1UksQANrsnrGCDs60G/o5epVnmyJjV2SniocXbPTficoO4fuSrXeNM7wX/d1mUMPg1
+rlTIrBeY2nQn9Y8J/PPJbsw9jrFxmfb25mxX1Yz0fyS0Va/M3mJO99o8+lqWQxj2mXjug4IdDTl
QXFhpnlx0ah5OFqZQlt1asRzUa2G6gnOBdk7OZjYlQcF1iDQx1xx9k1rqMmj3bZ8VitFl+LwLcgq
u50YIjWvoAMF1TxZMfH9wGQPlKQbz4IjN757j4Y42TqFa5796/X0//9eAe3XzLWr1+71f/777fWv
foEfP/SnYcD4jah1B20/XjDYZltt/kcJDXUNv4CLkcDWVAwu4ifDAERZzUHahSVAh75mb3XtnyU0
fgEEYFTdeErZ6bGN/islNBnbfxWxUabT6LLxrW7Vuk3aOP/9J8sA+76dVgTrQdZIuocGRuBLR1zB
HXP1iBN9zrDmKKAgPNSNan3EpFjflVpm493BKX3K4a/+bjcVSHHY5v1OzWyQpIZB1cehsbcTuloR
MqelWVnnc90tCn9kUIv9fsivyEEbjCCBjD97dtOlb3NVU64jo5iZrfVdnYQyAp8eqBhjngm8iJ97
8jZdn9JTY6XuZyRnxZbZFfQ1q2lA57K4mGpiD2DIprQ32w53T0BvfGmgWvToC9QsEYTpERF4nzdo
UTxAMtBRJn01751+wBBk5/B+4dYP6g2bnyO8wmiqM968NblYhMVUzZ5T7UUFGdceoPhWgB8Mpbii
Up46uKVRZYWrNmuHtgVm4StqCjqzY+pYXTiTbG+BYzhrwJFce3ed0n1UzGbDtjdkLETMzjldStFf
gJLpjFudMJp135ZqzjYKzn/2SsUBD6NQHB4tMaxXmlpPz6XW0pRbq9Y612WdvnLKwBtJJ3chXYNp
EcKVvjbumWwtrGQ2Q33P6mQ/BUTdDaSp2CUHhKF35hGkKUUUkqGmvFBlhazNjaMimKtVDeuoB+jf
F5bxnJoDJLRId0s47LlbrL6pIq0JLLFFOkYrSDoPN+lGRzAqcVcbHL88Wye8NJjACF8PegngFvGc
BkGTxA3noanjuORiWv29qbqWGDvAmYnvogN6MoQphyPH9PKZ+MMBWGmXusd5EdTw7A/Ro6U0FDUj
9aUM9XJwwDaMS2Lv0Rn1GfMijWSKkZSqyY8qM0GMotQgTNJ+jh6XGK0j1DemLb7Jyeneln16HXWc
zjk+UE8xdJprlvseEaLfS2xevioF0bhLrhiwQqLmtCKiUgk7eCfcpJVEDR91V36zIP1ZfUFzBLp9
7ShMexmgmB46jbQ7tkKvo7DtnKIMZGJMpzazTOJ1mtl+y7FOJ0yOVlsPqG5A2BgxZCOfrR8kS53N
5aMgA+8RCrp+pSRFQu9KItlEFt3L88xMoyfbqZbvTcKW48PNYcriRpHOuEdkKvAhrZoy33Rlf8+X
hFhhxvYsCZVYSG9gx6TdjQ88flEKpeNf4z2+38Zas7faeXGrZ+XYBkSwut8UHRfsbiTu5YqTo+Sf
47QI3HQAdGcVESoNVRHaleZEG9NeuPaVzrzyqeLFNb3Bpf0ASAH5wLGujYmZTTQ4Zgi+jxrLHDDM
8vjYsQzopy0nSp8zWJ6Ig0DvBRwC5gSAJOkRciyupnS23/sqQQJRMgkPYksq7y3V5SN23gd1BrDk
5dibt9ag0d9oNGCuRUeEqTfDszH3OW74xjeFwkCFzhhpqp27FkRSd5pZ4/+eEuaLFdGVQafPy/Xs
jvb3Htoz6qykst+qMW9rjLpbHgmCCY67hV6qyLsGxyFP9YdP3BzKUme8gX18mUqc5BE4bGrEyexw
mG9mc5ceRQtjEQu6ElOq+OVmTKe+1KjyfvjViVfEuy42G/vI4ont0Kjyq04nOCDUzWK8j+m+s7r+
cMLn88Z5AZKDQ97FK69upvlidcVF8sNJz5Kj1n5R8xX6eT60oH024331w4Pv/vDjqzVvRPXDpV/M
LWf5JcENfUpTTFxb1LPfybVAkLPJ7NBJ0uSAFBsNRVCrs5w4Ouv5Nw37/YcCIpYSoNBJZ7UEeA2m
Spn1YC9xaoPz5SAaLO7IsCkZM93Ys5uuTsDktCXMVdeMYz+rM9AQRlnS6yBytCcK1eypXvRj5qMQ
ZvZRGwUSuLqqGvpeCZN3f4ZABja0PY1mwzLPh9h21TAGamQB+G+3GACnNihb0RsunsJieTch+2yP
5PQMF10SgcQZoMs/jm1p0lQRJol15INbcMbzyNyRY2Le11Qn3TFWB8gjrh7NB4K95YCgr9G+YbRW
LthXkPAxh4mHQ9I208FUoxjPdR8hCsN9LIilKMzy1uyRH3ULZ9ow66fo3tUKi4H0ABFxx60fulAS
2sD5siCsgcfH6RimoBuh16GCeewAEF0Q2KFr4Vhkbem5fK3XCHWbG5P2aRkUzDPvUDWUD9qqM21O
MiGfOytOT9qtAU30MjFeQQEL4t4dG4cdS0RwfnPc1nQ9Gkuc0yhICEtUh/TVNtbovikWheZYN6Tv
ervVYG6WGLdRbnDf0n4cX7V4UT6oQM3a+/fp8zPwV1OpOH41yTl/Je9g3xG9Vv/dKOf3H//jHGqq
v7maTuGr65zy+Ns/6CSm8xtnFotgatsxLOSOXPRP46qw+W+WbrhA/1Sh2j+PcjTjN9WCULIdX/+I
RPgX8CS84p/cFAZDI42/sP5DQ2Gm84nQyVKYxqQZj5CiM5Pu+KDq91RX9rAT2Qy4Hv7O8G2c2uUp
G1TVJzEIuYw7tOLYaBMvvl2JW0Nf5mBjJR7Y306VxWgehV0MtMSdnHSCQV5IYMH0PeORJQVBu9cC
A7pOMFSwECdsoKuLmnmhURr7aTSKl8WwRlJ2xumWsNXqcXarZNfIbD4B6IqYkbeY/OJlvAIHa6h7
Pa2Le4ZSYHkEHvPdRGMBcJ4dc9pwh95+1Cp2Lr+yV3nGJDx/FjCRyUMts/WQJm39QSnB79029jNQ
IDvQHO2mZk5DatBazXeOsI37fkxdYl/m6gQIl+4jBEH6Mk1COTVaMHS8ehBSiGmILZ/ArfkNsayz
N1xVIfR9MS7bMs/O0a4ixmXWCj9wFUghSLxVrKeepYDEOVfnlByRXlXNThoYLXoGEMbRpTHm813Z
j9r9oCBjyOvN5a5Gc0KwVDZxx5xpRQwLWEunVTTXjHWTjU1YDMn1lBUMYxCmoGLNFZAqcV3Od9Aq
448a2hpE32IZSoh0Wns7SafYT/B839A7orTPupSudOIa6+k00Wyhr2eK+Min25qkNl6ZLXepCuqE
+0FWVRWkQstvS126GUYJEX9EurJ1tcYlW6CfbYibfIkaRmWKMZ1QgutBTdjQc4yu99JBgV/7Bhyf
qz4qHY7ILONeZxd9YKgD3Aq+SMSRKnqqZamax8UUPDuQUlgL52i6ksgKxrDIRnJ4DbMh90+ze4Js
RH2Nqth6pzVih3lFzgO6AuHLvnxPleJyAgcJl9ipBemjUAtpjCLjF8xZL51CTx4GzZb7GsnEPdCv
HMFtnCMQWDtBIDfFA50YOUTHqIn0i06Y9RnyWfs6oU0FUHH+RtLPRh6bssfZGYhjYFdhTli6z3QX
rPtoEsbkAcFv7/s8WcMWdu8jgno9OcKl4RuK2glhiiGqM0trlReXIHTloKJ7BSosK870KlyNsI4N
55wNmO8VBTCVQmJkr1MyFM5lDQfxDQkzaCBDH4YnvSKqLEkJbeBzFhnJlrZhJMh/yGLWyG5BW4v/
5DLucoRphdU0BQxE3YlPmDAhJpA9QOednTuZfdIDtds7DDLA+wyin4kdLxGZIyp14KZZJqz+au12
lkO7ZZrdeS/cRM7nkUUO/e2UyYhpSAMsDHTJdEW/SfIrZqZGLl1ZDSRl1VqYVebGjzayOFwLNN7u
0FjGa7fOBRy+DIEr+EYYN9cNypSPuGb+U0nOWQEsAXHf8Gvus3Iq9ittNKHkDnNHCXdCmqkZgntO
bu0ZNZQHnjIt+fNiR7tTh3G5LlA6hqYVfTcn20rA5KFbPm1QiVKBFGkUX5HJW4qwHWG70BHaXgZO
fBbDAu4I2wbvZU+NG99MlcM7vhFwaGRrCNHqCe42EXs2IiLGWJvySctSK4hmJ+85x8EO99UxR788
m5VzMAlud3arOWbAmnCr5PC8DVkfAXv2xUFRO+tIOVeeydoJ0cQ84/tJycPoo/fRRgtGj7U/Wml9
rUoQoXabPKXkngfxnIQcvXsysI33WrLER+5afSQlEu1Bj9JzM6mzi2ksD5bSFuEolweZOPeLYp8g
a7tY0v5kKMW54xRnZeJ8ODFVtMjOaspLd0wTpGLMNhnoH1Q0K9eF1BlwaMZ1OxM416yPUay/5wP5
EW7ehXM8X3On7R1nlsxPhVXe9aNhPrYKaG2+J7iGSVPvGdgzOXR5ZBx1uHX0cjcRMeszTHq3Z/fU
mVULvGAZAjF8thb3RiKDZmu5Act+b3cao06tPwD7ozG+nMLIvCyUYt+BOCU18jxNxnN3yt5iVTuz
XHLTEfeD1I5EaM/qTkbLDZ6tU9uEFTM7Et0pA6BWnhWgX686zd1Fq/NaaWxIrUuxo+X6G/KHfWNk
zUnaLBmbicq9hmHBG4CMjzbvmUKQ0KIY78gNn6o2D/rYuRWARTpXu5tqlThHagevB41KKJ08gjF8
dupNxTkVMMQ7XEmk66QLSDwyydl3wm6W7sKgXWM8iyj5nRaQOKrY2/weBCvIJCdF/enS8c7dj3ol
lILW7IMzbxT8Dr6kgboKJm3WO2FPT/oMY8yDNIv1JjfGLTF92/DoeoaGsz3FFZsg5XOKapU6mjlb
6gKxbJ39YKz2TeTI5VGfMvWg4lfblxK4J+2QKq0P/UaZZwJ6lfAO78w4dp+SyuiO3dDGGN3E9xj/
R4D/cn2MpRPvRjv9sFaj2XV9uYGbyML2RRN1B5EskUcbKfrWGlSrS2ojxSCH8KJoRiVUWe+rYEyq
OUx1TisQYcedjKOzwjGHY53HDdmS+dvs6kfFmR+UtEt3qNKSVz5Jd4224LpiPT4YbfZdGZQx4DfQ
Ae30bw4CLl9mTrEr0XCGY5wzm6NpggUKCW3YL+7LTBKvlzcj3E2jro7oggcfX4d4i9E8+PDMzvSx
PFU6QtgbYd5GZmccS1W+9A2hmahO9G07L8SVnC0Z0rXYk+JyEyML0cxU9cfEoEUVJSatmJyUoqU7
pk1LDFKn3RRmfshQn/r56CJRb1M1KIw4P9Sc4oK6mw+NHmU73vCNkySsk95qzki4vFBS+ZAX6Yeq
jyz/5mwfGie+VfPmTkuWsBwrRN9t5va+xfcMnlb2D0rek+skVWuvIfdBLZG/x7bx1oyoSUqEiPag
7B0+npdM4HY4K7LsG/NNSZl1NYtJ7svWRGSxhR5aUuLmmaqPMtOgpUb80CAM0EGw9MO6kN9jUezL
IR9uVRHDWBKAKwnfe7Gs2DhaRb1+W5AxBJ0zJOQl0f4cIEaOOJOGyk+nCijx+EZKxBtHomJBPCnP
dScvabak7oEU6/YyThJxAR95Jgxv0IJkKBEd5CNDz5XvYO861sPczqrvjvXwsk6qfauoH9IlS0lX
nAUHWHMWJcbLXGFkG/vV9TOQu2QqgbOs6tTwkFjbXoptzFbpCiCjwICXX6AyWq/zmsl571IKTugV
mRkbYQurJuAjrJhX+ovacZiFYAucXONWi+bLaKWnaZst88NYPxqMQkKSs0myQPu4SHX15qi/raPk
SJiaeV8wwVZ16l9m2x5nKp8jW5DH5Um1mK/jJL5Za3zKAs30CLujp8eslBntMdoNAJJ2i8RsKouN
3YS+llxAEdT2tKkj5idl7iM8Y0zE9KwZjpajM0tySfFZwHPZa2Qf87m/1Hul8HjCg1hvNuH4fnFA
Rov1ucdG4rlJLr/J1hShpXaFvxby2dGm4tqW2Tfu1YXLA5oRQ42DN9/B32TkiV5mnk2O5a6eZbRQ
mm+uJi/cbthhrTjNVO2hqRaarAtz1nyDiU0RO6qTPGGT/SgBYO3cWSMiOFp8kk75fXQz2lWFnZ40
mvsSd+a8ZyR/tiikEFKAf3OaDTTF0IB3GBKhInXdw09ylxa9ih52EJ65csITWfSoqCvt8Dz7HinG
Bw3lp3ltw4h+0r0G2yqx2zDp7MqzUazv1nIu9uQ08PgLdvjYHPZZhS+YnsXl3MzRKZ79DWyK0yeD
SOyNraozINTNsNWGcw5B8SkdBHymw0yYthLRqU/7Q27RodPN+AETHwrjOmmCAViXZ21JFHVr7lPo
V9hEMThx67W92WLkKybOsJq6uhfIxjtKtG1VH/G3GpUtgwjGOEAvuiD0+awtVqs6EIZeny09PkVk
0ho66WI4aI0S+bjCY8bLlr5fZ7qRkdWKE+KkccNQvBxLzUSxFU1HYffiNCu2xzFf4icsu/UOOx4T
gdwIGX/stQXHLMoWzRdFj8onjS4QLTHcm23HJy/LDlZLG67RfvCP5WrTpK2RNYAl2ymch+B11w88
u+WOYbR1sUHwrojuzk5Z8Ip9amRPDBAqqJVEy5WIyzhGKzZ7fNVvh2qavepSh2NG7lmadlbQ4gVU
C0N9nQkoJuotjQLcqaTosVJT3w57/OO+wi0Lmzb/VhXrheH23a5aGjzDqtjZmqHsMuTJOzikJOLl
dbFb0f8xDMW6W+f4t3vR5EFbbmenaL5WnPZsrWkRMsCnQdRI85o11fJiTMteu8V5L3maXGNgzM9U
bXQ52SvgzWJQ6+aKpr35MR5m0F7S0n4fHB66pa0vTBAGfjMbQNO1It0NPJjoNCqmsdhcqpEwwlam
5cEgz3RUFtpKS6XagYV6mDehcBAM0wLPkBd4nDyii7XhI1ilGqpIbu7VLikOscNFiYN919l8TobW
ysO5xvvgqpUWQtlvmDYr2X5qZzikg2U+CU2/6djo9xnal93GdsNlMZ7GFlhUlFovesqJJbFrrKtR
84RfL9sPJADcJ3aqhfVCPh+pX+p+HePpVHeX51XrdvSteWKTZLnhhLN+yxgOklk3FrsZ2+45L9KF
HvfgP1PV3qVYRo/qNNM3xQF5IpM4xgbcv0+zKE7kaj1Ui9EzoyhVbypa58HEjgiWMq33aWcGGsT1
Z4lzISxyBtWrNCYg5/YrHukXRik1mXuu3yJFpI0yfUsa1PVWhuUy1rVnTF8NG+9KX53ZcaBpeKEr
snqupEka4lqszcHGrBYapTNyUKYXWbvWEBTQrxl9QxWkWcA7Uq3XZjG/5MMWbESzMsh0e/Bs4iLr
ioYmpsroUM1Gd2l3ZhsoAmmioYozBPfgGm20ZFqDh2rgVUwzW9/Z2NNDmQyDR+pqeY2Ktt3XBI4H
Wdw236HwC7+LRnfXSg1caRF/zDMpNflgPtNKNl4sId5ay/7oGN/v9Cox3jVjVB4hm0O1n+ItnMYs
T6Y0J5+mbZCfYOvzUmmJwE7TJuTb1oDfR/w7QSFZq0Z+WSVtxTV7hSM87g0qFffMNpbhlYp1QRVV
xhhYpmSPGg6daYXWzJnqPmi6llMV3TeaSW5yRpizuLZV5ZXgwlMTJeWNTTAhud8VvlCn3DPbBB8e
uamvRcuta7BrwwdAfqx1bHKQHZAeGW+RRDXMNGAM3SwXz60y4VHP55u1Sw41ZRZdqV67cCfJOR1r
L35Nxno4+s4UO+NQx3oiYrivpave0dk7q5rOfSrj9lKDbBnR8G1MvNmNuIs2/OWG30i8GZIsx/p4
pG0wFWSQ44uKb3ozc9brSWmlJHV0xK7rJC1peGXmvnUVoJDa65ouU4OuAUF5YMVq+7OmMdnhFQV7
GkYTghP4OtappYfjQMVYD3nVWD1+u9LV+3cwxtV46mSSmr+pbPIhewfpGEMy1eemYGshAnTssaXY
RtQ/0BOxt4BlS8wXAhwubgpBwwCoPBZ0r5ls4u6mtU0bXsyNAjHoOCUDUjP2ydK3ZaB3JiD6Iclk
Ekx6l05XWIYgQkj28VOihmEuMFd0bPRmLYoi1F2oGeexdHd1zdARxe+AWJyzuMVKm8rOPWsQc0FH
KBO3CwiJnJGHoF0ccjcjB0vWOf2UH3OAfMRiXmdWSunKBwvn3kxXOmw6OZxqm8fP7UhgiNeOOrGI
M38qlqPSXfJA/GDqKrJtL6IBvdIe8opan81jomX3mOWV9sSFtHlQcnoz9ooThPW7YUIj2S+zo1tE
dPs4mWd3qjWSECkhPvi5QScMnhplNRK01DVCVsgmtAgPY/oyRseJoeZjKQyTF3FeaKehHRtRt+nM
wvYTs10oEPQAgDW7GUu7PUgDnTWjmUu1Woq70dLibG/WeVUfyFmZe59JTGEdaYilQZYBkXZysU+a
IrJO8nGUKtpfM7fCEa0sCbQxGeY8Wcho0PbNYET5UuCsjvhqHLmeMmz0Las/qANevnpQD908Vu8A
XJf4TDTkZWQxbdx9l6jLSZ8atD14ooe96bTvjpkdGyxTzKbIA7VgROTmLtKtvSrLW02pTpQx2Q0Z
GaxSe0iS9KObks1aHnCYQgDunGRpkzIqZqsTFdY0bGxQbI5tCWtkLl6tun8E0frIan6rm2xoyloL
XzdRAxQoRPusXHx8Mz4CfU8b9W03fKFdeGOO6VknlJ0zvIPwfkHS9d6L5aSTpECa+GfVgzLr9VnR
iK49LjWaPPKpqWObNrnC/u+qp1OLL+sOpgcpuMj51Lq/mXEImYEciyfkADwV8UCK3MTTSRwJqjrb
HS2Is4jaofjKxCQ+Y43SxF8HK/b1SWjOriHJvLlTxWJdtQoPWFBxj5MjMZz8TDnJSfcVDmrZPTES
b4StLLeZncjv4xC59onZEGrkYy01t22yfaRdMr03Rg+kIpmhdXu08TAsTXzu5DCNORJt5O65enDF
Wq2E13RpFUipz4+Gu5LmS5CakaMQntczJIQU0rmTz9rJAnAmO7RuY0zBTOKdxLSEHw9lQBVy5j3p
V9Zhj/OknpyVeTnIAA+CY+P2okkXTEQ5vGp1gnOD74vxQNvGZXyuJAIfbWst1KXd6JIKb0Sq+pER
D84Lgnw2uZfk4BwH1lblDMsFlsWWPS3f/3sO9nkOJlSUTr+ag9Gw/5//7lKGYbevlax/FmP98bN/
DME0wiyNLVDb0vBhmnjY/k+MBaLfAfSIEmqzLf2F0M8MjNkYIi7LJfNJiC0d7E8tliZ+Q7eliS08
zDZV0K//ihZL0/mj/gIUUx1HOBbxUoa+Eb7UTyOwotPLMXKn0keq7GyG7MV6TRUweHuVN6LbpS5y
fMTWRq75K/iFs1zorcmWlpecT7N608xa8ZBRCrhUBVwrxtbnLijdNTW5rKWNT1NdRuMyQ/BMs9O2
5DeqhTI+mlkC1X51qeP4BZZNC1JoRCDSO1r2BjKQ8snJquZVJimWAY0Z4xSmRlKDLFbTJFwQt1/3
bIexz5A6foNcQF5K1fQpi0U38rJR2vWPSHyd+dRe2+m+p4KhDYEwoAf+ZevLbsCk/qrYCSZI03Rw
dZSFq0EZymeKd6UW63qAkjBmzKFijLjLoNBxW6cuQ042lxhDz4cp6+J9m2MWu9XWlaaTh0deZHfw
kmLY9bKzLypWC3dvm5ErX+bNaFiXBD/vFKNWVtIh4SEI1PsKtiTKsRl7dUYd1gXOlCfP+ISMWzr5
IvPIzdEzf8KMW4bsmd3pWubm7Vq5W2dQ1BykhgxGpNcoJlFoqdRBGhRKxvJjavo+N9r6VnXW4snC
G8BqthTuM3k4xdu6IEZAbaQSA2kubLbeUHFTkT8Tm7t9galn4gXH4p+BNwDTNBhXRt9HN1JGtKDG
3Hp1rVx73eQLqydm2tY7WfcLGrV5VFCGtC6TsMSyxxdVODFqjNToE5/WsCPvUoYFx6kVdXYZo7D7
KDQlwqnOxIa6W2qNG7TSIukJyU5SBErcOPKiGE1ChgSuF5K+k358TrQG845GnBPrqlal16kAteH1
i9IixVak8iDXJe1wb48QLCbiDS5s3ELEtsF1nzmo2tWpVow2cJI2KikJWzndZFhdSVgtdfESZSlz
WwMKNkOergACptQ8HHRYmpqYUrk1kJMoxTLT9Et2TX8GJTMOcIfwMzXLAOr0skMg1ri4dRqTo9iu
r1JV3QHAI7ESxSP/RodRguh8AIUUxxXUktgWWesvNt53rEQb7Ka1YLV5FDuqi5DNIYk2nnNDBjje
nDpQnNR8ttAGZvuMdg8C9cQoZjxgY9LEx9rC5OzprSQwZl6niWlJPY3fp2Go0e8z1HvEecSfAlDa
/E4shLDDzKzYAjEPFq+NyRHHw0rL8wWgVl7VNu56rxkSjbwKB+/OlMQresBihChvg2ew6Lr1zkXk
Yi0M48LYEg5QFn6gs6pTOCuMzu1Wz29xMzaB7Baif3qweWdG7doPLd4Wxhq5SctNqWX/NiA2fM1o
q6AWHB3r0eVsMbARRhXP2pKjXDZoNOsBh+n0re3VApcYBvye9nhtu4HLawCLhX7VvWgbebI69IS8
/0wA5OixjWKSgqhbw4o5PvXHj7+7OOHX8D8XrcPeTeTO//N/+Wkjufod5fiL0FBWdKpyw2QGjxmE
zeHTeqwXmISc0Uh9BatPIIz8G/JWGZCFPvq/vpLYWJG//wLHj//6D+ufLrWpI36S4bqRSeaCGaUs
HsOi+ZjY+8My481OEJJtA1k8YQiCzA+3NfKdJNWNYUWC0D62mwjXve08MLewwl//Wp/8tb//Vha5
mOiN8fJa24b102+VrBAsypHWQby0wxFVBIZUu62CX1/lk/LDZB9iF9UMy1YNnZCcT5BvZp9wGDbT
J3lbIpiRmLHEIC64Ih/duHQd2R7LfpFffLa/uSrnAIOpl8VFf3Dhf/5sjs2QqSoIbnBMYkoOKQSu
hvR5syLPWHO++n4/w235jH+52qc7KR2dvgujYo8JlI/o0UvDx9V7v79IvKs+eJ08UBVe9sVVUZf/
5aH6fNFP2m4DNaZMZi4qKqarIyFRcEiGk5EQau/XX6H46m5uv8pPT0rZV+Dbts/XhhAb/NaLfNcj
8iuwgtf9cx/cT178xWPzT6Dwzx/v0+sJjoOImfLHPU188DE+wwWP4sZrvrrS57fz85U+vZ3olYqF
IJLt05mB6k8nvfeA/OOSNLN7lEnHL27mV5f7ZGvXdbLJMCuzYPpvTE72qs9Mb5dcpEcQSPsvv7vP
x87Pn+7T++fOSUU4J5eb/DceUO+98k6++7cPv/5Uf/eECN5vUuZ1evvapzcg02YlWzp2gW7cIk/w
I5Xkiy7fBk5a2Xr964ttd+jn5fSvH4nsrb8+jgZ6jULZPtK646DidyFDMP/Lx+LXN85SP2GG9bQT
Bniq3jtvw7fcv/tm7l8fbvUv3q2vPsunG0dGk5I3YNQ84zrat2TkPZCZfRJ9sRx+8TZZ6vZQ/vQG
u11eGERegpo6AAn06cl47/Y5+prDr78a7ZPjZFvuf1oKLfXTqjRb5JIb213T9rbXsxQSDH9Bfy9g
rOfTe/Q677TzTgYv85bHX1/7U5Kx9U/X/rRMkeKYF/32ZqHn3aUHEdyV/up9Y4bvkUa2Qxb71W39
u8f+H9uM9bmmo9ucWpQYhJqx9NP25lUeD6mf+pEHjSmswjhwfIJzv7ru9uz96g34tGSREzJY7XaX
m+DlAUWcX3kfJ1d4mf4vSPvqnw9IYltif3WVTyvVFJeQKdrt091qJ/1DfdGe6G/R1VjSJ/Sa1+UO
mOClfmXefXHdX2+nlvppycocRTNJ2d2208QvLuvzKLB34GH9e4hZwXfsyzxFqvf9q7Xyi+v+eIl+
ekmKecKpnXNduaML7U9hvdfPGdZ/9e393XUQwW7iWtPefGJ/fRn73Ckrddu5sZmEHAJ9PXC5Ivmg
p6UPkum6v6r8cQ/S8cw9fnFv/25V++na5qe1M22zpTCZXnj0v0LrodihDtstQb7rj9oh+v2I8u/Q
oT/yI7fTvUs3Byb3T1/DP2F5Nith9Tlh8o+f+hPH4+AKNB1X1c3fkyR5o//E8Ri/WQJVJJlELjAe
ipZ/aLg17TdTEFfuOAbqb42996f+lfWbLciddB0XQD/NsX+pf2V+7l8Z7IDqFlUP9RRnIk/vX59a
rZY0Rv+XvDNbshNZs/QTkebM0JebPcY8Soq4wRQREuCMzuTA25T1o9SL9YeyzmkpUi2Z6rL67lie
jGQDjg//v9a3lDFsjdq3VlqVojAvzaq8NawWSVhheMbJ8SZkY6qucBdM5CjmG78P8s801YE4GHpK
FFbEjAr4BHSCSdLK2ng3OgLRbVB2BuDg3EhOXmwNsDg5OtLlmrseYkAh51esxT10v5I03NYaKK4b
WYfHV1MmmTe088W1ayTmeaJhiURAP1fxpzDtfpdozBSUvrsFikrod7c2pA8UiX0HEo0YXQHCGfAo
xX0g5B9Dj1oxWgdzk8al92kRvcCfBynlKL3We+utqbld/ROfcf44STQno+ZHtKssDuZVs0R55k23
OJ4WKlS1YLrMAmPQkJF9bq3F7L3JMUB30QxrHkU84a4mKeKjC3vfxuMVecaSfZ7ThuTyPI7hF6bp
1KUHCmAr+bJcws9Bb8ObtMoUIF5RcJJEkDS2zzFSB0TbtTEfE38GIBkkhaaNRH3gE8wOtH9DF/on
IL35PUHL3YOgpdhuEdlZlw7eo4uGgxkewhY6xoYGnP9Sp33wiYJEPB/DxB+u3bjhrbceseK7Wfo9
aCNdXSY68z8svrnEdMOs4rqjcCMi1VT62XcA5jslvjkAs4O80aqun6uwVnfZONN2XLKxcyJUu8Sf
YUPPkbuHea0fDC9I37iiK04wyFEZVVJn+zEmIm6rh8Kc94qKjtyhWcle/GVSX+pJZSCek2zoLZS8
IRjGyZaY7qZQ2WlkZfncRYhFhwcPuywIlDZ04Vejjf1gUlYC7SnD/iyP/eSJbrk8J4A5/tzGKaoP
K/Y7tS9qv7/zUIl+hqA7PaU1RUq6w2K8QoFZXknws4qcgZWtOSJOIoV68cBPD7GNoRxULiUtzKH+
S+q6UPnqHj3CNp9VATFpCoILIco8iSSV0Os4d4crZXrWp5JS6bNJKSNBljm0F6Ky8/PAQbFABKCL
eqyrijt4KNjrFG1dP7Loft3iCYE+SwmVCuuc9e49dfNvUIZw3MuF/h7A4brbO0sS3mWu0R4Dr5tw
zDXhIY2T8nMcI8SPmK1Qq4ixRXlI6GcdHFBxjndGhrsfhYzoniFmtB6myGlakFIQdrqBSGk7aI/l
HO8dNKKX2k70a6CCjpqW5Kn2rUcuOp0cPe+XxEUm2DqFU+3Q2C0W1JQaPTXYzLURirfe2i5J5t5h
qkIVF9BHjkSjQT/4MTZ+2BQ5GLrALupwp3PRv8EPInQCGPJy2ax2+aPwkhyYshgbG+r3ktMLVkRH
RvM8A+rF4n9LAzzMkWrF8dsAKBFrlRs4n21eEUVAVQNcEKYso8psqBwTjxCsgmCNjg1qGYibtl6H
UitzPI1JqiXKNyMU8B9XSnIUAqt9QuXVPTsEh1/oUVYvQ08fejNQNLH3aAwq6JbKqNxdIqnX35ZZ
59+XDoL7iAu05/i4gF74QUkSpYm9ZdwEih+CJnBBNJDb7pPM6hFdiOY17mYv7pGzGojIaIBaQLJ9
bT5m0qXSikyWwn8qtfehdAtxA3gAhPcAEQrZ5ETlFNl0ATeR6jjAp6D72iZAEijTg2PZEdQ6Qmnv
VYandezL7dgY6WvQpa3YO5YBfg0WRv7F4Fa6iE54tcLo89nf2sk8fRVTwrwfilYB3mbOu4tVkBDG
kdX120S/8H4E+IFIpWv7u7gskREOrhXKiKmOMSEsGydFsmjnxL1CaDG6jAmvWYjY3WDKxfC3WIP9
cTLlQNQ2erMhmoaU5AgQ3PJTo0sf9tpQVWfagZiwq9Naf6EoimNaoj1HE2HScBeDVvfInwVgmdlF
Z0VhmFFN8xz7CjrB2dzkadGAoKzUtBwT8NGQk8QKAO8keIZtMsT8+3kpVtW9k04viW1YT2Q4qHsS
ClJvu+JDnGjEhIl2GMwjBiPSYFeEUt987JBnACxH/QFeHvgmrG6DL5vpeHTOKrMQ5SGZbcZ2Icsr
HPVIvJMQiY+cLJezzuADO3GaOFMHfFAV76dX8i0rlPeMkz+wdmoY5nCTED5jIPKZrPxMVrP5GLqG
IN9jqZfwyPjw7K0ZZo21pWnGjdUziZs7Ijqy4tQFeGU3XZaHy23HgvuYCIkEBEFHNpxy4a7ijt6M
w03PsN1WU+3l27rh0446NG8EssKnyiGRBD1Sx0qrY9L4k0IXlSvnLiSbIj9g1MqMI3iwb/g0YkHv
k6mPUXp7OK6AZ7kazHqIPGgVaz3j30L2Pve1ARWsxI25R53YAcWIe+9oeQ5AEjGHKApceifUx8wu
5rhbmQYFbNrc7WGubXkHObzDoqVB3AFFWiAHUp3J51WNmQc7qX3DoxNW4+ueOuW1W6tvMYfjMZq6
XRvqtjpVWP2HvQBiG25Mwy9dXpcckc+RkUuKQ+p2uJ3tnn8/BVH4SlBtY0R+YIM/QNSKBsMZ7Pne
98dpOAvqfBgOGdzzh7a02/hY5hWY5dWb+zBVSGmpzwaf68YU+lBXCX7n2EkBWs86g0KMNLd4QW8Y
I+7R8RtlbaTAep6IknEm7Wvwb7M6rzNlP7VFatLAgXT4pCBLcSrvzfCAERvfLPG5VUki0ETbCaDP
uAUD2yVbhN9yp6EfEldQ5IqhblnwHvKpChw4EBi8MAD42Ko0at4NJPT4rDaETRufWyZeW1U5Bx16
VY8CM+5LAcIJe3LhV4jd4LiAyWqn+qaSDt0PUAbY9k2rS/N9bZfePSsZm7m+s/ybNF51yyqI2VGh
c27AYBFS/TCRSO2x3/FM1BVdITl+0+tBoGoLhWuQgGX8HYnqd17Z2VAF28W/LtJ4/ETKa3LvxHVa
XigD5C+UCYrFndUyUGrHxVfEdrDv0dVOLPfOogexS8UYPEriMZgOjIWh46Rz/TTSjEoJKapY7hEo
e9YhGYRCkp1ndnbwM598XDufgAXFhFxsaUl6TDDENkDYA1Svoz6Ye9KeLFWjrQhNJPEECiGba3CE
b6Wn83uvk/1wQOEDVMetiOvZEuwOIAbKQc1mYJwWqP3aYronnzkB5cdC4e3NPC3pxoQVVQqgFdnZ
1Jez+fdZ73X6X8mX+ifVgrWw812xgONBSNwBHXQy6EForDCU7ytMMUaIErIbMlbduVuwSR1knlHu
vzs4/eQq5rvKx39dZm1ZCOgD7N5/vEyFelRkto2SqGmOfYhfcEwWY1cLchuU14kr5QzlPlV+s4un
eNorYYZY83rn5tc/5N0Z/h+/412dy2mE7i2wbNtsxYxPrt8efHv9LP3S3jJJolOzKVmUdCpdLZLf
lBB+9rBXOkyAZMHBV/PuFO8ttj+7Jev+EELh7m2Uswit6t887PWVvX+l319lfRff1UNaNF4oNgea
quiHzlwkMTuRDOO+zkZ7++vH+b5uuD5PH+INhmTftoLwfV2iJqKegC4n25IaweAeJj55Zsw2t84y
bPjPQ+ouJiCJSjyDLJ8AjTQFCQl1aR5yDI6XDbxFlKZxbuBwkyQ0LJbxBQeZ/dzUOXtfg70YDnjp
hzdwoar8T0c/W2rBJM9mJPDX4/aPjwpifpxoGeLDsgj8cIOsJhgpM39TvfnHa1+vEgSu5/o8J48T
/Q8vhBBwnTaBAZLOsfi8VotaJjr3NyXpf7x2rkK/jjqu67p4dN4N7WTmtGerQG6NEal/mgpnj7NE
HqdYTOe/fu3rD/5hhHEpl+8CchFOXtN9V/1m94ytPcPxqsCavYLHKR9cN1F7mHETatDaOEtCbEi/
vujP7s8lrJm2YLhe/939tQsPOFE8RYkre28RScV0T2TWZJj6N8PiZ5fybNMBBWX9pMcMzgE3k8+w
0IvdX68YbTQCgfnk5Pb4m4/1n2PDN20+I/aca0fbeTc28IVkczME+baBkXwIu+Jri7529+tH98/3
xXgwHUY6G/B1jLwbgDYMHmfI1gHoz48DZ7btYjjpRYAL5lKg6byswBZ6v3lhP7u176/67tZiHCfC
QfWxBSCwHEdgfIe6G63ftC7WT/THseibPmxG6mgAsVnIfrw3d5ohmVNrQN0xZDdlPnCoQbwdlU5j
nZspPFwMVrF9dNI+/k2l/Wc36AegXl30ZoJq3o+XnpauMYxplcd63rT1kPpe5D1H4F+/vJ9eBZmb
E5p81Bwwf7yKKwf2WbGbbX1rHEHI1fneXA+Tv77KP1dok4WJmZACNxXuf7Teax+PPqdWicaWneyW
0JDEZw/loyMfCpzFG7vO7IuZoAz8/K2omKAViqoVCmsBbWka9ZtftA7K9y+W27apXbJYko70432P
EEeVWhx+0EIwScLe9bZysQ7JtsFxFg5j+JuR9JOvZMVm0A91LeFAcPjxgmnvOMboa9hUPiDCvjet
NRSvDo6sgZzPZRNcjEjZy998nP+cbNaGgrB9rkoz7H3rrTdcm84r8XIJVaa9W8nlFGd4s9bAMcv7
zWB6r2lh/PBXjmdZ6xIBNOnd5gB014ybVUnceoN3xSkCBVbRGffKxdCDojcm45D8PI6zxIpemqv3
i5Ffk1nFGfbQt0O8p1YVH76Nvj/qOPz/EAWApCbg/f+7nfePnsOhzv7zP7of9LJ//8m/Gg7uX0Se
UZwKWH9WXSwb3H81HOy/LKS0bGTYzYS8X6ajf0NjrL/4jtgasMqwXAPA+78NBzP8ywkDmyWb8oBp
so37E8HsCkN59+Ga5gpPDByTweYxnaz//3f7T9NJgznIqaNx4McIkE9km550v/rCfU/HV1M1TOGB
1MiClLw1E3UXE7v6NfNGFOZ409M3Eedtc3CZ+pLzKTRmvRWExMmz3CMZJaKURtYYuaRLeZsVyDhv
kylghYFwMIZn8YTaZfIUhAARH4ZGquJYgBrcUWyiyF6k2G3A+hP1Ryl/EtObHICOFMXQPM5dsKKi
ZfcFv5Z4lbQWIqwC1S6Y7AZQFIbWxXTTaWNNXo83oaeOPooaUxD9gMkF6ln3M9iqcLE8HGO2oV8Q
h7IR0kHeit2IMaLeGxMedVzRZYOT2OOpRDjzjZ3nyZRCahX6n7yhD8LX2IvBZTu60e3Oa2mZ7Eck
0aDSyOvp7gw71e0lBAsK79pbTED9JEuBnFM0R94WyYExgtyDIUQwZ1J1JppkCxXbO1cD+JPRhkca
5aZKb53ZRJzpF+5QfqyY7fAZrSmRInOpaVFPifN93q12fuIb5nLnGLRwtgZ2YuhecFUfOODKz0Bs
qLExM1NscpaRGyR10jhPiLKEu4FkE7/iauu+yfPVVQTpz6ruR9fWh36GvM7BvL4lwmxvFu7JazLc
GCWdpLz34mg0cnGZuhM6/8nyO1DU/WPbBSoa5tUYLNjy0vBJjQg3YbqtCoqOvsY6bUwtpQejefVK
TL+5NXcXWSG/pkt6gkt7O/uM0Q1hfBC9yfYS/VWj+FVvxPHaNUyS5jGU7ZtfYnM61zGV8sguieSK
SAsND6FXe/2FFRdq3tqyjqsdVrnc3Og6L+6oU3Y2zynXD6NIudumS7ozlYevBk822YezsOKdGVbh
PUW/5GWygTJGva0kHh5jeK1zzD9ztaezdKwW7y0F470LKvmChwN4sLfQTMrUfnDT87b3LwqkKFFA
eOmpHIqHrhANgTIpnmTvK5Ead4XRyHNtBl9Jgd5CoId2bBUoVvp9B4k+imdBX0Y84Hk570T8mY7G
rjDcQ4FN3jBUvU3TpNgJsPWbIQuBmaSK0dOxdayaW8PJoY6YVVIdFmCr7r5agRsYAMVlQDpBufXN
4GoaxnPbsz+QSA1ZQ18y4n2Jqk8H495xqGr0qg+IIahCeeMVy6dQ2p/LrsmbKIaKdGck3sfJm6r8
4CS2evCrwP5amBjPzwsqZQwa29vjCX4qU9J7NkB3xjOSUeq3BB5ifpoofaf7Ehcq+cOTk18hvu5x
B/FD2gt7yYabOQBl2pTKOCXJBBii0y6W9ak0sx35ocAS7oZ+ASc5IJh+QdPrir05EyKxLclWIMfk
YKsQzHlS+zP5ZNJs/KgMiABbwwJEeqYNEJX9hZE6pP2BgJnl1ezo3DmQuOSE5zEsVF6ca7bkHTXY
l5Hdww2FUKCbfk/8iNVEzZKCwQRDmONqSqgaa6KDz3q/xb6sugBMDxlRnIxz4kqoP6+oH+q1efNZ
T7H1VJfJ9DArQB+7YW7TnBenPChUjWWcdwUfP9Yzcuo6v+GfOrlb2HsR0iHdJHptkSR9x9yCyxo0
TeLq0t6DHaDMXicTtCeMgg5gHUkzUO7SOaSO7cZkhG0dCi1Hsv7A1AVFkcPVkJK5j71jra7tYe6c
dGPrMb4GBcuPphkQrwYL1MYfNW7NcWMPdmMdbCPt+wNhKpfQ/iO/Ccq9MPDhIrO+LJpZRHiUPfy2
bbLzKJU/jWlxjT30Y5wWN43GfJW0NKpyfZ1afb+vFqzDGmdERKbnqxcv3q2CBn9IRkdt6W+RmCrM
L4Ezj4fFqF1sgfGyn7xcPgtle6tQOtmXuN3Aa1g3Tawf1irxNitQcofku5/yvl5uaoS7ByOzyAaG
07Jt6ukqS9vhEMjSilCSw7B0/GbLGuBejwvfadr27TVSY+qFWLCu3JzK4TgU1SVDNz4UWSp34Pvk
vgTMemFmLoyeOLw1U2L6JofY5owfcQKK9alqpL3rPDs7y8pA76DPDgdSu/TFQjH5QNHBokM3f5Za
fVAVUdakSl2Rt+Ft1CzUmU60uM9Rmls2nt7Cah6ruhBnYVovRxuCw7nLH0ZDnGR7zyWQxxM9y53P
KpIyxPdmF3w1SUMXNiZKxU8hDcW2nxeYLVsmOfRkGDO3XkNFMyRBHFgDtx7Tl99kVlsdinQQt01j
yH2wLPNu4ai6pKSmsCbg68Vvyuekr1LHeqYtAeC/i4PzFksYDgrbvSJwTZ9TYBw2RQPyUWeejHyP
9GeUjxLEaJZ197Ri5M0wOtbrkFXyQ+KPdbv6uft2B0/YuWP5dI9paU1X374Hs0k8vRsZ1xz6Ddy2
vinavVkO3hItwWgfWwwqn6CcerTo4DFVfMpLvx++ZUTGbL+fZKr6c+QPIGZ0UqWgjiHD35teUn2w
p7z81I6tiOKmLZ9QFmDfCaYpOBAVYN+ycqiJAk6vvjCGCn1mE9lxGmoxfCDIQb/RJJpB81dr3KXD
jMuQNZNbCMrmDXL1atiCq4934ZqTOUPzQbCwLPT4anETLF5BeowyDjhEjUuPHRfe/aRp7gEz2PnO
SU2bhM/E1KCe8U3syK6Dd9QxWZVIt6y48a5ysoI+2O305hG4cZN6Uzw8GqqtLSAUKQz73Zji3syW
Vvu7uaeyt7FkUluvuY3SfBvINLuPmXijiYZ/JFjXT8qWqovcuBR3E7Swl9kdij2LnQWhYhBt5Oqh
fOwrzv7bzp77e4y75ed+9Bp72yxtoo5qAHyStTRzAVlRpgGwBY0hSQr/NBOxs/Pjsr3qa4H8ZZma
/BY8vnqhjUrurKyBQfA7x5kTnkMMwZjl9Tm7IVFCHJzca8jN2sJuAz4AHHYnXnKffIFT6FJug24M
OoSdhxGSnktcABNmlxPxFuHeSt50INgwaTekd6YLolv2he+aZ3RQDMT7I9NyFrA/zmafzjYxaxw2
C5t+YOmX2W1hLa9ul35akKJFozOcFWNxJHOPZ7YkYjrZea+2VJXizw4JH1vcnOeeWG7slO2UCBQ/
Xr90ovIQGLAR5ruaJbj8HCCtuBrcBdeRY5dM7UnBpo1abKP3BjADmtscPfhmvhHFamGvYelGr/eA
utnK1O03vJ/nt3rnYP0szpBRBru8xTDusMpHXVKReoMpPpghaOhuguKn0pDQ2QQQMvqXTc+2PtiZ
ylV82k3TG7i7NTKL8Thwpl+icMrgbBiWU9MocktohrnZAJ1SUskPbZ746rZayCq9l4HM5r1X4+Ke
bLBS0E00fzOToYi5hXSw2K8OcYUDddM782PuNqjnbNS0bzLtcIoGcldRX9iUZHJ/HJLSx8rtY5u/
Aea9HhLITwbRa1Gq3nDSUB/HUQ/NHnyx8UYOEA9jrla+CBRlUaNqMZAVqCrUb/MwfnBJZj0x9zrX
Kly8m8LTVvDqeLmdnk9OM3x0iP0+dGPdfw6ozyt8sTbOYwek+3XKWvNkwbC86kmW8YlCiK/QoqDR
mZeGymrjDHm6w4zNSX1B2B2zZZDBcAkyuivwds8knSRNloRgnUqDBKvEfKN0U0dtZnzRMgChBEk2
3nRmR4vcJk/ohRyu+q2xC+c5D8v4LlRhQDd98i6bGRNdVSHB2KpwXB+hgosYalrZAsxEV9YnHP3d
vgQMtSdohbjeMnwZnGk4wEtyz2Qn+DpRnm/tqWlW5znur03Tz4REJ5lxHbaFQ2Gw0mcYm4K9lZsX
qh7Y/uY8ngZy1KYwM2eHAx0ZUoOSaUOy5PhQOW7wWuqyv+Oo627nxiESZaJlw9LlwXAorONkKC8y
4BU8AwsMzqUsywvoNwnsK8fp7wO6TVuQnpWJXoOvsWPifpjZvW0hRgQlKJNiQO3SmS7hv8DyHM4q
27C348slNEBiG6I8znktzpewYlM6+92RJtoagOQvM7kSxsIdSwwXaimv84lwMEraSZRDKeWkRr7o
mWN3GMxCExg/BSngXgWygaac7m1u5wG9PnlcQ4nDaYS2fTHnJbE6lZyOi6nKh0WKhlMPBqwj71Ic
3Q7+CFns9F8soFFpll9awdxsC4IENlbRhfvOXE4mvxCrpeEfWHVstOSemd8aWdmcVDKa24rtx27W
GLl82RsXflX7R4Ln7GNDlWhXVa44IKxZo1xLhiX+6fKhCOv6Qwgs8iTGEP+K27T1yyDz5c52sxyk
ECIHwaZj24nBvjaGtR1FQvhVMBr9ZZxUxa6NG0a/21UQ3ZvwlWZrsPXlYp9gV6inoZvZniQVed5r
dOeg/RZ7QippL8N836S+WR/8BnA1uTp49LKa3qubkyQEfSD/wmE6oKPaD92BqDZmAQ19qOaBHUuV
LYcVWHbgjC13SdAbyICKM0Bm4XkB5JaE306dtW5inHIzUecBfM996MckB+ii2hmlmk9YCKuNl4r2
0WWK34m6eG79PN6VVUKKHZ3NQ8KGZddns7ubyhhq9iIt/0iK5/BC0WOOAvrDoLTlNO261kE/uMTe
tsKDf2f0aZ1uAzMtgdkNdyA7m+u5oC0aC+US4lCG9UuAP3LndMt0MGaJTclbIN8BWKK7WpX3AVPt
B0T/wakozPHVHKzq0Kkw2WWhWBWdZNMHjSUepJuQdu9kF5q6y6UwXXm0RuNJOtjlux5gA0cBg/cu
H+C2bA0NiLSzO383WEEf9byzyK+Ydlhl75shtmD3Oh5MqgRl6I3WsXvs6K6e+KaSiMDbjJ279s4n
K/gYi95le1phserT4sBfxScTmcrGMZthn1jFnsA9+9ijCPqIvIL/MlE34UEg7oKIEDaXfqjUSdfA
HEFwXvHnpI2T51e6NTGAZnYoW8M+mJP7aSrteo0jrO4cHMR3nVjIfCGfmh8WH71cZDsQBBsshUiC
kunzIlNwXYZ/YlvYRI41NidSOD5BSKrOOpKuTu4Svup2OC8S0950bmPt3IGAslLny2YZBuq4CDDZ
KH8BIc82Z85vLadJDyw1h4rssVvA5cVWSGfetkmDeDINjGsOH/ZNN7v6prGq4hKGZ8j53wl2wqfU
JWDIc56+40sjiNWLKSTMLwjn2oPnp0g8NKux8OIhkqO8CEhjXnVltwlgITSv3sUcaPuoRPEEgnC/
QAcF6K6TQ9F20xGpRLkBj55uc6e98Sw5R74Z710JczFDFHntUbmKQuB851oEF3Uz6W1vm92uCzzj
YrRa4qFD3OJrE+m6b5gdzGq4JYZxvu7sAuyV3+E/DatjabCIGOb0FKjqOdd0SSzcux+rxrJ3LGj+
o+brOhL+/gkvLiC3GdD6jG/+nOSIy1GUey8YLT4yzb9upMah6Ym6Bk16X1utvSd3j5MYRNabDmlB
Ws4lANPpZmnMPZTdETFgDU3Dyc/JCQX5mJTPjUFQKMEp15lNylTbg45JrfnV7ODy6LykRpWMak1f
7k5WHXyS7kw5IxvNjcTYv7EM/xK8vLkj6bTAqO2LK7NyIeXDzCNrjODl2mSLIZObRdUEc6iHYrbt
Q9X4Z4FAF+1LSY4Lrk3OSuEVuoNT45K3kK7dTYvnTRrkxgSjAmW+Aqnbq402oc7RdP3oOdC4rKy7
q8bMi2KMvBFgGDcaVOdtmloQuLSCjywo9AgYMCMHFogi9EnNvK5+WfOhrKZkB5r2YnTnPX2XNrIa
dSAu4DqsQf36U/eUrKFtzaw+ZWlIcHrW3XqQhqPGjKcP6HLBeSnKl2k4Ovt41vkT4atvidVc5TjZ
j24ZctSDAtyW2d3QVJ+zhVc+i3MHLD1EKINdZyVJY/DA9LUwWJ4Sk+NFq+obJdK95zdqG1TEW3dZ
v6cuhN5IajwdYf1AVfyaLRw5pzExsTmW6n3vhifCAr4YCkRtMzaY82en3bdo3qKG2O7ILtJLZUK8
gT97VrXBmSgN54RdvN/Jlk2DdoZhR56eu6dDqq4NQlM2vnRNFnNC1KPF7Htw0XG494DMgEZrH+PE
YR0LL6a67XZDOg3gb+Y71XNqU0v8IER1VsbFlWDXcDIMo+WIvCw8YOsTs/QzLZYhMuf+QcXMOzXz
7gaaNQmPRqoiGHNt1CNz3KqkPinRbWcdf0yD+lF2k9y0WT3tCIR8dLLKjpCjg44w51sVQiud4/rM
G2rrwG5XXvdy3Fn5cqJgdz5bxUUy1fdpTUpNap+PFJgjYBZHWVF9LpYd8SwnZPunEJZiEuYXhc92
jhwTolcTiFuEc0QlpQZSfg6uIL5RO15G6Km/SZvl1STBEAnoyZlJ8e6hvjgUcavavUEvFhx0klNO
cINr7RgRVZ6DWXFus9aA7fGbeiz+GjPdRXER0PZSBnuk0owUJxS8CrEqGECzPCPh8nyp/a+aA360
pLI8FQAOVNWWlx3RC41jIPFDXDrXJwuejkstJ23ktsrbUzO657bjtxvPKr8udXvWT+LGCYsrwkef
8852L5MwTvdUXJkmOqpZJrsq2YVUrhL/MPr2FbWrbodh4rmv5uNQfpkLvQ3K6ajG5Ymgh+cSnpft
koY72SRPjsGpbUbyWAJ24F3xWPnhhRiGKJyXSx0PTynS4ZGMt9ZpjsFYkicYGHygEm5BEmRXTeBd
yt5Kr8g/XeWF2PljeTHI/n5lbzabNDGrh8RvrWNFPunOsOYPxIO+eCr0tqmVejtNOOX9oO2QQq/q
6hORtbCh0cZKa+t8Y0ZzrIUfndtw4WffhSqdQcG6lcIHUw09C/C0/Aahht9L1U8LDz0scg7qGCS5
vWj+MdxqouiTu/ZvnnVcBQf/G+VaeV0O+jEwi2MbjlS9vsGwBadhoEeFSsiz/wbMdr7Bs7PeJKDE
yI4kFhFNnKf5B6ZMSNvjN+o2Ab0QuLMVxk33HUMEvVfzo4L5vAmA1aGdhNgonWVLUg9OiixuCBY2
5WP5jfMdahQ9irl4DeAJHBJbvjHBK1JriZIcGmDhSd7DYgG0l95PiO12CYXkCZjnihvnX3ZegZoY
wyb8RiUX4UooJ61UnrT22lMus+xgADH2T6UsfftvzdAfdUT/x4e5CaR2v+qGXq4OrPQ///cPACHr
77/6V0PUJM0NHRIOLPQtdrh6Of+rIeqQ5gaUxhH0z136lKs05N8N0b9W0YYf0kNF9QX15/uGqPgL
Txd6C1RbtMrdwPqThug7fYpNUxUdke2t/x17VXH82A21JIxzp4Zj3EqjXSK27dmnNdqTTMAmdm5U
Pi4sikEKdd8vQJr+RkXxXtexXh/ZGYnxSHFsmv7vVDi2BQRM9wBDZ6+7oWebPyD3JqvAaQmhBTPj
3ud2mbLjYgvVI6uKSZgzuk49pi2Vpc13r+/mb/XG9/COnzwM6lVm4AToLHi27yQWHEX7FtAQAnRF
iaVgIXrR3mxs8VUCbJnj/JKTLPi89OzX132nofn7IQQo1XDDATf23mlJODAVrAkEW7kzLmcOLhRU
DuFI7eI3j/udmOPbhQKfAAgKpZZLB/zHt11WlYwH3CGbpBviR7ItbM7UZhif95kz+H+rJv6f2t2f
XWzlX609R4AZ4fq0v2u0945lpQZi783Ckz5rzHq40pVvbCH06odfP8B3Ypz1vrBJcxkXEyEaxvUB
f3cpM3ZcIEjcF+Ev8ZvszfkR6PJ4yKlbHKVc0o+/vt5Pbs1DieD4fIhWgD7zx+sVDnWJYWYG92o/
2BopjWC6PMOm5m/+/JUFjoWOa701UnPejY3MKzmZ9hL+B/tGGMXTMKDSXir7RLRz94dclfVBghLj
xpBbCeQW725MTpVHwim7UbMsZYR+nbADQ006j+Kgs976uR2ps8BH+TPJ5rfrutSDEXjQ0/Hsd1/e
0GuzsOyVgagrrA3TkDlX1iwwR1VZ+qhXF2Ewpsb1H7/GwHchIvnULvkf7z6H0R+hDqFYAI6NO4PI
9nBDVAj8I5/Dyq8v9ZMRinyEyp+JLhVJ0rsRuth68EeNfzXuiN6Fbm4dZm8MjkNL2K+uEuPvtNU/
+fhYOODvMJetVt5311PaT9QUhNWm7hzvZBm0K0Br13dLgN7i17e2/qe+U8J9e3cUgG3BM0Sp817i
CNjU6pH30l8myA86PFIOCV94/9+4CqpeF/GfR8LRuxEiEKSAXmM2IUwOSGssgnPSI/Xlr6/ykw8b
e4fwkUP7LMH+u6+tQwLTQm7lKgVF4whJXDEfHQmIbDujtFS/mSJ/NioA+DkAC03WWZbyH+YtIRaP
QyfzltH392O/3JY1iQgeUcUbn47Cb17Uz662Kr1D3BSOhdPvx6uRAiE9u+HjbmeVnFUZlYmOjsVJ
wEI+B6Q7/ObufjIwmJH5mv8PeWe2HLdyRdkvggNAYnytkcWZEiWKekFIuiJmIDFlAvj6XpAd0WKx
mhW8r22HHQ7LVhamHM7Ze200YYzpHon5ct+WejRMGihKSvigmAfVJsby/EFo0fIGMoSAhAh00cG3
+vrCRkk9kOxJ/N8KCNwGfcOw8fM6oHuVRu3n91+RE3eRm+hYthcgibbCo1ckGi3yEmKysIGK0e7m
5zS/qtZx6XQYtoVtTDnJx2dHVmzeechi7BSPVdhzzXkuGe1qlak0Ihwg3jg2eZHd4BpbB4cTwQKW
3rx/mSe+BBZVQF7Lfpat69HqnfSZIalEsO3rikubRum2gLW2yh37HCDjxK7r1UhHW1BPmoCQPW5o
iJ4FJQGd+a/M132xRYpjtau+98pPep4qC+uccs+9PP7b6QuTyCIvZK/CGrP8+V97h7JvgyLp8Hj3
49zv58k17mcvglvodg29nXC6BAkfPb1/d08O6i3TDJ8H7M6jQdsy1FYaCBiHWJlXaVjkX8rJ+5J4
VYvrrxE7TRLWmTGX+3g0Ty8LwSIf5sDxFhASzHWXCUJ4ygoCQpxUl6Eci6cpSrJfdSnK7xikMTaS
zXSw9XhOwf32KfMWIe702WFzdDmeDLCG+6MocJUN/mg9UPAHDp608Q8jaoabGYT5toP1fWPI7sxK
+HYWWl5fvhyXtTDwF6jG38+36p0wRdVVrSK7EnfLoX6bicx+eP+Bvp0VhM9eAiAdLkv+4/Ir/nqL
lE94dGonwBqiIflO7rNKNkA0a8y10Vh/7wc3PiPvf3tDGSbEcwpN36aHczTpJehU6O6woyhxr2kQ
r5V7H+JGp1ycO+kO9rC78qvYJF9BRllzZno4NfqfXb21OFBglRxdLx2kFJJVDXOZ9B+0AUt0g3br
RK9DEMgWybfRrDdyNGlT68awfr9/v99OT4I1BacecGthc3h8Pb7XpCnbZiYNm8jWA//6kcNr3ttJ
EOw+PBIOMqIw3WVADvKvR+IsYRPry6q5dCCrTTUHQC3DvDL6HfhzUO3vD/f2K0UizbGCfSJ2xP/K
l/96kbrMyLOxRxDo2UXzDwvKJtcZtI2ccn7fV/U+LqfmWWpf7rNJOF/fH325ba/nCEb3XBGwGYfz
cuxq6AfPy4eO0RNgG1fWYmVws8r+8Ce5jML+lI0wbuAlWvTvj4UvJKCXRn/S1EZ4mU3OrQpG4/Av
LiWwl6/eXxJCj9bpznE8JJhLE1TP8p6MlIiMWdNUyYd3VVxMaONKIQh1Mdu8vhiSUfBjVgN2Wczk
iJi9bB9a4JHb0Cfyk97th7eoIlh4eLRt2Hzg1Hw9XkcZsG6WR2QYKOoKFRS3bqz0FiXlB+2o7KsY
ysN2G9hYXPzj7WmZpSbnL5Sjvq+7g5k1tIYsp9yQXFkcEB6Yl43o3Qe3zeQzcXTnYHkn5hi2ddxS
6G843Y7ZQG6Rq6I12YxHY2yQ8eKEzb0TFH6Aps1vH23bAHrjOmnz6KTx1N6///68XaLZcVlLpU0I
Ym6PZziM1MjFKcesLFRqzzyM1FtVNh/jekB0THs/yvNPxA+4/2LCYeDQBtvEfuSNGblHD4jigUPB
ZCE8M/iFBxXMyTfLH/Ize1lMNUcfPE/Ysag9cgSmBkdb6PXbRI8n5vsbiNLoZkjfDcK2nizUkGJG
OtmNvU98UWFAsC1d7NKgj/tdkONzR+sWYkxwJ+JE/D6oqzUyyHom5bEJfhMgNFVrInlH5Itozw8F
lp6G+ImE3GtlSofsqK5nd45TtF1NQ1pEa9/UyI7nkaQfXPkKbnBLP3JbsqXJVp1K3JduzjIK6ZYs
/YugG5obZEu+v2mVRTxIjhz7H0TVNFJRbY1QFhpNEAaScv5amgfjj8ZLi1+gA0AcIfQxUyr6I7kN
JJ+ANLIGLLigiR0Dalkc6OukHFP/yvJNGCOt7eTWogaf962nCnddEA2LjZ79erxFHys/kdwbkvQz
tfHnCS0eRg4u82ffO/Q5CD4sU1rvvr0ElnvEkNMPHdaVbRXfnTgrQoJQHK9ckQqTXZoFwqaVE/bV
9exVSKjJKR+3mSfh2xosASQ1erN9k4icDJmypbtItbC3dsmAXHkzAtJCBB/XTbHpnKG/NHu3wZnH
EcFYEyeuH2hLm/16VAOohTEoKhun2kgbw7fz+qcZyLmkY9eXcscCG4GIsgkuvAJOTtqNTWP2ofCV
T2w8wAwIsYg2JWlEtazXGi3VJ2AgPge8cOgfkiIyzLWNvPQqlRwy2NsL5pGmJCa9KYQtIZ4UBKZC
2TIfS3SAsGXw3t/HyHW/tSCRnhxk99gyaHqOmyBaHB6CXMtfmUq0u1EKHd02cMecELcq6/V2GJt2
3GVejV47N/P8XnkWaua0TeAuOJ30wIKNqM1WQNcJXEl8YN6kO1TjtIlJcqEh7y6SxYryExSeBm3N
OrNnAx4TaTGINSsL8wopEsT69rFHzkaJx2JNLsw8bNmzGhrmgkqBMPCSAg8oQwOfXjEM2EIklh+H
DKaHsnGSbt0PRvM9gkkENyfu5tvc8cmmtoEtEGamfXdckRYaPpZhB/FcKNdB1j03ucCpZCxSH3wu
m2QOtYltRjcN0vt0KGlxTt1jF1aKDABvHH4hy2+CjQCZ8n0u/eSRt4HbgGASlWdmjt/cMEP2HAdd
aIMKGh37kJdk0R9Eomxrg9y67X7gSzX1C0BnIde4x7WBtLw2y23kCy03UYFZfq+qzjK/lU40/ehk
i7YGancib9UQG/knaQdjvq/cuQNl5nQcdwiQAdhRWFHd7rWP8eOrhXHH2BDlEhWXTUn69IVyZUoX
mGxv8jvmqXXW2A266RuKkfSetBhcRsgh8dUoCz/tamjN4EljgrS2jirpy86eWWC3otpmwidqacmD
NfBoOVfWYyMTVLAuHJ/kInI1UBk6/HZLIuwMWT8mJSDf2hkwn/u+gkixGXTU/NOPPfgFM5vJExzw
8Yrf6ObyCWKJG03fe+SN4MCGZKpwjeE3Ik/UsAl9dqzux8R/r++iiYrOXSSLcLipRCV6ybQezYjk
Ktcrs88Dkakg34ARFYeMGZD8YuYpf9+A1bgZofcQgAC0xbjRrlf0+3R0yOvKhsZ8MiYYAUCQQlK0
EARHzWWMFrPfy3h2AIBUPQJ3AwPyXe/2KtyCblfpOgA0AxlYpxh2howspvVseih12nnqo6/Q7X30
l15t3TfYZtFQd0rvCdRGaCB8I7lWZS2SncDXYVwVCWK15yZqsoT4KM8GFELur0SzpH1xwRJJ51T3
oaXvABkV4Y9mcIXYBmbqwSGHSFWv0Q0MxnWfTd5LhGoCU1TaIbEycwA/OzpWo/9QlSLtrrw+LzDt
eTz73RDa+sXB1NReVKWCyUY2N5CTroj87BDD1vplzji6cVCZyNIhEEri9hCeYb7yLU38ISk0Pm6A
iGixnnwf4yItx/CTLWI8w7aawfw0Lb2aVa/MMdm4Upnp2on6xsQwYqviipZwiViG3keI4qoon33C
K5gbsmZgd9LXbbEfJ1v1mx6xDMY1qnyQB5acvqhzzZ9+v+Bd02GSh5ZczL12I8hjuRdmv6fOn568
WMc38AqTu9AEPGIXYX5HkF2eH7xyaPS66gTPyC8me951dYrYoBwy1d/6Jbgr4EHAdXAhVKNLAWOa
zN1oa1IlvaEcrNXkVuDYpe2h37GA5xWbeWJ2RhaaOWg6UGUQMEmgIoA6t3SnbSGIt7gtTVUi90N8
SM0iSQm08px+vtSdyvMLf+y1gageCjW0KSOGhzinuIX6ouTZtEYuom1dGi0KkYJ4xafCrwVANjg7
Bc8/SPghuWGxzYEVBCsJ9XCMAETOGtpfgmuQpr9sDpQ2nM86SXs0HKmneRudeaYxH5qNjdKNwdak
G/k2ZogUfqzJNHDVTVXkbvAADuCKXETIq5bu4S3K/SVR0GxQ1+dewyEBIe/8O8oM6waBD9KRsufX
bW0DwbjFd9Fe014HQdjFMToF8DoQEeKGZUyNZiG3rMMCKN4U2fkK0458qsnzfCiDiW1GgjnykxZI
qldz6BJjAGcmoeYTx4IQNmcQL/Q+fHC4WJpAr2DtGFcR+Lnkc9l21T7rPRJcMyI4TMSHDQhIBSlp
pwxJPC2RXam/NhTHfj52NV7jbjQtKlk6fkkcP/lBfh9LjsOHhUKxLGhrFHHQVlumLjeDFEey7Cqh
vTnsWYOzhxnuT7Hyes+7813pQWRQS95E6crwO9BIjyYJNqqvQdK1mERj1dUbr2+QBWYUJaEU9uN1
zHtVE+OSInkvAQPca1wf16m0828ahezP3kbovBHpkDzz9mL0Sd2guhxRwrNWukOTr9mVgIBKZ2Mq
1wFuNrE3PEIgtdWGt94YozLhmI6aFcQR96tvu184KsxmO0CK2s628iqyHuaBZcbkx5DHVagXRLft
F0LMKtx5rXOZ2iLqiOkrgM4R2aKcdSyN+BfwRawaGl3WhMMDGuA6a0x1484eokvXp8RLyu9MgSVG
rLsp2URM18IS6WFAg6Y2ckq0XpFfkgH8UxXvliy85rGbA6EuwGvhBw075vvVIDlk346zn7DzwoxB
XNZAjRJfRt6qg1vGVcM2LGnYjFUSt4AxZ+1MnLhjjxVsAZlVSxiHIh+267jpsGkIiGSvoMq9XctQ
bCOZDGzKaOHLNZ1dTisGQqRsi6+QrefszMiVqe0WBADOeOMMU4GwQyPNnE27qP3W4asNkVwjdNkY
Bhy9XYBhaib2ozVD4q7YMLBmqOyH0SYq2os8T/vtHLSocOJk4K+tQzQ8fp0ZIcE/xTSvHWt2XmKN
b2Sry8izbm1AdvC6Qe2B4UObRZCO5aDvixUQMTarY2JujLnib1eVQOjDBDHCu2Lp+4LpDxRS07Lp
wEWMbOzCmtoMngwsw55c7xQjhBepMST8pyGGlGxz5LfAEps1W7DySz2pgq0nUd3GVVklEHywhDef
og5tKp5c6PII3vGdMJHoeN4BCKvkZiSE6XpqKkduMVxJvZZe65vrwBkLY9VYM3gySR5ccBmEafCb
/R1fnIps9uO9SY6aQRGnX7WW6d8TeQdlyEyH9DMeT69Z0fjtXvJShc7KSIGDrLK+K+J1200BlMA8
mV+yKQsvq9ES3TaoR/Ep79R8Mw+F/jpJV5ImmRrlRTCXcbuuevzna68MMzRAEZFr5EN59kGRQH01
1sQWrzw0TC+ANiXJbODTCKtvGgM/a2vQ8mXV5ICArihOoIVRe2Tf74J4jNmC/uOWMD6Y8vA/rBs/
mpJ174xZu2Y5S8SmApykLgzs9+i9oTjirQEK/ehE6WL1UxrDdl412I8oo/KKRfzybZxPC8SwH7F7
SndKL+rZQ/yMAnfSa60N6H68/OI5aGWN3ZxJj7/bwAi3si1Anzh+BrxN7TiE11pnuIH82OWFBr+K
tykz6uVnDcP40+xQXK7B/vAqtxkmEd4nVhw2ko5+1HNZ1/ciiN3yog4TE6tYP+HgAZlCIFUFCGDj
E90MYyROPCK8m07/bn3M6boI+YFUAjmpEPO6mMntP6aqsovuMgxlX8yx4uRST2xyV+xcM/jfeEkU
S/fI9cCx5I2vGnSEsdHo35m53MfaHQEkLln23k4nHrDDzGk56LCvSh7wQM2w8lrJz6lSBXMydvib
jAB47aEu0dQeqixkBDH3OOFZ7UIyU3XpX+MA5nLY54bXBIPxf+8ijSse4Kvnb9laL99hr10YLuUc
7JBrymTbS8t68dqy+/l+beWoyOmgmqDGSZWDbTntJXFUm+O3uuBzDU5d/Ol3Y+DUPuTNsPdzPd4b
BgkdeKV5vG5PcGw+WPv3hz8qLP0Z3qOqRceVej06qtdFDzfSKKqFX/Kxo65Flldlw4UZR/Bcs0je
IfoOOQ+SVN2OwDlX7w/+pzT9V431v6MvlWTHp7zr2Uelc8+JogbvE1FUNaLT2ZliQmo5hgV98LWR
ZNo0AzrPtq/jbcED2VRZMIEZJKXU1jHBPZPbPhmCV/jM71oKle/9ruWu/VV5rszGcynmV9RSyKfe
AqOGKFGG1bglHe0lxeHo8HkZqblqfQr8Vg9YIK+YcdtScRxsvP7b+7/oqMb/3xu15CkB6lgEckc/
iKxl4KtORuW95IyOZ09DBGAxogvZ1V59pvB+VAn7M9rCGKI9RaWTf7y+fKmdSudWTuJ05gY/ndRn
RxfpUqPxHN3xZ5TX9pnK8anX0Edqs4DX+Bjco0puFUVdnXf4uZymsu+9qIZiAMsZECgOykmZ4V5W
yQC+2zuje3k7MPVMfG3LG8j4x6K7yTPcwpfEQw2VqZdq7nQzIWm6GnH37dqx6TdN0GDocIv4TDPl
7Yf/euSjRxoQxOyYFT3IFgpcsqntTIW3zEPjXUiION6GaGatbyw3lV9Kp7XVQSUd/oL3X6yjLgeP
ml+BwBLTme/j2ToqeuJkwYLj8AUWLOGcmDP7bnEvHt4f5e0LxSiA/HmZFq7eMTmJoVMRNnxPQlv9
pYuyHF22dRk0Wn8GV+ifeZvefi00H5lUQNDB80cH8fr9Bd8dhaXB+9v2HF/7MerWg2CmgPpw8fEL
Yy9NXuuiFEPh8XokGS7K/pRWboSG+1BksYVbb6GEBL7B+bnNff/2X4xIJIJp0uxb+uWvR4TzlDWc
cKuVTAz9K5oMYx32mU+wIcyI+xYl/xnFxak3BCUJTZ1FvOsdN480AhmnFnFFKRYXxjrTE54E3EKq
OvNBnBwItR1sM8fhqR11F9PB0w3ITVIpcfeyeevZMI9jc2aUU68i3VoLESGiMMs8WvC0HxAbkDAK
hjU44dix5wuAPoRG99haOmgNZ5onp15Gqk4uckK2D3SIXz8wr6aAOgXLK2Kp8EFXcyPW8Lp9YzsU
JZli778eR62aP99ziEGfu+hgkD1WbdXhUMBepgXXWnDmMQUxZeOrTtUsr2G3sz9ij6a+vj/oiUmU
5QI6IlJJVqdjYeYcBbNwQYeugjRJdjziaN9RAViJMts1RRRAEBbO3hETCZHvj3ziafqIhUWIlIPJ
xTmaRKmM1njf+NK7aAiebSsnXLQZLHXRzos5kUTt7fsDnnhJl20aSjXajjzS5Qf9tTPodNi7TkL1
sxQGChEtMBoZwty9P8qJp+jbHl8bfecA+fXRSxpOUbzYNhahRm6NbJfzLtuLjvrybgmj43lm5nRn
TUQHnJnQTo7MQuAQ7c5y4B/tyKIgmyjxIhGhlMsBYxR2tIk6vo3VhDLoJ3M7wAaAMyo6M/CJz4Tx
TPYc9Pq45KMn2dKi8Hsg8qsylyMccVNtvdEwHkJs9GdmtBPXiMpKoOdiNiOY8Wh5aArTxnZZIgil
R7YxFvvp6JKSwF0V9oOs0/ZbboXnxDcnLvBPaxw5JUJw2zy6QILDYQkrPpLUgt9sttBxKsqu+9gE
a//+63PiJQ0FUwAiI1SAb4CMWduX7TBzgRE8SNzwBjjfhqTwj46yCE5M2qaQctCFHL0qpqIylzbI
4oimHe5ynVdbP8nUmQ3a22tZticW/2T2REFwNH0OQSWpJ4csPz6B5hLzJnG5uKc+fC2cPmits4Rj
W3GPHg6lQTVyzCD1dqKVctdm0OLAMmDvPvOan7gcJuZFo4nQlTfh6MsWynFiyuNL9LKJo6m0yaRJ
xu/vX83bWRFELctNgECSTdfx1WCnsfRIv4vqoJtfMnmm05ZWAlcH0c/e5kksp+f3hzxxXSi9qMyh
v2LW+BMd99e8mFYeIqSC3awQHJbbJJA7mBTj5v1RTlyYjybZRCXsO55zPIpGlE9ECmbcOGzkui4S
/xotXbcLwM+v8UGe0yaeHo+DgffHCXC8sCnbHHyfjtXKLQyaoUbRQrYAPx/SVDez+mEYW/Hr/Us8
eSMXVTerDJKHNwdy6OsQdLmRU1KRFATcdVPU/fzx9z2AVgqAGpF6gODz9TJG7ZW69cgCMxRmdB+M
PT0ZMlbOmHmWr+b1MRpFhstSgpEIeH14NEMQztLjH4brK1D675Ji7NYiU/ozBifQfDrw13kej83G
7vpy//5tPPHk2G6hJSd0nlPdsa5KpWbaNOi1VrXnxN8Wvce3eQidjpAh6nkrL9dQ8N4f8u2ygjqH
B8Z5AMcIJrfX9zTRNlAZbySESFTz3h1s63thQFC7NmwO7fdRrYRFSTahxfL+wCdeGcwNQLQ4hPD9
HbuLsAGxgYWzQQ+kN24z1yHoREr94X0sl4cLD3MWUG8W+teXB1DAH8JgoJ5fBNWehiWiCLSAPp9C
UZTumRf01KuzLM1ou7ijKMxfjzawqFVEK3AuDah1Z56ztHVSw4E+5Wc3VRtPNy6dsj0dlOnx47dz
4Sojtgp4fdxlIf9rKoMd0ND8XmgLMLrurdKH1TdZ3pnV89QL6tuciZmnXY6qR7eTbpzE8cejKr2F
T1gZxncxolOdcqcBigPQ419cFUdpn4rO4mxabvhfVzXPHTTSAWlO5NQy3fROT5xHmoC3P/M2/rGf
HH/1Psf8ZffBvx9L5VJAGlGWCNKS50jpVYtwh5w4QnGKCxcIQwVFwscNr0QbUHWp5a92RKy7AoeU
qzO/5cRNXqRjHIe4x6zsR49ytmPhyRmB4ISOfU0LUappl9n1uPHjsjyzOB0LyFhoeWk4ueImXKoB
xwIyuCItlTEK4JkVxcBnyzLK6CJBDJTrBG8QmZ4AoAghlm5bXZkUlp4s3ODIp5QNr45qgVv9suRs
jRfFaLgJQhEmqyto4ghcIo5WZ76xY8fpnx/s4Apnn28iszs2Eo1lmMSe2WGo42Mut6nqzRs9FmKP
TLy6iIJ4kWI13T4Bx4LRwmhI8Isn33oU/NzhzAdx+tdgQYNU5LFkHL83mdcXyqT5uYrmGeUXapT0
j1PGcdelCPs7t0wM8owUXaICLDbh1YSiqSlAhJiZH5Pl/vfO/PVbxOuvJUGmDSoeixW6vXiLdbIg
K94+d5g89XryvmBApVLFfHPkCqonwMe+wyhx3yRrpw2736Jt8hvVgUZQHSe/D88B7NA8PknWY5Ty
y0Ly1xzgeLNZY9RBxOqKZtsaMyLWqdRn7t3yUR19/4yyuF05ZPEojz66EX1lMQ6cPpCQNM9RFrub
prHjH7ibz20wTqx8rER82UgfycQ2jx4TpPe2pHFOtYM0tA0Kzn7bQvo7s405OQpoaGYzKipvxbex
H0kbbxrKpjgNdtU4OgNIoBhU5PvP59SdI3GGBZsi/1LSeP18Wo4MAf5OBgLbvFvIVBu/Vv6DhCv7
+d8M5dJ1WrbrOFFeD1V2Y4ceh4ckx17eBVGPtiQPWpKq0JZlX/7FYEiIl4wJDj/Ha49T4uDxbLbR
mN+S3TD0uIlQv2zAN5S794c69azY+LGs4lhk33D08i30Rq9DIMY5xC0fYEYFt/CIgjNz1akPF1qA
vxSdWGCON7ZVoTzalbx3FepZczXMOkMulOqvCXWvHXytfPP+ZZ16MyghYj9zSIXEw/P6cYkeunPp
0aYDyI2ceC7NL22GloHTQnLmYb29NmowGAVI2aEfyHf8eijtWKTFlQguCFBuiatsHuqgvUR6512Y
barOXNiJ0YIlYknwvtsU0I8OInoQBpZuEp7QVHqXi1j0ERUTjGJrmO+jJonO7GLfvh8esx/xR2xO
OObbR+OlOMocy6iRk/hN/CytGWmOsPWn9x/XyVGwjvAZc4R7kwZvGMob4UlhXZUx4bwqbm+Bo5zL
RDpx75YNFvURjhys3kdPiibAHMsAIVelJnVvWZEvoVRlzaVTau/JbqLi5cOXxSuIVQXH7NI3Oppu
hVe0KFE5aGDA5whQ2v+klf9BIzBLL6cMh2mJCZ1u53GFxDaGSFaz4tBYC4HlMgJCXKHQWbf4uPuV
yTM78zW/fVrM6+jrQ06q7FuPl8UGyI87KZptU9EM1/6cRSDDtNAfnt19x8WbiyeO2Z1T9+sPKygN
S2EzgcYl+npLBPLvWRIcAOnnf7Hg/0/H+5sL8pBa+XxOHLzt5eD9eqQYqa9BMp5cWc2UPpe1Ibd5
n5yr+r/d6DMMJ172E0vyCy6N18P4AC2awAc9ArhbkPNZBZm40lDGxI0aZKG2wJlgUEFClOM+QxEX
3keEiNmrymrOduJOXfMyhXDmZzah6/f6xxScpVKgl3I1tYWqgQyL5NpJ3fKjewGWFhyjvJhMkB4u
ytfDmBPaDGcpFNa+Djah0L8rYcb/Pat9CCn0/0PICq3gkOf0/w5Z+VS3P9ISN+hvcgf7aYmD/9//
539QITf4D8bh5fUjLIdnsqzE/4MKec5/mBaZrHijllB3Zsf/MYXc/9hLKtoSn4Qff5FT/JWx8h8O
rcvfyM4IXzAsoI8ghfjqlkn4/+6Gwdhggl1aOIJKGyvdnz//a88dj5lE6NjW69xLXeI8CTX80ucQ
6/jwg3YDSHgkHo0l70fmd/6LJ8ltwLz/22tGkMmBhXVWDByG4mjtqjmI1gUS802V2ij+nMa0rsA+
co6GKoC4akS/b/dWIdbZiESFqPD0oRud6GEcHEWAxpz0VxP5bw9D0ukdUcEp89Dk/A4bd+S8Ghrp
ASqkf9s3xlPoJ+kV7ofyswPNC7dR19U/ijjJEG22nrwhPoDdPeHOt3iXqs+eFRAoTO5mtOplbMIn
com7oHE++eva0jnCLOmrS2Em0+VYjs0zcfLAbxOR3VFUje+s3nSR9aYjcfLlWEKog5OY3pR0wCBL
loQ9DfYAQLDNuqe0z7xro4/YixuVozCP6OhXDOX6sZmLVsAAGNAg2u047kPWq8PEHCtXoTV7O7MP
X8hoRn9HYRAzFkhUO06rYBVF6XyX40rZCTJoihVMY9OAROhOX2GHefy5SvdB16S7IuzNdQzudJu6
QXmhEblCB8wLgUJxJtCvU064jv2ckJRsKPaVIfPvhJU0a1C71kXYGM9+ZXU3yOTloRTSvia6DgOK
Iz1xYOdoIAZGi69qRC+hPal1liuk2cE4/dKBm3z1TF0sf99TX7u/y8yL7vw8QbToGbnxOTDM7hdl
QLlCaoi2Loz1ITRsBMUZ+G1rVWO+vgL+qT8hmax3UZg6/OhoNwsMEBS5hz1aYnGp01RuJSiHrRl0
9BFcM3I2AKiDp2wQw6asXf/Sj7PkUaS9B4a+Q3tvFtTG4UAEzzOT9BoGvXndWrBj+yoJiRk0Ceul
BPspykZvXWEhIwQkjJHvGmLmyedFrveuX6SAdOd0j2j5rjbAq7sREBWnmNIveer0KGDD8qeVJO5u
wdg9EC2SqRWJFcUakGP5q5OielCAe/A4tMWuqYP4Om6MBdxohYdK9uaFyCfqwQ65B5Qz9YoYTOSV
oilWcxp2KO51fgO6lliWXHoXtZW4z9Ku1U9wcsUa3oVzl3ZLA1Y16BPcgo+3alV+P0QOMPS+Cowr
ox5botD6ZF/2Y/sViWv3yUV1CS5yzAlTrkZjutEzKSjbmM3vS2ZoWdufZq+j+6j8JLLlJ/o66l4b
Gh1lgMn5cz714TUQ3/FRJ39isAfBx4mz6UnXi/Kx750vRTvFd1WOGsyRsXg2zQ7RpfDTK1PG/cE0
wuA27lyxNqsaCWVcmcXezG3StOtxFhuS4ouVghO7NVEEboPBbr/hPJFbJyRRt6Mlfqt9QVJQC612
BJ3ygMFK7nXHuVhaYrwyJ2Lvm9ikN05MuQuw1hm3CJ6DHwPwwVs22cOOUO7mAWW4/6iajmhwM52S
h66Wckup9B/TWZSgNdnej9Svk4c8cWnyND0437z+E+g76d81JKYnRw3VZav68dYYq+JHbfAj/sDs
h7HrNkOrza9OR+QRLrUpXkWQnb/IqN7naZT9mmqHaObcmawHko/1fdMBC3esSDkrZOiUnOrYjDcA
yorPGJg9dFijq8l5mbPPiXKsvWpC87mSwOLNxvSfCiQmn3ivjC8kNI+AG+3+Z9EG8W7IVfKYUIZ5
age/eigCAXETi1h18Fts8/Bg0VbPQY9tKx7dXeDM/jXY+K5Z2ezjMa6wfUqfEDVfusATLiqX3AbB
O3/ApNk8pRg2t4UHVFmlQgA2ID/jwldj3PJks+E2GaiY9cCUv0Oe78E+Vwcsb84e7LHCy0M686Fj
DgNaUI1Ve1ByvifbcloLung4kfw2OoSj1X6xjVZuBrygV41XUtMsor7fQHCtBeL7ktT4rHwM6t76
2kN1pPJpT/M1p4Ni7WIQvJHObAE8bgkQSrDt1VXmrluyslnK2nBrEMm9KilV7cQo1JUjAyxSTq6/
FY22LmqqVbtsiufrtA/7WzTs0Sol32pXUzp+LGPDWoeF7B9oddt7nl+DS9GXt5koqlvtJMQ8tGl0
WSCkv6hTayKPa4ozeBd5fzvoubkusvYz/1umV1lfeUEhUXjKXm2b5ZHkfmzuRZLZ/1BATi5nfzC+
x2kavnRNhoXV9mv3anYMvBm4Y65FAh4zwZm0CuviTmmveMmGPl1LAJyP9RSZTzPWplWksrsp7g7u
QhRblexb7kHB5T9ElFkb9pzmtrNq/1Boe7hAKRBeWL0a12y/vauZfJ31kMbOH7H3P5Yl3XsonfLG
6r1iKxs72Q+dMIglca5zsyMI3MHdL53uR+QTHoX/Ehi5UdULwZiOs2H0F6lv2OTFS+uqLRYlepCH
N5GRZgdlqo6UYFnyVkzxzyJL8lsEpxQbgFoc0L+0O4G7a0kfcr7l3J9/JIEcNwG6+kfMifUtW4Ho
oIT5YGCtJVMiBwekhm0pMnOPzIIPQAnCgFLH3gh/hvFpVS3fIqtcQtwNwuPSmsXOD1uJzJ5N07Kq
AA8VZWCwnnv1LoaTuw4SQ+wmy5rNddegzrR9Z9j61qgP7LbKeBWg/AbWWKxtEhGoPI2L3aOQ/gXx
POkDDpHmCoaqt3WVxXZekR4WVF3wndQy+yK1u+hzmnpYis2w3ljKAOpv2WpnDwLadeKnINl0fkUJ
8LkI4uY5MVvrAleb3lZaug+ouqeNDYz9Xsthup7MorxosbFsub75MnQbE5RrMV62BAbxrQtTPcwI
UEkrF7Xexu2sCHuMKv1Nz0F1mzKf75x6ni5jy80PKqqGJ9UZ5j2OIO+O45b+acylt4kQA3yKlae2
uvEJ//JmImOqkh7ZEO8DuuU3ItdfJZLmtZuPDn3JospWeehgvRsKZ2dNJaz+3nJ1sRZhoh5n3GOP
Q9vAMzaTVF7ViQP4mKQSuhHG5TSQdpU4hrgvfLv3rh18MReejW0Hz11/NXpQdBqiBEdcwxXeMHtt
4wcX5MS5zFfYnK5wrWQb/FCJuZJz1ey9uG0nMAZW+SCLmUUJ/H1B1n0UtNeYxI0DLqt4a7Bb+jVi
EMX/E0lCAdLF68LUbB9ERtkFR0Gr6SdRU7+WYev/IJQi3VCSnneBVwY/3S509lYSfJ+6SV/MZEE9
zConzjxK01vL63+a3iAuRDiwgx694YtHrsHObO3xxeyN/8PemfXIbmTb+a8YfqfAeQBsP5DMqbKy
5vmFqHNOVXAKzsHp1/tjD76S+rqF+2q4G2ipJZzKIpOMiL33Wt9iBbDJHYOpvAZh167jlTQr+SIK
e36dGtk/z6nbrlHbi/GT6zB3bKuMfxgZzU9Zb/X72ZDtp1rt+pwZbV0TvSiLr7nQLdpsmV6GmumV
rxliTopLvXodTCMh68Fnyyo9Mrhw4HuYOwmBEbkzHmQxuZfRb+3t2L8cmnTExy4akb6vRWXuOo4Q
zPgnU29gECQbcT1tjRcb19rJWEdr3yQDk6jAL6/HpE/ObtVMN+5qJ58B0R/3w7ykv0rNNE+ZKibM
89UGQG6bBHC7Mq8D6TPfK1UC+ybj0HUlddMi+nELcjEMoDAO5sIbf8XTDeSv+lmlQxd7mz+t1e3+
TiadvSelIci4kQaQ7lHUetha43pdmI2K8U1Oz3Mr0+M6ZdZPF0Pz3tGW4ec4SHMgomwUCNSBMOaG
WkALD8NpKrL5aCveKTDN2fcChuwJMcVbkJRnraksjLlPzJiWxynIzC2OZReY3ZknZz3zN/qJ4iHD
F7m65k7QsYwL+kUZpnAj+DlCoP4xTbBBw1k09cdSdaxmnTbvjMRRN51YrbtixY6Irls7OmkiH00I
8d8kpU032eK7pGZVmFbbfgtyI2JvEfVrW/oXDjj7vMxzUkTaNbhVAMauSbaUR0sjBYO3o9pBqF7D
tBv8KwzZ6keJhfowD3r/iihf7ImCMffZwi4SCgezfYJb8ESAkbfEcwYv1pgX6gEcsOUuSNRyb6eL
dcCxAGNeFd0et5956tdleVyw4hDOw5t3R5BQ/11rHYmAmcqPIwaZ19SxdnqWv5gpsXdFuXNVGQ2p
frXttarpn5cguUv86q6mXtxhoH9IFIl9jikflsoK5RJcm4v3WNZZ7PjJA8P8L9fTHk21RLisb8pC
c6OiXRgS1FbXs8VO7t7JLI2VsnW/5mlRfLrl3Mp2GPFWO1pzgtlF7EBedXHjZU4UBFtQLnaI0MBm
+6SlRn+2xqm+TUdZXDWYCQ+qSfu7jCnsYSSD76Eeeg3DrW8dfMqJ58IFxTX4KgLzOV8JwIo3SWeu
J+Ut17lsZhVpxLHcoERzrhI9mM7CyXcoa5sTHIuao6AhvpkSOryRpsOJ2kpfxEwlqtsQ7tcxbHCv
qJ7N3mW7uOHcm9+n8pfkS7rWO0WOUFYMXcjR2NRj2+udJ44tvh4PVfsw6UVwZWOE2tmrEA8kSPrR
0ivKwy6x7DMCGPPekG57SP111uOxX0YWKQaMz1k+WU3MGzC/eHDbsUN5Rf7OLRCvtbvodxaICCsG
TT6mO4QPfTxWZK5owAZCB/L4o+3NxEDCGM4P+nbES+TGXu/1ca/PUt6Xqfmd56Qih25lp/dB5rif
VYkntpZzf8Z7buyz1Gvu1znvvb3vrLYKRVly0nSW4GVtU2ynQTUpyqiqvenWfI16SyesZpCDi92r
0L4r4OCU6ey4+3bSrcOkxvLO6Zf1RU4WxyzXyRxIF719FmNLHk6LMVn1kzhmkC3IiBgQsqpMS+MU
Q/nBW7Mqaij5j5WOpJBKPa/2KtGMa6gj6/3sFNq1XgD5w9VvHIwlI0/CR4XKJiaWogjZY4prqKj2
LhnXaecOFuN5O9P8K68wvOs88Q1K2q66TietWiI9IX5xwVfyJD1QLiOQGTdaXWu47wPJu5CsiTjM
HY5PHg/N29FOmG51ayKRo0uzY14WpFjQAuAzpooN1knHZuciMNiR2tLbIWV93e7cmizHvF95/icX
G41for0rhO1DRinno2ppKiHWMbp9QJ8At8JIyJGAmxCjTVraEPb++jVMvOodqaN3aQ/RQ08cdv+5
q69zy8Vx2Onakwlb7QAYu//hQmY+lw3xkM1YLy+crPyrkckXWZWeOI1zvT52pH6cFmUjIChb4h37
Wl1cRTonJhe+EmcwMS9qgvynqu49GeH5H0P4EmTF4oaBHcG+cBySwX9M6AUhImumx8woJSCewHpU
0gx20vaHCbtYIc9U+CTULVpwqJ2BtZBCuYpheOR7CoT+JLPlu9XXgqWup7JyKvLLUueoENs9AVcc
YzMxc8JuGjIHNE//nrzOvOpyT+5cYWn0JzCjYxTonDtJDODOggxzKTn4EB4m5XeSDsE9SZMsOLZv
vGlJiql6JYkpypQNCsLR6uB7GeCb7qDaFxEuSA0thSAMqZamultRit6a2gyVhSzp7nqtLXlX2f18
S9ywyZFWc4d3rbT1UzWsvFw4bseTbAvvIU8M9wHA7fxYda06OrmDb9/JunPnu+V1QBJGzOupY7xU
IkonY3wV5rZxJvp63ady+EUWc/pBgvtyrn0yTPKp0anMsGl7tTJOuk6R7U9j/Us3ZHnXqUb+wFEt
r+o50/cYtgfWxDE5edlEk2rVlytpW0RcbKGO5VKKBxTkHtk5KvWOkzmrS+lzoAxtc2m/YKK2+74b
cfzbkEKPtTWsRihbsLbRygMZRK5Xk2KOBPiakV71QQKdfNTLvnsqTKd/SMo62JmZZRy9Yckvzmxb
l1nzxkfHs6e3pdfNez210xOe//Re8zvrrMwCzoKsZ415oxW8WZoWt4a+RK4yoIb4wse/npcXhmrq
aLmjflVmhc0dq8eII2zykIACuh1IO42KPiPasZs3+sowDQPlZoFBTXMQI2gmv8hcjwcvMes1HANd
++kgRrrWNvdH6K3Vc5a27WE1EQIbSWf86pUYH6q1RiKVNcbBQRZJBoebX5u8023oLn3VRqZGd1Kb
gGRQxdp39Dq92F/K+oA1vtur3Ds4Ld2P4TlLtOARN4374DpTQvhXoe+Xuc7e7YWMwrJScqfMrH1c
Ra0RjQsxLdUSua8wTtyQ5IPHeggeWzwbSWj0Wnop05GkItzob+QYm+x/EklOVQy7GWkpYQy5C/sA
z2jYI9OLklGsoUA4u89tTeQh3Fl5tnKKv3Qu8rckQZVpsaSfgqbQQ5ckTxJ/CWfQNZShgyArlnE3
P2XG/l1aSp5rCuK7ZBLpRWVsgHLrD6raMm97VxgvvtWPt+lklW8kZT/bC1SSI+IG/5ZOYWYdEa4v
TkgRDW9LdLiqaaRMkUFoZrEPkppWF2cizkeiGZGsyUo3q2sOzfNRszmeOprReUerLEgq4xyv3npb
FwSUIcMcWVdmDC5Na1h3UAY0nqKZ0dGB0yqnZGYPtAJ1ab57vkjcfVcNC0k16K+n0K47AtvIXtR5
tIEADLX7pkBa5eS7TDi3xyT3EeSmBn+C54xuXZXi/M4NenKMQLIzO+385A8gi+OiVvjDO71L7z2D
plnljvwEIfrZvPiDDcWKfCTM6P1aZRYFQYetumuKKq6RZ//AdExjAQdEe8ORQTvbdocNm2Mt3b4u
3VzcPhtA+DfjuLc5eTrIFyy409A+WillNz3NdPWPpmUA9ei7TIrIxc4fGeylnEfLTMeKs85E006b
nVE4s0XHioQu4RckmM80E4VD9247WrDe+5sfvVZTdYVVnwK+MKDxEPxD21JThn/5Wytz5BAQTyTL
0rI1gmNQmMEYg3bwd9RxYIj9Nn3lVeISybm6wv0w7zypsgeOIPRPzGGKrbGHOVOoAMqWl1yx7qqH
fqUG1Jw5IoO5ufG82tjVjlY+VcrKL4JUPJSo9wiR2sgo9IpIKyIDQ712umPLOnRlV0Q254Mlrnvd
rs5uon3IPqBS1AzKz1DMrJSoSlOo57r40XnNFButq907vQFlznXf/PS6st1nH55myCG5+sqGJDto
Zq52CuH9sVrwQyf+6Lz2vpjx/iee3EvsVXuvqQQVfWNEs588KosCXVhsmE5BjgK3aT36HQeoefHk
x9iP5bVsRy8GbwcxawrEra4l/X4RsqCeAUThd0EQZyKZrpp8RO+L0MWOHQ59V1B28k+voxXdcVD7
NJxufpNAP17WWQ6nShvT15p2V7JTS84aoKBHASBxV5KpZvgsE6cpemuD1dQ3gmfuguU3u0/cQF5Y
foqbQLHvh2vikATekvP1qCEZv+tE3x8gITebRbdmfxhqXpx5Eb86H2VYNFpN+bCs9Pk56Lm3a2Px
YNE9q6l5+s6Z/65u+y/NZv/fj3vBY/Hv5rKXz6H+b4euZuT3+9ksDPjtz/1zNqv/ZiK83awMvP4o
LJCL/HM2a/yG3QbRHho3xnoMRv/PcFbzftt8wkgKtiAW1lGkThwMh/R//nfN8H/TUfQHAdouF3Wh
bfxXhrMMm/8wm3U36avBJzDKxyHA0PdPIjiLbvkQ5LVPULSeQ1cBKwhHg5S8+wYcpns09cS3w2Ve
xbtKoFCEjbQom8mn1xfaE8TCQoasSPHzq1rzGZDpvMN4tEkRphW/MjO0ss+pMenNYaRfiwP9ffpZ
yGtm52o02zJFabsOJx+euNyBGe9/thbAS45DXWCeXOyLT5Lu6F2PzH3X98Bi6TDL5AfYqfQIHMj4
IBgpeEaGaSSwUyazhYdR0u9nnOucQJOS3CvGxdrPJDOCzQAEa0ZNRW5kX46snMHSB9QVmyWBla17
TwwmTGJS9bfpa/3d0hRb27dZaLUNjNLv5ZKmWYg9oLg0q2AjIHFJAY5LupbzuhHUQAXbQvNCRkXN
CTCD/p0wqSBfmF7Wg5cE8BGXlr5bVCR2w9ogpDNB9jDde6CaA5l65MDNsZMvJSmb1piLOGW6CqmI
yjwe54YA5QLiwlNudqk8DFgqRjJo5/JTcM5+DSbkw7u5I2rvyunnkSj4LbMzm7TFOWmtt9xOzLg7
FsxxeemWoHiDpkjlmixCcN4x5td8YE8PifkefwRBzQ7dc465dQJJY0DUDtQ1on/mDpCbu23fWt4R
F54MLnDSVRcvpT22ady3hU2whdkHj04jPGoHxyq9feePJlHq0mXd5cwSTFFa9GTUOt6cPjWQ075b
MkTnKBcFvQL6ISS/alrQf6eZdEHsWc1400I/bGFhZC7gZS9PfpB5Ciwxt0CB7oe2GW55CIJ2nymB
tAgMjFp3PpwqCClzC9KHEhPLwTjUuUF9Rzx3OOs5iaulytdmP+uZuA2curH3XZZv+7GbMj+jkyhf
Gb9IL0r4oGW3AKR+rIzUfA0Q+HyUgUliswcHDrgR3xHz4i6ztpdACVCLxDq+JuzJczRy/g4u/ZTX
a1RXsvk1zlI5cTJ0HH0cp+1cVvepBfaRKPPoynmYz/nf0pKFmY7Dfmq8jvklhzS4L6QMEnsnMzc9
JAgfvlzZ5u5uMGv7J9gin5FpkTyBqBrfjbmovagTnXFBRx6tg51+2UxQMEGoW05aZLqnvkzR5dfs
io2f7ia7aF97yWEsnD2NKjoLsoU83WXpnuwlSxn0rLLMojapk3d2uey17fvpehbGc+6ayZW3+NUb
nNjgPs3mlpRxOs0PDQCVT/Qg8KsSCideEkPP72kV1BP0IaV8OJJ2XcYVtREBaWDEGIayRP7oi4q3
zkJdBUucKR3HVwOU6s4ly/NXqecBBy2NBmqaJ3R/G6afOq09V5SH0ks4JSW5490Cmco4zhG1m0d6
xiH8MHupPu6YK5DSCEiLzAhd+PwsUvu2cSpJAPxc6RQ0aMQGSisLRz/VXbC81B4n1KNudv4hLSrj
wVZ+iwsI43nYLnrncDsNAhmXBSZCxz8xSJtuUE7QnQmeKMlWj3atar5WnfASdH21EUSUSutPEk3n
c5BNEym97ly9Mvgpk7hGDV3eUfh4PCt26vzAam6kB58J/LJrzUYv9r1IdRvwu8+AH1d9Xp0yfyUF
OjRhUibftkV5Ou7qBlIffF598DhN3RSrV/bqDClWODJOqzJHLxM2Ogc0YrVbqvsQKkLCheADfaur
hK4VhX0iYnMTSIRJ4OTdWfeyZAlXPQlOEJQ8J6q2lYxmhkx+mdM6tVFHkWbSprVx+yerIkrWLNPZ
PrsguVS06Kx2MdnaPjA5W3ciKuauAFSnbbxSt4Al4evMs9J21afDYrtzGXozOgGiZdLqZQ3QmLKy
+6rc4Xy36ajQMnoiabR/97OFjLBRgxMYGigQXg2tX5mc5ev8pbB5FZHVeNJE/tB76rrybWQPNe2t
As+wCy+tbuq6BY1XOOKadGKRx3otANxgs3e3FOdqttHoWl4eywRNdqQNuYXNhnot2zlMeZ5mDb5X
zGhCZyjUWwMPlFFVb6uVWcEVTji4vKlh9T+mjFNl6BEKNMQ22OD+4Ml2y67OimaIJSW6weCzJoVT
z0picesadQORvy4VSs7taSPNKy3YlxUudZzCs3qQ5bBdNXxd0HBz17p7z+MSyCmvemKPFwsMLpCp
tttVg5RGjLGn1rkTs/WGppUpvGqThSJIJgYFS4WEZO2R4TOC16gfNTmsKP/wM51UQ5kFPpYbtCP5
ODFwOwna64Rd0yNZpCKwN/C1lARyoucpnarhlNcFdQ5zBmZSSWEWiJCZtpc7MQKIg6zn1QxKXCV+
5Rpzh31dI+OIe6VYkrHr8L8UAOUDz8n8ozON/HOq+/QVQJJ8lJNw0PXounigv1r3sUGgyFe2+W0Y
HSX2x2wZ7Ntwer021FhiqXxVn6ThQJOaeX6b0ATTZuK4twVkU2PM5hJpFTSAqE+G8XGinRUceObN
e38cVUAMaF5W+6meJKvTajpXBvqq/oDGqscg6HTGfe7AwTNrULKhs0Aci/2GsncbSFh7LTcgiDUe
JC9+c/wbMCkl6qHRoe7rVA4yrHfH7o2dlu/aZj/sqBAS/iVkZP+Sdz6Ms4LK7lPPLVoqDACxVItG
QtfTLcu/YXhZLTZQCnmRNXJ9tR+GhJ1wYcr9nGpm8eIutnX22mnNjop06s8KLkcV9YNh3tSLbd7q
s+50B9pHLPhLtQw36zTUS4T8SocSTvh6GRKOLszQMiompaKW8q3yjfYLqqD1ZfNxQZjU/jLHSTKp
W7JZizdrGoPXde4XO6QCG14Be/nfLW3mb0/LjOsZ6bq2L9fc31YGod9klfLPxL40T4iZwAGSkFL2
OLvzKh5XQce555iLRLqw6i+/rbvvcUmXiU2/N0CJp2X5I6sL3gd9ZZJH8jNPBb7zBOBcJ13u4KAj
6fic3MG7kgbDnt2gIdvljay8N8F4XSEg7mj6TmC0j4Jg5Xe/98ebqe5qYuxtGxaehCb50wgQ5LF3
BIkVrRqkkJ0/0mCFKJuCMGtoVLF9Gx5TUtD9oeMOTvPCv9TPAq/FNlkz2xsbnSByNnPjKxM5WH0L
ViY7FkMzBzeayo30U3rmctXCAlhjb11ywIIY67W4rzloxdME5TBsjN4kA3qcmJdWpq39KmaLw1oK
6ZJRUGkAQU3a4K43G+uuSYkHizG+2V+rraNvhzQy/TCrFjtMXuTueewdhQqd1OWXaWGEFC7B5Fxw
800rNfec7Tys4ulO6RvksBwbGmeU8VlCOh2Jgloydwphy6w92X3XPtqyIE8Zv4NsDnhNs+uCkf47
OMr1jZW4vql0VJB0/hsdfeM88AWuJTDQLIdwzLzeZwxEkqByUGZEWkKnY7zqmhabX1wjrtMLQnuZ
A9JQ66qg8V81gYggwog8fzutXrzPgSNhjHNy6un8mM0aKa2DOq6zM83hSPmcxfa8NX/0YqDAFtXo
XwqoeJDUaZhOFxwJtJWquYAAWIiNJjgqxbpleTVETBbWlIeW9XhPnDngPiSD3VtNF/trqrYnzqP1
Budt4wriatDKa5q82Tn3c1ZHbyroduX8tBkMf8nb7wm7Y0UetTOTY1Y+D6/Np53aIAItk49mJg6f
U4xG6d92tvSZPcsUUiS/WSHe0iq1IJq6izEdu87SW4Jm3fmVk5n8lHj7mn1v+dqDJpvkFhgX1FSb
sPnXVNpsFaYSdC4A9BJQnGklilkDvbEWoYTK0sgY69KLFAPqxxaKqB0FGVIAkJLW0O+A11nvM7Rx
SLftCgXY9/t+OViNPV0m7EJZ6PZq6jDjKib9ZdIW70ujE+DegFcvI03MnF1S2lnvPcIgsKYt7c/Q
cgouTElCF0CzuqaIJsc07pJgsv39sCaBH7dIIz9gEXXTwWrdorh0We/eoxvjMJnndnBbOdK9YZ/V
b5fCXZ5Wnwj0lmN42KWoqaKEGQxqhxqtESSWhGKo95Dvxdve+Uu6ZGSz1endUzCI9IsgLv2pskua
RlUGoY5l2x5/sTX7IB7b1bvvG7l1pVJl/yxBwqZRzRvyc2o4x0PbR9cSjh7BzBfhTdkD0GTFSVhl
tTxJKsODBsA7JYcVZvUpnSEIiMZrZYxuaDZ2VaNPqBhdR7lRKdbVP88LRmAmjI2TsmZrHnKfOtNv
wZ9i/K2mFaDMGKy0skQ2c9iwJ96ptgNqGWb1oL0Ow6bCZVi+WHELHvrLXQ3ro1c2nXe71hkBqXEU
7xl+MI9vT6fVPjJ36a4GGuqPxlB7LEYQPj8CO3G0qHHxJIe0o+EbIOxMuvOc5dTR0M6DlCNN61BY
URwO0TRbC4cEZvwTtxxO7BhnE7bcyNZNt6QC7TfMZV3w/untWi8HuCKQMHva87AZU14u+JCVdZ5n
uKVXwcoWTrr3akPrc2cCGAxv5OvFXJuf7UqmiuV/Na+hGyfGoTQd66wpLwCUgDzrs/TlYMSrSZfw
0GXEwZ8Kbto/gAX/v4f2O58C++2W0vJ/9zbcfXXVp/yhfv6xhfb3P/aPFpoZ0AwDYoGHYXN6GRue
8J+ZycZvmGsDw9toK6BDXdxh//A36L9h8MdQHPgkJ205lHgs/tlCC36juUYGEKxPXQc5yh/7X//j
D8ai/k////cpwVuD7D/MDfgjQIjAqaIjh/UCS/GfLE1w/YEUBmgrBTTqG7GOSaQmOZ61lBGpL5OK
t7fX49/dpru///jff+jm5PmXD4URaUL3o1/1Z8RZjtzUmWo64B3egPuCzgm85cX/i0/5o2/jH5fG
vQug8HNlf+bsgSsUoLW5tNSfDF7MQNugPVtcie5UfwXc/E8u6W+Zz9vNRI+7tUN/b8x2XLKc15aZ
OHKDKUoqmRxqCBT7f3/j/pNL+sOn/MlEylHN1PgOEcOnCVc0Nf4DVkhUl/OQ/BdtUjwYPJTAM/7W
r8Wc88cLUspI3S6hmsY35hwm+IJg2Vbvry7oj1cEoAxYk4cV0TJoPbv4Vf/4MavolspJjfvz/uNW
7MLTITztb/encL+/7B/4zyk88HfhbrcTYXR1vPo+NtEUfsfH4/F7Cu8f/wIs9icCxL/+Pn9qKNs6
ERQ5v0/8Fj/tD+Eu2h3/6rHcPJb/8fT/60f8yYBW1BoVXMZHXI6X8G0f78cwPIXvh334EO7DkM+M
j1Ecn6P4vL+Pwt05/ovfYAtc/7e/wZ9sfzLvGILmxv1lf/tx2j/tub/RZ3S8ih7/4pNwYv37j/qz
ZZLDuYftho/iGz5zddv3uv2Xv95+7C/H+PYSni4fl/3H5bYN4/3l8vHBbxReH07hw+nhcDocDrvD
4Tq82R2jq+h85El4v76OjlEYXofRzZHfOj5yw45xdH+Owig87q7uo/M5jnhc/u7q+8Pi+ft1i7nG
Hy5nW1MswHos6FBQOYPZ2+P8Oy/YCiN7gygOockRki5SCuQ5bMjWeUVEXL1oWe20USpsoe2hRYyX
wRxNALQ0ySDEDOXy4kM4BNdeaHl6WizlfC6t4izEoBBzwDwpeDmCAfCwazzSQTipEVh9oP+OeypD
1zvQ4tRzeU/zyawiemCJEcGFBuGGb6hu45Lj+BZjWNCF7n3ydYiYQr+Imqhwvtd6UtVONp08LgZz
213nEhMEphdD9SGg2/0yYepNCUhFDR4Km5USye30q/aroItQ48AtrlY5WGQyIF8LJ1jhdHWgpaG5
0/uKMaSaX6zekvUl1dYFDQj5RkGYuhNrveVQz+57P5vscLCJaGLcwZA7ZIhE7qAdVG0Hyc/RQTBn
K/aDzFrkM9RmskGknVL/YPfC2wIGJkP3qHVltzO1NngbkSa91503jHE+t4g1koxAqQhtRxPs9DSw
L3h2JjPKB+b84ZDS/94VhZ+mMaKA4NeqK30J6ZOhJ6Ko5rhMzE3fHcEkSp35D+E4lza1Ie975NM4
e6/t8nv8qUScdLXufrtuY3zLvHUMTsLeElxwQ/j2bkGeocUa8rWboTBa68hAGJls41guAiKoF7dl
IyafmlLan5UpmsfeM8t3D3z6j65y/CX2mDaouEW1l4ejq+eXxbBLd8e0X/TPxNakYo9eb8ayRC4R
VNfZab+rYRzxQwzBxEZk2lW2a5oVGVcx4tgatO03qIo6hZk+21qYqtUa485s0w/OrsWNUcFcj9e6
sKtYF4hqwoznV9tBRCCVyyIK812pkWZSTuYYCklqjFC0ksQxqqIA1Wrpx26LEAbTkBWUR9mMxWtA
JySL0bB1qBJqursRQHRE6xnW3jbkqwoeJTrKbr/4Ky3qjixMiiIe+C+bCeJF5gK5xYKIYQkpLCkw
S6Q6xbFPi/kdHelgECQSyOtFI/gmZgLhfdsIvdB9t/VQ3dgOMPJT0U8oXROjHO9pZQc/S2MiukSt
2TQAPB3kg+Y0XfE0jzwjO0QV2vO8+DQgEAC1BAn52j0E3araaZatrkD8yGrva37DHNEZhjlqeYsW
BCpt/lJnLSWc1dM3j+nrA50BJJBcLHIHAGEh1MujBuo3RnUNNlWY2nbt77rO524ZQ97fu1hRVWjN
qrrX/cwbQ9eoxvTYUcJ118oanC0IQNZ6THIzuUXdYNEjGocmoCypvX6OVjNoHhNfBq+5npk/DRDc
xNvpTvvYV0Blb7ppKrB7kxKDRs+cTdR5SeXu2iJQ3R6MdHnH+I9cDqJxivZIY8T8aFHvF/HSEtt8
M1drdd2hYOG9H5WO4EnjYBD0Kqdp60rneZjSNuCAVSr417NXPfc6hpC4aBm6HNscY2aY+VVXxtSn
dAkn1hQYQFZR3mDJ7raM1RRJI47XjLLKK02YJoxfAiRPnXgvKBiZ4xqIkin1q3QnmGA64VTVYkvZ
8NMfQAWxwTZ2p2TMUCd5UjXhdsyB+CbWZsWWxYB05Z/4k5vGwoL3FK65ZywRb5To96SVi6uUL/7b
RFh/RojtZqGtr/NT0+jur7lXyYtjJMFwEguINVRQmXgicCj7oC3VvnQeBpstCUH71br4B7QC3yPn
T916tNsS1VzVBdnPtuRpxTMitGdQgdknExjIUE5XmJey6NDM9EZCaEAyNj4yeDernz1yhWDw+DSf
IiRT2dWQ5eo9YZ0y8Z5N8iXtrOlpkAql67wOzUPqVRaJDjkQEJd4P3PX5kl6Q7dXWyPkgbkTzrLz
u71bprDK2hVZGu2isdtxAwLAj1AD0mhsg+QZTVGy7Iy88L/skvZ0k7kI7UqYWOiF9UQUh6xtaM3g
zVJH3h82LQa5yQ3KXRM8QtWryEdKfqyFHWjhpHjLTzR2nGcN04KzH4g22udpY1dXdGa2ySaU4teK
2c3CfW/Vjchrtz0lSP6ffCr97W7WNsZp6eZocph6YewdbV/fmY1mOwg6m/PChPWtT3FCsmfMzBjr
ps9IBiF+0Artsh/zSPhtcgaf4pBgOGIaY0fTZzs0cs0+OZZordgyzdWPoVvQfl0DYkIiqbu0UTTf
Ed7enXP3BXQDI4INt5XcFOCSzsTiLDqdHtUlMbgh9TmMjv3WG0yuwrxh1BQ6plt8MpJAkYXlDFem
zq8WZURlHNaxdrJwXNv+l7a1C0O3m5MpHvNKsdAwRZnIM2FoEQX2YuIFU4rrm3rB+9MOGAbiVvPE
TxYexzzphb7spGpqxi0VvTQGiIH2Q4wArBHeNAxfBcFLD3ASiPIo0CLLKFtKO4kXyUoT6bgoMZXa
FaEbuHSYMulmnhT7BHPlg5YG7NGTpjFvRWfuBgfDaNHLCZem7C4VRSf2yIJKBGKZxrKguVxCvPZm
+uT1y4DXtO6Db+JYZnXNj0qfGO/NZuQNWq0ueZClNAE1iZAv6FBiVotZDwchfXKZV4lcCfFgUPOd
kw+jcVtGKhSKZZ18m2mzRC4jAYy88L1rHnvH7PsHwSgZb/ri9mFeivJ6Dowa/59mjI/LnA+oU+vG
eMaG5Bp7YlcaQpaS16BGcx9qlcVFdmZV/PQI6rRiNNHp8yIyYnfGFQOI3Vj3mbU2Bx7Y8RCkCxoS
0vjYH4rV+mrM7SunMc+gRaMEYnJlaXMkiLt/rMgaU9EYZK5Otcij0iQZo4LFSJMPeAPjunc7LWcM
vYwDg4qKAHlpq4nxeuMya2VSMjjh/2bvvJLjxtozvBVvAFPIOLhF6ER2N7Mo3aCkkYScM3bjtXhj
fqB/bJMtmiz52lUTFEiexsEJX3hDjvowOutJ1aUYK1NkQ1WAvjX0thy/EZFazXNjpdyZuM6wzCw2
H6ZxyBmeKD3Hk7+0rDyH6EP7jKtffTJ7IzhPc8mqa/P13cuqQMps5exWYnwAmFkgHA9rR0bksECT
P2TVXyeiyb7ovZx+7yFBYdGH+cMNlNHZdMw6aNghsg1eZKQuOPyh7sua1eMaTu4oC0VGBe91OJ7X
mNDhXPVsx+ns1RrB0ETF9INBXqeoxPzrINgREPCTraKWcjGIFuvYAHL7cAXavlZrxkHrMexxQVpy
Wb+f4X+UgF4WEjrQP2pHArrxbp+/nUPn7PifT67sfJSZ2a+hU7+loZdifSnR6gCI5PbKO3qedzyT
dR9JvH/lvM6mds6khd9IvB1ysuP6N3whOfnmzuGP9vzlmqqSspKxOyeHv+JXa768329P/H93T7rm
HdzbI6kZKf1xsyaYnuee3M1m7/OF/P5wcN01zd0cSUPPmzVni5wdSSHfQ0q48Uj6rvhCErzn43nN
884e3/P+lH+Yo64J+4ukDnBvKVnMBEPyjHw6Z3v09r+mwuER+FT8437wAjTloxewZukvhl0sKCXj
+qafmc7j/c5dJ4FfeGfPvdrvj+S1X8iN9/zrUSXYb32/dvjlZseUHr3d5ouz8Z43283mi7c/n3kd
lE3Od6HjfKKIsmEWeU/+gZz72blzD86v1bTf7s/7ux/70Plxt/7Qbw/nL7HzsDjfQmfPctvf3Z3v
+O2PHxRjNg559umeugD/v93d+/e7n7zY3e7eebjb7yfHCZ0tifmn69Pp0+mw8x/3h933+1vX37q3
rnd0ff/ec75er2+QdXZPQu74h8M1dYbDjun2KG38qnXw5D+peRw9EvjdzuXx9qyYK3fnn1gJv77w
6Z4/XksA997V7fOz59273z9YB2ut853CjLhI7tsaFzFrfSFUKZ6ZCBaCe+2yUN3dFZ/VdT8qNv3S
6HtvxMujpRNakq8jnvcsf/fnbh87vNB1obPjzjwk+4rfsl34j3Pgza+/9c6bB+9hf3f0nkte+tZ5
vvq27h8+8HnrbB9uhrWIxDa9Y9G49z67zK8c//Q1cQ6ss4PnqY53S7Hli+08+qd1X3vOzvOpNjmH
9TT4YIddCIP+ftZcVNUCpauThec8el8e9uvWv3//1em//Gfem8mLm4DSoiIpjHDFwjlz4Kylpqt1
7njK9QBiabGQWF/sHBbaFVPF8ubY4rfMB3+3Y00ePf/AL/nqzZ7p3/G3lKj4NTvBZU95lAT5kfz4
9Us2Jd+/f+DlcViw934diOuI+437hS/hIzgub2H9cn7jO+t22jEuX8tPvNme+fFsAX4UW3m/99fT
9nh89iiJ7R8cJorvod61rkBOTj4c38/PW3+Ye80vOCKOfCK2IoVT3uuTf1i/1D/sef+nX6cWT73b
ljw8r9bZ+DvW83rOr2c4n23Ld965X/mpbDr3cFq39jpNTNT63SyMnBOH1+Xyx79e2f93kF50kDQA
y9TN//cO0jEuvrb/tv2BRlb7Eob9zzf+00PS7L+Q1EMgC4FfxVTRtfrvHpKh/CXT3KALhB4ievqr
E8Y/PSSkD/5SNawQUML6pYa7nj7/1URS1b9sFam1f3WQfmlrXTSN3msi0ZR6fXYyOjYVoMSRrAMR
boDsfn2ZDRMlwrnQVXy8bfVGGEPtgDEZHGOVk1Az9Qsqs+eZ6N5XupBIXsggaDsEBfpsV1i98rVe
RnsPlDPc0FrGtxTrTAfAIyghtKNcgaiur41JgNqV/lAiX+QYlJFOdBfia3znQXV1WQr1MYHcsXZE
5NAiSZzUjBSu3SV9eFO35LHlnJyHBEvNqJvv6nncwsRYnWeFROWh+ZSubPB5WJFAQAnoLQ+1G9dG
+1jNdnPdgS3CH32M99TkBHSy5rGGhw9HCNyMYUDByJvCWl001W0qzT1FniL6inSMfo80x+InjWFu
4sr4bkTFqQIEspWNDvt1CY9zpgVLNqWs5l2EgbZbj+PnSsqq/QTt7QYQleUi9txQ4lTFFhTrfIKA
eQ6lld04SbSBlax0dPpOX4ZA56FTGsbaYGNkq0nVExn6fRs046ab7eTc6i26IT2aGSplTLe1JMBB
S1w6Zq/fTlIBRrMgDaojUIgGzYq7pIVK05rFZoYs4ADaQOHCIomi947CQwFyVM+tQySa0yAWoEgt
5Uv8Ah5l6OF4i1CR7qem8SY4cPuYbr4jN1VI3pIYdyX6EBv4Or1j2+BGgAnm/rKKW3XKAvA4Sn0y
v+JgBOV+0CdswFEDt32cIQ8ptumflKXB1BWqCYUypW6gHoLlV2qyeBAxLUl48K1Jetmvur6+E5L0
RLvLH01z2uATfAcu/iYUvXAhLaWOLoLY6YFEq10PUSBLK1fM/WcolZ+kzNwW2vRJDxLWdYeRBKpk
MhTH5jBO9bDHpwCwRwuTaLKzYF+bBRW+dJRW11LIQF3VNA+hpSNf0StbYXefNMZ4iCCogZE22q9L
29z00gSgsDXGBzAnzTUlyi8ouz1S132qgJCnyBe50PlhIOAcDJU1vTUmqf8ZQjNv9qBJEbNSKqUD
91ai1riHPj5BEozLwrpK8nn6MuuNAAoHY+6k09LF6gUb9PQ8LEF+7gXaWAC79FQ8dRIZJujXuZpB
DsEaxy42s6VzZbTZ4iDWjLMFmGYbd9tMB5NYgLKs/ChAQ8/Roz40H4tUo7qfUFi2eBcK2iDlzAmy
WQxqj0Ax6YA4c2io+jHF5e2MgHxYnRCkiSGBkyxXQvXosaf1RovjKPdz6nssD35+/L0pdYyCLfTc
Quwa8+oJY0sTbTwz6rxoQVrXlS0JQzWMian7qViPf8b0cAgPSAnGp7DTLWvbdii4BDSDJS/XEExY
IXV5j81VWbPdcLNku6dBVu/7Yezof2qzKvYpDDYgHuoUPCgSkDDPnOu09nU7k+/MAcVRF1IUJC6r
qivVi5Sx0DYp6ij2Lk5Vy8CCfVTRpKvFtFD7sdt4AJRd97JNVzVAOZ4eSLo4AoG8bgcAbzI8K9fM
ZqNGgV5vlsBSZFAfetf7tYGp/UY3B4y6BPwFnAAiTC3cDjSlBSWb6oU8zK3kTRDyFqqehfHYRk0W
OW0ylwmsBglpmzDr6hrMJFoAjmIt6J1psNX3ZRThWEvRs/1EzSVUfibKgulf34jodrAAJqDBl8Oe
CHv6QEhUpDYm8EjYdicKRxTP27BbuuMMBV46NXaBFAc9oXC+sUEUdQ8SkjGtJ+WGusMyhxdcQsJM
92lQUBq0MOu1t1kjNZMDvWb8ioLP8qNs9eAutSMmpATBb/sYos0Ls9+gSWN3jWb8PYyDfmPTEP9K
U2P+qo8Y0PtmrA2UnbNF7zYFd6sNFFrE6nYxYJxcjYCTUdyw9QospODSuA3U3kr9arQRs9BQEEgd
ofVUtdA+n+57c+rODXf9ZlClYZcZy5WMbN0ViErs0ouuuEWR8YSj17StUzF60WhNm74NyzPi/BS8
bHk8WzRCnUXkIOxnSDDuEI1fwWMv28iMT1NjStvZBl7bxq18TWsAdG0+7amiUAILsg4wK526aQoB
EBmFR6bSHjHZAbWu9HBjrT7eoHaD5L6luvScgm3VxKarpUrspxMScEOZ32fhcBsCOXIr7k/4CjGl
bbhfzTGZKcg+wrlBNwFBgl2uckSP1drUoLBq0hxil2yp498UpVkdSsThoFMsxr4MpZNRm8tVKgE2
aienQ4EiDIpjRI3x2Gf1rh+Cr9qS0zHMyp8NdXWaTlDUI0m5QasvdOSEknzbCgt4mqnBfA44E8qb
YF2hKxZv0cAxxxJsbzCiVEdxZziVNXSLOQrASNN6SivtezUaz3U4yoeyHSNuR/MIeJuSc1GZR6o2
gxfQjEM/Ud2BWfUlJd+tyLBdM3YtGDHDpUOVelWajbsIIFlJA03CC77nak4q6xOeZg+NIiNCyYLA
Q4EWIbBFG8Rq860N27TzjGm4AygJ6hKwizoDvQ0WlZsK+2q3qigGo3bHiQFC6CoZ5wIJNym+N6DK
QkOhg2J9l1qloe+QAD5zYdVmxqc6l+3IBcWoLlv8b2bzhDpCd0XZEqs6y17kGB+VccAuOodJD163
CktvmbGBuEWxz1ztuptWhq1bjNyWSOzEdrn4JZbPyLQtNIgdq1uS20Quu3vEWxCrH2DDUXXVlfLH
SPRVbfCCMoybLkKB2Oshz9geouJVcZVTt9ihOAh+GZU1UWi7OFoU5YAvFojTMVWBtsWxXX/P8zyC
aSxGqd6Nndwxp4NqdPu+rSOUjnp+0L5aZi2DAlCk+vAZjH5uUEYFS91skoQ6sJerdR7sowjHevh6
gZ4c5rSalcdCZFy+Bf708U6vWyAxotC16AplehQYEhOwIyEIcKxPi6WwrzR68nHrqmFrtkesoHKI
LhoKXjcIqIz9jdzShactRFcu8MU49ncQYlI0BoAK3doyBGgYRa1S387EPJ+hHw36uTSteXEToQ8Z
xtqIUHlCLULrXgoNo0MZQInFOalRZXMbqDL0R+lFEB0SUVU7PkWLwEo0imhvyrGROiOhQbnpgFGG
sp+2Sn5IwAsSNcBvhABud9Fjns/p4lUjdVgktIxCulOX5rORp9YOFv8uHoAEcETWGyVbtgs28jup
X2PalkvIstOY8eDmDHH/EANwcGpV+RtCwzfs7vsIDfVYBa8fSAKd2ym5p4fDxxQiQLuofIQtd4Cx
4RO3ebbUWZtS0yPqw5S+87baKRZ8J6Ozw0e09VyQ80fFhJ9W5gUA6jYfto2iZY6ZBa7JPtmYkm7v
dTmzYWEUh74uH8w2ovWzimUWi71Dy8VTyv4M+Xe8ZYI/IVm7OhlmZ1mkh642acaPacuVVx/mqUh2
QW/sCYnOIc39zxxj08noxAOGK/e9hDSMpvtGluEs0RbPSqL0nDioUpSIw2EP/JTV1U1r97tILb5l
osw9o4jv1Ui7jVq6ZWDMpy9xWODajqNHVcWHWe7qncLqM1IwBFOloRJb0SYoQsxI0+WbMgZH1FLu
Oz1QQFQPx7Gu6c9bdn0dC5rZpbZGRKb9CfFfmotl+XMZws4LjFVCkL70ZI0nbPiuBsXedkN+NFvp
NsuTp8VqT9pc3iCpFB/MIPu76rtkk7f0QWKEihA77AJnrMvneMF9FRN14AtzhuhNVlXfhr6572Xr
Drn8yA3D4Rjp9o5cCt5Vf4XmJpYs6AC6UWNdL0VLMIoYsQVTApz9rVVppBFjdZPYxq0hkPzSuqeh
xJlUVlubLYogodYjVjuL7pmrmhB5TK57aPOEeWJLqPtcht2mnmsucTyM3BqQzDyOvjZUB7Xoxi28
WSQx7Op7oELUABfxtQkMOmS07lr7AE/1SZAa+RV9dKcKje+TTVBe0bvS8LPF4v3bkMHBcItM2epx
9pyQDHG3VIO40jvzkwyA+4dsSsN1oMeP9pJ092ML7fwX32zacwyQtsIyhTpzaPL5Mc3lq2LBV6At
gpvRRJSjMK9bcjfiSz+x5OFp7vvrpZpuUhKrU21Z9/pKfSX9RfVpUDNi30mguJa0roVzz5cRYMRs
JNUd3tjaZ0Mfn2L0g712QDijhdi26UKkRI08uInqEuKEvUie3abqVaCauT+3Cq9nrpWUBr063wit
ukkDJOnCVh6vyrj6e5EgkK3uu9dcNhXcslnxl2kC+IF9yJ6fAc7c1uACzbgS+3mcIBdNp6rUhxJb
iKB2MmH3G/gITbfVe61St+OgrNoNpdrnn8CQ00Jq0zawfX0cgrMOEwHVIDh4eX0mi5vKTauqcb9H
+J/v0oNI3hGmo2fUNUpUI9o6QFAh7dGRnUIXSA73hRCD6YdjDcegFC26ErCG6DOGbQMlYbFnkE5a
utKLhOhhMEi5ND6IPpkV2DatdNVWA3+K+pCUXE+1GCbCpXB6GKZA/bzM1jheD8AVZG9Vf7tKIATY
pEIYwMDKq1sBX8JqTAI2GMSHFBOGL3TAkUIcKcBUnAlz4k+o1xDNNiVPJY1mAa95HDeyESXYGhTV
0FwbcdtGO5U85hgZEQmPPeaE5FKcE9IC+S+/B0E1HHoSK4gIhZnuq6oLb1MFtDlSdq32U0Pj4aEI
UcnbSIi2ENRO9j5rkS12kVf6amTLc6hryU1bd6BRytKODqU6imEDQwo5p6FuD50IboCqod06XZmK
OLUALHKv6VT5mFuTfVXkOL1uah11hq1qhDT8VwwIuiaTZZP4JBMIngFRK9zbRx/dTBfJVdXNOBcy
1MfqBdbL2CuHYlpu9DFjElBG1CITUZvS62tuzFzrtxiDPGlkgVeRtZykMnanZizdJpOR8pfyr10o
5l0LjMPtBSLedZufyhJerm7UozMp6lOXtXSrF/M799Bp0if0nrX7CQRCsB+1EStuA8reV9ku7Ptg
ltVg7Vt24Qbm5x2VreAaGxWF00JKx4ewHFvNH6Uhu4Nln0IfShA69hXSudkTZml217gR2Vuw9Xg2
lIkO/QfBzia9Apd1RNl8UyZRRP4xqBgE1GWqfm/l7qRSDEIIyOsQ9yVkG8tjZw+bWK6+IZfbXo8Q
nZxRXT4nsRxuYeQoXjFC78xVSKPS9HdOeYDQw66zVW6XE0uod6SPJP4R9Q5QDDZKGsWMgEj7A67P
5HJby1+hMx5ieShvpwkDjYYDc8v1vBT3SVoT8omx1kyk+nryyTBfQy86tei/WAKCXdrQfHbkcqUh
piZ8m18N3LCXOTP12CQUC2XwdShFqxDxaPPS3U8zdFUpt62d31ICl0QcyvbXw5WrkGDZesvdjaoR
IlWwBRfd3CyxgbR3QOKeuRQA5k9FroE/a2hifodOYnKnj62QUzdFeBZJEz0am2NTZ3l71/SZHTlW
I8XtRk9KkCe2GUB4NxFKsP+uC9t6nqO1EBche4+GOQm1q885cWs4V2uYqUUcO5NAOx/914SbAmbT
iLBVakgHhHoAitgmcDf0fchWZcTTFAxh7xU97a6U0Uxv9FazfsY1fKIoLK1dTkmRWB1j9AKkz9+l
Rj0OBfls2OZZXz1aIhrxxp1vqrkdnDyU273V9z9yqNcwTstxE/STpRyqQkXkaaz8plQ7+xBNYlgQ
VA0b7TaZMZZk9wsuBYqDaeeSnNrJYbSlGSEZnDXDq9YUVbXtCFi/1zlASRr8As0zM0xsZC7R8oYV
ko72tk04aU+jWRYHuL5Bte/Q0Afal4BR2KeaDLdr6ZV2ump15DQBX1FB9iWTSwNLIAQgqcRUFNvi
XBPhAVJ7STxZr1ywsO2CM6gYxApKGSoxBovTc21r9mM0o3iLRTeCkYj7oolGjJVp8vQUE1yUi9bs
5TinskSN54cerBZ6MtKKX0fLzLYlLzt029HUH4c0U1QHPJrkgJhUDgt68vdaGi07doJtU41ibE+Z
KL24IFes6borpQgZKWjJYX4E0zkp922Cm/aGM6aoMS3GJ3SHLj9ussNE8rJP1aBNvi6NXN+TDraB
Q+JaLzeQv8Lp65SU2BvgQzMbD8YgA1hpGhkKbxMbKBylVQGZDWBZklG5s/THsZGL4o4guCpuNTHH
zWMyI+Sx7wLoaKC5JLsIfT0mjXe72rJLv1vKofDQO4NY7iD1mS/XAhWwbDsWPfFCACwm2hVl2cEX
bqQ0eeBREJezEL5UNkha8aLxOA2j26wtGxhC6ZR+DnCVlJAUliXlp6HUOURQmWS6nZT8uYYmGzht
BIVTyzpWZqQnxbc+TCDSSsh79pAuZT4jkhIGxaEIQ7dzkBXdN13qutGXWDEUI9suv1rRxWJT17E5
8upG7rMuLO3ah0tekcSBNAEponTafcANpNwQ6iHk0A9acx3Cd7I2bJNa8voR5yk3mOSO+qIBqNe3
9GJxQRsvph8IDRW3CQQZpa9I1pylUVieYOyg+hIeh9/bAJ4b4F7cAg8cbFLqUppbOCFg4KJYaRfN
+pmzuPN1HfCqUwVmO52g5Ud7cM7EJElmrfl7H7OYO5EgJwFxQR48SoUVH8DSpnRrsbNOk5ll4XlS
mpg9lPQWfuH0AKQwH8xnFam7zwP6xHecEUSBViVx1tcW4X8XeXVHIGWPhJv0NuJvQxNGvtU1/Wkp
6+UYotVylxkxHmKhMDdjTnUHAu2+7jr1aTaDHQq77U431MkPqHs+wqEzAeDNhElLXAWIn9eAOFuB
zu9SCSdb6uJYKkO6E0hPRErVb2QZUB+qEgGOktp8ajJzgpxcw/tXA5BPJLpIfMX6Qejoq4M33kti
+YFM/r7OZ1BSZNNoPWFHCVDUA9f7IJo2cMe+zT6DNS3uO87wHUx2w1mq7q4Vza6oxR3K7t3femk9
2FZ2MGRu9oyYxIMua94X6KcDxDs2g4RpA+w2y04wDY0tH/7mstGNJHzqhPg+FIG9SbRBOVj5LNWI
GiazM8bMhSNNJiLhDT0cCjuG+f+CT10T/9297BiqBo7k77Uab742//Hvb3zHPz1G3fyLWFhlMxjK
6q2jQWD6h6e2OvRgckDcoEHRWSWX/rvHqP5FpX9tIlIvoHMiBNCZ/2ox0rTU7JVDhBWlzTcZf0JT
o435ApphagJncqFCDwKAZVloUl20F5fFDmXAXlTIpYFlWw0u4oad/2JGbv4FF3jJ73hNVvlnFFqm
lg5IX6Wb+XqUMmgrzigq4kHBQRz0EpKnxZR9CdEk9+LUlk7vj/f7U9G1ZfYEvVv8fC85VpmCHgrC
iQ31dVvfIJY9YbE9KB9Ayt4aRTNoHwtQu7ymi6dSekGiIxMzoTaifsJVO99DxF+895/l97kzZKh2
hkU7WujGpa0WUZ0cdSj+OxMWPJYb2RNNm7QxDOw47Lmky1CP0cP7Y14g81gV5K+reZ4sYKr9Zh5q
Fxr33zCTG9WFepAl6gtDmyZ4vwnzg8d7Y6i1u66gUqpZK/3y9dJQq1ymEZ0yFOIAgJSLZVPFfeW2
SZ59wLx7YyYBHbKjLKZxtcV6PZRRmXjQFBQoqcgm+z5OzJ1pJN21Xmr2eWwIVt+fxTfWx6vx2MMv
cWgzlcvSHBgPCeOl2uVKUEl+MpjxB+O8NYWQ2VfeJ48HOv71OEEulnnlR2E/XkeYIiEvieh73C9f
NFSfPxjsrUk0LFNgPQ4dk3l8PZiNEhW6Iugih4ClvX5o1FNk4iBt6PSmzUno7vuT+ObDCXAbKvvM
4Jh8Pd6g94HoYpUOdtYju20nqg95hoga7cU/3884ieiYkYEFAVv121D0Q0Y4RQ6d1RwQamBsYnqa
Hyz4dYL+B1C1noU8xYtR1gd+gU4c4Eo0rcIDGQvy65GF/wStFDDvmn69ims9NaJ//vM5fDnk+k5f
DKlIBsrdExnZTC/K69TMPLUJjRQ7D5uH94da5+i3pwMwI0zAvSv7+fVQyHpGDY4scHxiu79J0XGn
YFpo5//DKCx2NrMJpd+6GCUw6N1GNjI9Ja43sHpK4B9DaW7fH+WtpQ4viIt5vW1B+7x+lgY52Sau
0RiWGlszXbhE6SEz8+BnXrXRg8151X2wud5a7EwdxyGVCZOV+HrEBFVP2otaDY/PMrdUiqhp6t/U
GvGN9x/trddkyagkrDcXXoAXKwLQAMZwkLqcKJAsd8xbgZEY7Mv3R7mAJ65rHXQIACa0TNB0oIP2
+nkiScR9ZhRrSwiGSFto2BuhoQZ5rgrRncApqTKNbRCk6VYzupHcdUCyb5H16INT5PfnxW9WN0Gy
IzO8bsHXHwT9EfjHA7eMAuDfvC0os7b7CAXl9oM3qKyH+usNwEgEfLKKV6KBf+/rkag2iEiZysZB
hzI9YO0ykPtV2gOVmGNoStOhaavSb1LkWjXGd6c5RarGcjuls/c94fsHodDvxw3erQo7EqqGLhur
4MHLvU9PSxe4SaFjL6M5A/zLzk2k30a4Y4B9VFhjzWDetX2Xf2Sp/ubIKhxZQYDLvF+8/Hmo7CVc
60BgsQevD3G5GetA2uY6Guv2Z4ggtff+evv9LfOsL0a82LCzqkGfVbibJg3l0qZMSHO1vvjjtcQo
vGAmzgQdcnksCJSfNCLKmioWUlESkqfuoEO/ef9Zfj98GMUEDyhMTTHlXwjnF2d2QdKZgvzAOza0
zTs0smpfS1uMJvos+dbFzbJ5f7y33hZLds05DPaJdXH0BGm5xJnBtWQmI8ikocauD5/C0BUib4/q
MNudN4VEgR8850fjitfrEyW3afUUpFWSFw1d/LLcI6K/HBNwZle9MKiVpYnywfH31uSu0SaKEgTw
8F1fDzpVAnXopmByY8V47mBX9z5K2QnVJJsUPCqk7tP70/v7yW5TdlM0jRSIa/GX3u6L19lr4VgY
bVgDH2gLyLxwsrUc9ppUTH8edhJKE8FApJdlE8zo64dDYBWcn4mA0Aw515fTpd9MnfFRMP3GXjN0
haiEQBChYv3yXAlVKkQm5weyg3DlNWjhJqX8Zpn//F29Guji6C5mVP3ozlWOhDD4FnV/mKuJdStT
5neyRv5gG6yT8/r4XvNqS15Xh75m2a8nj30cZxEVIqTK5BbkpZRvkWMFAJMbAukAE+FGGHoIacEw
+cgF+42tYJPxrxVDk4Rcu3hxVjohhNxx+y8SJgN0utUz3KzepeNQ78vGRDW+igLjg/l9Y2VS4l5B
zoQBrBv19ROTk+DTshZdDSXAFwd+uVMpoALokEgfnJxvPeCvXBmFaBMS6sWaEVjgtXpYEVBF5XBl
9nW/z6FeH2KMPeBLW/ToM2juH5wwb7xSShzUHQhEhEEE8PoBm6hWl65jVK2nY+BkcSy8MS5bzCO1
nrYYymmFAG6HzU/8wdC/bZL10iWOUxEX5cq43IoAiYqqrjlRwgTGsSqDXaQWMxz/8GxhFAOn8TUn
I9y6PFuaYKJbv7BmF2rNIN0QLAYM2mY7rbKKf5X8/leljreeiNOF8FPAZ7RXxPzLcCLVV3mBClhw
ahcIZNbwnr8MuOVZHyyV31bl+ky6ht65oDKA3PnrceIlgRiJ7B6rEgZiW836lZz1+b5GQ+KDLf/W
UAhI6bJm/rpoL4bqVmVsmnMMVaOaQdkDyPoyf4Z3Pu/ef1FvTR6xEFtAAdevXN6xtJ7QPFYrZAJ0
OfYbiVg3gtbv//Eo6zXD9mLyZOtSBKoNrchG7IEjzKDtKIMAcuoyF3/+ggio13oeYwh1pWO8XAg4
2lZq0galM66UBAjaql9OIrkN6nD5/P4DvfGCkOzieSCMwjsw1r9/cXdaKuBzKURdQQfSu+nSjkYf
AuguJZEPiGNvvKBXI13EBUU51wGimaDQzeFJWIXmF2pQfbDe1h/y6opBBo/yJA+Ewr+MUtfrx1E6
dBGhB2DFZpbydY22yn2ujdiHhoaOzeU4Tdv3509Zf+JvI0IisVFMUwzjMg1bakDo48oW0EObCQQ5
7k0FkI3AXjE1kRHQOsNi0J9jw94WIMV/SrN0wAgKOoc2pnfvf5y3JpkXaVIKpz6rXn6asMjyXgSs
HMvGO0eqpMSnRPDjzwehnarquBdQPb2cZHPVrG0rNCOmuFERpx0Ts0Ouw67MD/bBW2/TsuHNaarN
+WFfLJlAR9QDQ3RkJxJcrpNIMx15xDnPGHYF6gEfjPbW3Ak4d7awVuL0ZYgAnoxm94B/h9UZwVU6
zPW+4hT1/nzyBAUPxJi4t8zLwraVoSWP6Unl4LXYXJc9XIHJABv3x6MwbSRRnIi8qMuZSzGGSOEt
rXGqFZ2y0dZdJUag8v8yCrVKbi2SqcuSilgGqfvFlEljDZ3jeVK9KijEB2fu75UOm2qKpZJN0EtZ
88PXmzo3FzSPcwt2Rh/E10imAF6ss0M5ItNkygM+YcZdJcmBX+Oqc0W9+2DaVfXB/fJbfMWHUCiz
0Cag2sLEvv4QyOTBcggzAgHwwGhfTVFb3EB5kIdrox9HzZ1GO4v3zWDjtvD+NL+xDcgGBK0Wjcta
rIYmL89oqYwMuc/t0pnxo0ndSAZtMFbxtaaHuouKNv99f8A3dgKXD6eH0DRUcayLW7tXrSlHWZ4z
LYpi0DAa3hU5vrjvj/L71aPwSqmQUcNa7VouZpSaczg1GB45ZoR6Uiascj8XqGGgLxp9sIR+n0GG
EhphIvkHiizrR3lxy3FWmnJjMINlaqBwNZcZ9mky5N5HG+jO92jMx+CDp1s//et7gVKVSvqL7hot
SvtiDqO0NiYgYaWDa6rk6XZtPNUYgH+rewumm1Ko3yiDTFdVpJW7vFHbL+9P7u/LVdEooACjowUK
cO/iIsyLWsZgDSMm/N5DLzOt71ljfUEFynRqu8idXv8oqvx90awjkrTSTaPKepn3t2OcxCrewgBM
sFzS6r7fsVWKD97kG4sGcR3iSYIwyjeX4hnNUlkpsswldgNBvTHCdO5cO1Cih7JttOSDfSB+5S8v
3yLFNUFrmTYxAY9uyBfTqABnblsN9LGe65m06zmuf2DwKq3C1kl7jzefrTiTrcLxmScxV3jNqpW2
JbyvQUkbAnW7Be14ENnsn9yJpES9pvcnDcjjWkjxFkVbDntbw8F3O6IXBDVPtEa8wV1uLndj0VZY
xyVpoB1Y1HN4CMaxzfZLGimlZ3VKGO3CPsVPcm0m9du2tvviJkItCBccvEQtTGaTCCKqEjXCm+pA
+Vxx+YDtz0JbAG7C+xlB+wEkCx60WndnlPBJHEvAELlt5VzJPFGGoSLoCCVTcCXGoNR2Ik+neYvD
QiK53ADpdwDzYwiCzCLWkRGJXA460HuLkHIAHVvzNoHQc7QNngXxZI9C/yr1naggYkK063TXbMNB
x9UEiSkPNZo49hVRNo1vFkPS7ABKptMWS5AwxEETXX23QeYIh1UYKRidypZcHCQT0hQfQYrGbRR3
k+nZIyoFbhma6Y8AJZnP05L3cMIqIjlPj3KYaS2iw6MzBsuYA68xsPWckTmunGksYxODGlsfXAnE
OSwTCoMFmFM7Dg+9NVkGMeyoIck6LgGO2P3KGQ5lmHxIQjeh2IimAm6Wjotp+qvbBmZmJvhblL2t
DCG9oYyFo+Y53GMZdpWGM8tSMJ3woiJgMnoertUzA9DePpQ0gcGFEYStmzVTbDnBKix9iiDtJk5W
tLhSCLiTA25wZv0w2UWPm18RA/hVSmUcHZCSaAySQMf7fpyk+bqoKS15bdHLECcKwD2OLYr4E6DC
4ZiPeofKUpIt8yYuZy67OMOZoLNzC6ROGfe5l6gaFqPRKOsgkILip1XPzeOcZsPP6D/ZO7PdyI10
676K0fc0OAUH4PQNmZlSaZ5K0w2hklQkg/MQZJDvdJ7if7F/UbbRVfLp9vH9aaCBdrtUqcwkgxH7
23uvFXZKtPirymKQBH4dV0Xo7wFAWd1+pMb/1ek3IjqybPlMfSIn96a2w4u1sJqLogwy52jpiV3F
9BZWZdwLRVF2yWOfg5wI6pPVXq00JlSYPSn2CuluUrP/bQlk+TiPoYAjkgBJbXNcapnHd0hl26g5
AgC0iTqcb1cuCmuzCwBf9hGsG3lfNCGw6lK04XPZ1dMaE/0DKuKPnnfp+E4OAt4b5XXok6g9IutI
GmQshYC9GAZDvW9I0pKBTDzK0adqJKiTu372osGgfxfrZFoE1fAFJ5NaIXZmWgIDwohPasaZq+KA
K05fkwKmsLEYPW3G1GSRsvL9OrudLIIhkS8HO99ha/IHOPPK+Z6HQFtjqDLYX42mIwDj+h0nKoBC
w00ZLCQzOPzY1x7JvoctS1hESoTOFrizqnbfpeRUdwLzfbEzJfxt2jl1eanxjvZnjpHWV7iivHaf
mwYMGkMa1rl2avO9WKGHbL7qvn/0mF7rF3biojrNEomjWVd2Pp9QftW1ZwYxT5gbRV52Z5ZsRHLV
ublezlJzbB9XF670fVqHXfI6UaZp3tpdXU0HvqHAv+7IoNk48NsiIOZczx51cSSH8X5VvaCW0EvW
03qybb3rwKWpk74JxbyjanoBTwiSjB11WQDm/MJDR/dHvbmm3qHo/Cw5ooAxobY/mU0Kp8Ys2ZmQ
vquDX4ZqiAdicUyKKGcPvykIFQajfp7Y6XFCPii/Dlxm2SeGZLcOt9PFm6fpOVy/hAmO2avMZ+Lz
uF0IznvuTkCt+F56G6i62c6mvi7YINYPgIEKeVsvJDpOeAK46PyuTsriPkmplqyPVQjua4poG2n9
MTJFn2rrWDdzm+CqmwPZf09UkJY3q3BL5zTX5cI3P2NdZc0UhSzwNVJEHTfBVMyXEASc5DDbRpHS
i+9hpU4nhzfV2G5Zg/lNe22fE6snEzd3FSCVJoVPdD1nHoZp3i0LMZsVm4iv3bRhPKmsZm8rx+bB
LajFPCxOAQG7UGnanaS/8U7Q9hAbKVFT55QlK/tWc/qwgdNQDhic9YU5OYeSXSC8UDes+ss1GBj8
TkVFbwH51sSLYZ3QgaA4Mt2ljq8vTX9ubx0QwyRnHBfbfVMN3qtnDexc5kQgoxrgloC6YSR4Wp11
mGlyK7lVR79fIjbypBe4A2GqJn47WTuDeoIqroRlXEmkfYPae0UWZcltQGgNRKAHwp1juB+3o9+e
HHV6URqdvMiQGGHFgr55rOCQAjWFwvau+WnsodAMUOi9MOPzcekU5CzSYb5yN1IEQkvZn6+Dv5bR
tHBejh2fnHvEs1qJeCI1f7lIyHVfauiDN01pp+ZJm01qiUhXL5eC2DLoccIgBJraYgpOIJmlGeh1
Wb+5dQG/ea7r7k0uqXuZJmRtdhPwMm9HwxvORHrKaVesba/dDQnZqpI6ge7Ql7K5hRScU94A8pKp
UJiWV5a/aJ8nU1NW+JDWwd3mNska+9ImcOuPqnjHeJLRn1oG08yWroGPnmPctZ9F2Q7wOxZixGFS
k1e0jVxp+FC+D5OBDeFXDrsET5ulsm99Xc/Y9TMYFogTaVHuXWUP3wKnULCiCHMPkdN06TMgEQEe
jnzWqbcu7ZPLwaeOimpJwxhre/+0BpZx30MVpUNvdYimJWId3yZcvjeO3em3uS2yVySQ8FY4BJcA
G+ZUdmap8d2BNH6FqFF+GyeW8Qh+QQu4bDXm14XaidfQgPwBqL2EWDy06zfM2sWJW0oL75QbDG/h
qptXhj/kQ2kzrEXEtsehuZZQTU+SI+hO7UCH85G5CP8+T5fM2pfkI91YD41h7Iu8CQjAODM2VWYh
q73PyAkZkZ04vnFUSyXv8rkRtMCC/Ps2jEKlB9DrKYWQKqzd2HBmdi2B6uBxEYsp/B3zrfxCJIk3
H7thbhO9NXxAJAOsYO+sWhfGsyjwIU2MQE1CSjcF6QkGguX0PJtLSd4uX0RSQJP0ZusqY4jBl5gs
dOTGcpDtZUL/pg1MooBDTeWqTcgGk7y/c1c/U5EXLvR1uLDKaXytlf0CnKY6TZ1m1TvfpywgWik6
SY5ocXZIp6y5fO6Er8Hgop+LiAR6fhBCtCDeKvLAMEiCCnZzyf+koRRWEmHv6dmRVnrfQ65Jjonq
zlSHmsl8Wio9P1BwFzZxaJXtZVF6QXbwMa9D+BiUNx6cZjA544VrEUbNOkBOyiaPyKohrMxlClmZ
Yr+qqr0RVG1EcvWy4LoqUgKgs2fIMaq0D12QClyPXCEfzBfhpy3qdUqcJHYt6T/pFKRcBKJDtBdA
0qgHSGVFvtwpNe3P2nCnXenTuUffalhDmPdHngvDmrvlgceecQlGLFE7P5uHEyvnEA+7ymNHEITQ
mRxbU4Ppz1b6lKWdb+2cgnjNnpsUKosKee6SzM7ZBCU1VRlhie//KEdYJCVqZrrcgpv9y+hOcj5M
YY9ZPxuylQlQWBfvi+gmApZKpteONv0XLNdlt8dgSnGnx2D8kZ4Kl14NMPLjQWZ57nAKKMYLJ5Hp
42xnIRuONTVvq4L1mEfGwlJljmoScbfWzdYv3HdJBHxI3Gc687ud7Uhx1gd1cV0nGAjjzJnSm9VP
2f22NIWf6inhF5rKVBa4J8bsYVrb0N55jUtwBw9RiIM20/nV0tn2s8419gCtYYKNFDeyfAMPzOM6
mUzKvVfL/drb5vJM6hFTfuFPzhZNhOAeh4DprShR25qqnRkhxYaQfkZkq8vyV2lRBx1PbE4pCF0C
aNSuO/B0XFVCrQGUu/StptOAaF8W2C1JYluH9FnUVPFS50nKjE+yuuFw3L1S+LtJ942Vd4elJTN9
jP+87mMvqGUft0o67Fj6vlwOy1IzpvAoXr5ZzSnl+ECNd3DwZTN84W2N30vb2epirOqSEoyRjOHo
N+9mba7fAgz+DfxM19U7J/O9YdfKNt03CNDcjTbuBh7j2k33Q96H19biOnf2uLI4sNPIXTLtlbjr
l4A9yCgt4lbZmlybC0UOkOaa6piSiqo8tyDT9rFqJ+OiLTjFRiK38i9LGQbpcUFeXxzLpWUzCbXJ
pLghKKwTMr0efZ+ru10awehdzZn2vwZt5/ixDRf7fTLlfKuaMXxoFQ3CjGuG6VQCASopzHb9Wztv
9XevkIqH5Zh41xN79/Nl1sSiZpvbVdmGzmKTs9BX0D841AqGAddaZvBycm0079QCrzdTPeHeTeky
ecBvOzpxaBfTbanV/GxX4ax3gZlPX4I16YMTnoBLQJK4sAdiUbJqjgaj4bG1tpKlaB2LYSGnn9AG
aoPiupNrIbvjVBro0iNlJTz2ypAmHTvPp2DXWip5TBbd3ZDdX1382BMI2QVz7sKTxk6SOKAeg5ag
yTbL2EHL72NY54KsayA19QVZ+GzTQQLnMFuc8VhneXiGFazNvtES3BNfc9tNJKDV9Aaj8tZS/UFq
R62rg+N+NAmbBKR6QjIkGOQVA30mH+ESB0z6p1XFEHhrs8K8U7Ad/9IlfvLGdljO58aqFFVABR0M
R47hUb7Nfjo0GXSO0jvgFKWQuUxM7OxrOWbHoJKM5UHNqkAdCPHRQJTMkD71B2/RGi3YixzH4TC6
G5IR2ih0Ri42SI3lB7Ux5JKQu/KD5mgWG9lx/aA8ErZK5Q7ZH/pj/UGCHMiMeacwtniU4owV6gxA
A/xI1VCmwUYFrKT5QZgUjdE9UFPBnVJUAU3XRrYMT+y0i7tlTmkPyF3u5H1NVxfSi2NW994H0bKT
wwKx+IN0adJ9hIfqg4Dp4n58nuEd8ioZBjBuBXCZHgGRcic+KJrWB1EzXGGYRZJITxV1H9RNJX1a
uAD4Jm/VB5ezdOeN0Slrkiwf5M6QsFVPqu+D6GlNUtDZxWwr1hv0c7AV6eUmZ1rAA4bnOWDQ3zmh
2UD9cUCBbut9QEWNZqVVgPj3Rh/90BD/r+3uh7Y7EiIW0uy/b7u7yZtf3t5/OXmBfN//zEz67Uf/
yKKAP9o8kD52TIRzEaKP/sFMcn/9sOkhWjrCgU6DPP1H351t/rpldwVVTpuZgf3Ov8IotvMr52i8
Kj7zL0rE+Lm/0Xf3SZ9lKM64mrmF5TMYRQf/JEgvLOPS7ygxCItBMCphPhgk3voX89BP+ixRCrIu
6M64sSxMBttn+6PS7mEnT7ISDjV1C4xpXIuSDvJqu4zK779Q2D+/IV7KhxPG+2JC4bNx+PmlSoBT
2p7SNU5Ul502YV0fSjZf0Q/f9tVvWu+P8ZpPQvr2hvi7LZdvCNoU//n5VVgk6Wwb6NqHPLdccnj2
T/oJTLi52NWlbKvqa2Db1tV/ftH/4VOkHdHdZp+4SrkEfn7RBiEMK6urYxjE9CBZKFbYIKtrazTK
327yf2s6sTfj5g8S9/YGN2SXjYndJOnw+bpoV68H5ouS6tdTHcZ5UQ5fIS0W8MgXFQScoCf/u1W0
A3TRio18IIb5fKkwjEV+Dkk8Ih1eXZVyATJArRQzlrDwART0ARjYrvLs62XIrHqv2LEQeO9zEoL4
ZfVfTL4/dVDjxfOdzWhl4Z2BeMN/f/7M3MaQ9ej7cGrwtiTRRGmI98h0xRm/9mT6bqxgorspG0R3
Qx65cc+sypH5EbK0pplMetNLD9TrNR1CVttuqcvzdUzQK2VLpdlfXFTbXfDzZ445kmuKsZDHtfun
iR6KcW5a7QZdX4sTr3BIE8519USvBsf3mQ6Qk6UlI1vnlET83UvL4YtmNhxu92jgfJpoGF1nzKih
JOLHgAaJqfo6Wsq8LBql/mJ68ueLeHNqb7ES+B8mZv+fv5B0EIiioY2sCnegiMjOwtReJKLJ6i7v
//ld/XktcBDiWOE2V4JHPO3Ta/mmrhqcRTE1IuV+7PWbaXXpXwzVP1zVn7628MNxRmYQX9/nvAzD
ps6Rq5rixMiSSE/BGMkKOHOZLtUJmaBmj0hUcpSS7jmD+fJdVIv1F6vext77fO2EPBVCTuO4Gbl1
f36ryzrNaQNEBoROa5C2Z1B7KoxOHbick2ORthRKJqm3VxaWdASu+sQtzK3UwNXOs5MFqG390Bx3
QY2CSxkagYikF2ejVWOj+9vfyrZmCqYnH2nBT57xSmSV06BLxc2Aiq8XtzhUpP2P//6r4DHjqUuK
D+fGdh3+MNxNZyqkskVOAD85t7fUw8eiWf4K//dphMzysg0dye5tRgTX+TAp/PAqBbqnP4aELPK5
rc9LerV26NMY8Iey21VKJ4f//K6cjzvx56uNBI7J5Yy5edtZfLp/TB2CrNXAWSnsSavYCTdGret1
w72z1E2+l9ZgEzdoGOzS/jd2dxnldTTZCIflr1Bh8OBkGeZrSdHkN2+Af7SbEY+eVqM2k2iha2eO
C0uqe1YC42bUYf9gq1byA/hEj2HruO+LmkpOc0UdVoekWulOCxcLrBYGmp5WU1o8m10SmuUV6K5c
QKUe2iejgWkTwwwe7ng8bme1tjEfOg7JBZU9U35rmGVwQykfm1g/G1GOk5kQPJv55QZJHh5E3ynv
ToM6HWMMw1TSZowa7ahSMImrlXaZaJjABx1N1TzTnRkkIbIHyKEnuzbDKpILXTWmbHna5IUvYCx0
Npc2bYw2EqII2sd+HIZ7hj3gJVypOJ8N3uhiUJ/r9dxZZvT51uGPdTQucvQzGIsh0un0VAlZUsmX
rYN6CJfF7PZ0xconr24mUusM/O/DkmodgBaBe1MuvvUd1kZC+VilzGHXj+F6T2fSXMXTWqLdLF69
9Cdp7Zq3Fvjtdk+4q6PpkP2EjSJLnRGtLd3EMCGvgutimqeVTzBVb/C214mxc2X5O7VO1gXlD30a
hVk7PnU+hSDQmmlRO+29yaBzwlFZcwZ1iG6GWo+m/NJYrdcwSHKrMv/aJJ1pMDJzGJ+rse4YPbL6
HRkUWJkckgTOaJlYThNDV7JO0C1NKOatr+nvKGcMWVa/nIcuA8FDMvpJyjGG2d5eyIbSWuYiy2vm
+4sZUwsMAF7SMyR3QzGD4Z50ZqG2NVl9ze3t9xfWEqqtqYg8nbObPABeL27BYPpKlg0yE6c31YtY
lG43f4G8pj26LLvEPvP6jjGbmow5bmeeqJE3rWsXJRuweJ8LYyB8nWOTiH1CqjJO1hw1ZlgT+VWY
Kw5OWoT9cJerEclgWeXWlCBF9o3HlwU9xZw4OA6gsttDQgRP7WeEdvqlPO61qaPgoOfE/G0sBGOK
vsu4JXGv+/dqCFfrTPVL9m3QgtDHIMtbijWt22btWjbEZGDe2CnTSJz0YwMKyMoCrExryGdaTmvD
cpau1MCAdwPZtCrzjGCbzf9NqPyCeRrzZH9ITWqYwJvzv5Oea9Oi4RAsNXWi6FJU9yCiLiK8atGR
x/0KtZdK4HQI9uuIJyHZ6mUHimweg7Vd3uxKVlw5/bK8VJ0rLVgsBa20E/inkjF10NyXZW49dDZl
hTsH+bHaT7koNzZMVcmd1qI/AdCXmxfkCpyTZjLpaGLR7+ooW4pOElPKimtXhkuBOuvI66Gx6QWN
6V7rzrZvrDkseWoaF4soi/yELBC1fEbo0MqRzsvCftQBDM7FSP1u23hrQMWS2g7yNfW5rBGmpkNR
mMmLsTjOVzAzaNQtedQxtj/6fAMxumFc5XVzqbknJjrtaKYForeV7LLfK0FpM2zZkH2McQaQYvSK
leMr2hKdT4hpdN0qbv2rnoKqzWGZ+JddYSMVpqVfmcd0OfpzrNIk1Fcd6cZ79OlsPGAXWLOTakrb
41pV5OYrPVtqJ7NeX0r6WRAAx9FZD3pJGx2XWvu3QS9ldzoyP/Oi0Wby+9FLnOz4ltxhj9rgnWLX
5Xhg1eZ0VykQRfEcgFViWtpl5cFlYrynq6mms8ToqytaZOBwh1Ure4rU5uSeJRrs2qDb8lyNQ/ti
O+PQIBHZ6nZxIYJHrbuU9xYhggm1eayYG1qi+pbxvl9NupsSevuG5rULYLTtWs5g6MRMEiIcO1B1
Fs2wOcuYtVLKNfUZwl7BgzNU2FzOkRHxvViM6fvDQFedH0l/Ti+Ur2r6xFvp3xhI/q85Olp7oE2r
CknW9qDHVGj6uK07i5a8lJHxVWo3RnA0h1V41019WEGAmoTcuWw8g0i4YqSYybLDd4pZ+jLir/cu
Gt+ynpZEzzzIgrEI/2LH++ddKGY2CgXwmfE4tz7nduzFpG3axkLtrThFZGOsXxINa+8/7wz+fHjA
pwTQk40IrUac5X/e7zQskpnNF0ijdA7z0BzoX7NteYwoYUA/FnMatRrvSIIm9ttL/58i9IMiRBw+
ZKv17xWhq/xF/b///rGV5Pcf+ZcSBDSb9mqb2QSnkg2R/YcSRGEJhjIfR17AM42v8Acl6FcfpyDK
LFRtDv2bcsKueMz++Q/DQluiL0IQXkISIBbwt2pJ8Bn/fIRwEZN8m4GO5ePYIz/8SdMY2t4IwXAy
oS+zHMeEmwQXK0yqZtfao3mcsiGl/kwL92sV5hoQm9sS/BSF3+C7WxLv6+iw/2UjBIEotoPOKA9G
oZJLtrIUHJrGnL4lWEjL7SBSW3HJUJ3OztKz340aq+JxDgeSxmq6joyYaqrh2kKJwtBTA6SLnBYL
2VG+bvTZuZfr99oE46cstd71oqNPuVsrHgbEF7Ob1jbJixnBMqqoH9y1OWa+OJuUWAXUnapFBGJP
ETqDp8U3v1lC5n5stI17UdmjJaMi2Sr0fZMtAkNq6b7SpBu+ISK08P+CBuPDOhjhHTzAcb0zQ6/H
1FWmdnCsVjwgJJvS+pHnCVsTlA+vPMkmnxAUbVql2FdoFcupbZcJmPKxxaZgbmXp2NbTbjeKzHs3
1jl7nrxgTPbaCphEz5gqihgKQj7uwMn2D0vQqmTvcMxAT5kqBlQZEPKvjp/UV5SqQqGYhbe6DFRb
vCDDbOsbCrJ6ivyUT52aqWVgx9Avi3c5OvJWzKhAcUAdoIoSEwoDieViwgESetlDz+6SYs9Amlac
uBkSfM11Wu7wAsGzaKmWvGS4NTEsnpPxjWpX5vjMdQv8b2uj77LcNY1YWWmu0I1S24p6YaD0VJ1w
LqWXFtQrAxHlckHtGKJeU5wFs5XKtbHKl2SX1xNzUaDE/ePgdFN75iGHZ8dKNF1/5FK9y+GBLrGa
EaYjbjyslvSodp5UsRic6qKfqjy9IM0oh6MgCRRt2K2fHqcpU13bbctXEz/g22yaFGbqDVcXTnTN
goEAYieNAJ4dZ+JSxYYF5k40OmVgIifBSYPExrXVDMTbg957p4ELmTH4YOZVKfi8zvPaI6+znOt2
g+t1xM6/Lhtwz/tg72FYKl5XAiFZ1PYuB/JyeASLDKhCqda3Dsy9ra8LOGWKwYt8vp0/OH/MP8sz
+4P+R5ljcDnMAoPXwFnRPuY6gBUYfHADEQhMygZtvqJI5WHK0Mhk4hiZH8zB7IM/2HywCCvyP/UW
iMVAU+OBuqwDHLrndSUW6jM1VftgI2wKMJcsL41TkvX6eMqX2j8PzPCsYed1MiqP2kdzCoxbX2UZ
bremAFua+OnwQq//eJk7faH2OAqr6wYqLzDmwHQuXXfU83GajzOjutyei2McELi4jJ4u7tgt27ym
uk3T178GdKQfyiqxFk6S9bxL82wcjgqNOwDaKqeF2B2Dp3kp4BUO8/xk9kW/nuPTMqdYrX1xrXvL
RdngRmF9qER72TWGae5GWrlbrISueb/lhEtAC800nfZpP007hkrOi2dYwKMR8beDhWeEUT40zl0w
c06KmyRLrxZtFcXOVyVARtOaUUs5iIPa9HXunAnOanWkddCRR+jC7sE2LPbvLKJKHqBdl/ALO+FJ
pMSWqgZhzt33ACQ0EO4uHVHGdOpS9uwPyYMIsonobeezzknae4ZI9f6g9hgfVozGHdm3a8r6t15W
ZMqGTrZFnJv+0K17zmv8cY7V6t4oFoMN4Fik55wvPLFv2LKeUzJcyn0NDPvr2ObrwCVfUP7vGbP8
krYCw8Uywb41jHGy945NkassJ+e57Mtq2SU53c1Z0Vs0SlKY30V9my1nWa9S5+AOnfXUWJ7VRTbD
hXtq7nxuXSo8zDizMT7RYq/tp6VMEzpwrf7OTA15SyMeNlg9Y92LRJNgxasNVZ1iNs1UvBJNoMic
QvzrNDNsM1a0R547U9C2j7lRZudNMKc055l1J484wlCVOck8fPYkD4T9GvZ4BhAb8FO5mTMcj7IF
6yHIf92KiZsmLnqMcNRI+DPVl9Zi3lA2id0U/8bQ3yoOs0dI5TOsztrj1qDlr6Mgf066twaHHhNV
eAn4G7PmCta5W+xz2mTHnS0oP98Ni8P2Erdxfi7dIlFfbLUyYec3Hx9HDkwAYEl6PC9j74JXl7V1
h4JRXvkeEtbOTLb6UGvt/UvT0idGvS68kXXZNtFzhZNfTJXBg8vPcF4NCOKPwNeDh9mq6NlkREis
Ia99SkpnpoxXqaJlZe9avTqZOCVQapVtyzaxEZr3VgoxUrIXow72OKXwXkBVSQEzk7WB0lk34onr
PyxP5JwM17hFkAMo0pA8p/NkAWsAGecYxU3Xsejsuj+yOjQm6hoGh3t58PsuBgk5F0chLsQdfumq
xzupuYHIPIj3sBSDvW89DTXdrH2OGKBclxdDqemJ/CsajJR41XDnNWV5gLjUlEf0mWbndH8jJnau
7z44TWXiQPIE39SCP7dlM5J0+BFa0nbcuBi77CDHmuCnBOaiFsMw0g7Xu3Xs97Nl7dKkmtZ9bzGs
ioNuUky4Q/YZFP3y4Ay90QiitTPae75GDytqEVoP0ujHYNf3BTAFXZjeOyIY42I/u/Oh/j6z9HfB
rnJz9QpKZPJZVMqBukK803FnO21HmW44mzEt/M6yK5TdnUKnkU5kT1BhDiWQlT7OwyS8sxgY68gC
hqAoQWOoRwP6sF6ErduM5JCN7plnOLZweLjBdU45cQcPadsIqbQKjR0xopxnON7Mh3V2WWuWtl7U
niGPoHO87Xm2LZlejKhhVI9BvSlgkzi6NJ7QTt00brbwQURz79DtmjkdKnxV7bzswhJr3W4SlRx2
gU7gFoihxUUu4QVgbfb4LOPCFPLKDGluTgE5o33ortcH7hf6mvnNwRFJMbHITG0+Cdz4ifU6JFun
b8DHCq1CdewLHH8cH2AoDI9TBl2jrL3RjrRQ5t1g9ZaOvdyz2h0VQuTM7XKpeTsFgTClxvGUeCVm
fyFSkyJJNV5XFkDfnZaDeZNm1GBglMP1uuutrhgi7Q4skUx25+sWFizImsDsg1Ovb0MQJkFTtge2
Z+ynArtovomVpr9oo8ra+O8BO/H8bdYRa7c1XdfdPBtxy7423fnJ6p1g7cABsXSocexfZoAaKgVL
j5qIFGHZc4Zm5K32+Ypbn+FYPrUiXtO803vTq70L3BX1GdUF6Gxat/Kk4BW36uUBU1tlW+XzarDY
srNaNiQ0LMGdmEs8MW3FioR+k5rfFsO3qlgtfXpLNTHyaDf27c2wUDC7Lwww2xHH7ULEjgt/oTYX
aR3wWlGmEU5B6p8GwzKfmSXKTzx0jX1k4r0nvFD4EmOrLZYCzm+w5jBPtssl99bilUp//VJRCeQe
OZapDJwt7RzssSYCVpBJVbzVlRREE1GjQKgMqjsfLXZLx/2KJTbqp0x8p9obr2TS162/p1qBdTxb
9QTwvG3dI61yoAyZED5samsAd4Sflc0xhcodmO4Np2Z4YfgF+/jc71dTs0Rldhe8T0AjzIMjalHF
o7bNJ5Nu3jFuijRAZA3G7DkLRkr/Bdvd8mDRP74p0CPV8vnUpQg1uVpGfuPVxZwPculbNpTW94E6
7yzydEJRPLdpmuwBfLsSwlEyulGQYKoHjzB1VPTMYfuO0SuHIsClw/0/dRVVYYFSNCi0tfrmFwEH
IWWYgCIaYVXfRO84uIxJy3xt6k3b1P7suxE+H66/zK0cfhPl4sW2uPT6mHaVcqPPdfVJwJ4v3CNY
BxdeibS9LSKaK4GQITcXNWL8tSw5/ZGdjr5HU3sAuQRByuGJmHeec628ZuHLnEbjIBJVHwFgM4/Y
asJv+Dg+/y1V4bJ9r2/H/v19PH9p/2v70VewcX2eZuOH5+Ff/3Q5vfej6t9/4Q8OvxxU/fYyAgT7
/DM//RVwAX//bXYv48tP/7CvR7Sma/XeLzfvA3reHxaL7U/+b//l7/LB3dK+//MfL2+c+Xa01/2p
7pQsP5LRv1cWNq/JUf9S4zd5a365aPqRMej7xy/45e2f/8Crsv38H4BF59eAiOFmfWCSTEMmgsHv
MoMTUHFqm0gJv/8bBm9/GE74KSG2ukv6HxCPPkq0/tAZvF9DJjdsdbaxU0iMz/k7hpNPCUjsZThX
kNX9rTYj5Mr/WaeipHhg0OI9qxHXY2Nc081YmUBYGG4wy2cDySaim+RfzBw/jUd/e9VNhkMpQU0R
n2wAhhLEPbT3rNVJmAVn1bS3Gyxn7L7X9fGHL+d/sIZgkfgspNgm5V+oCHzQfGruJyHFpoy7IDrI
lq5pFiPuzCI3ecRa0thPYdKedjNoIHL6Vbc3VTb68TAIsgDZoBExkdGz8DLsW1Zwbxzy67Gwja+z
HDijrinPfSLicNFarKxWDOAQ2zJ21nJGtx0LDjEGaYCdBsjkH9mk/ll8oBKNe47dNpuAdUkemMcQ
zCv6HEhlOSqH3cRcPQHSmtSXoDa9R6excY03NXOL4wA99XtD3A/GW9/Pwb3Oum0tQEI3yRnlw7WH
F70GGEKBCJIQG1e3MfHGh2un2atbFM7GrpkZ2W4iBbTGVGfWxEgsReKWwmf3afNQWpHVCXOvSajt
Arei8tQozerCsGsUDDuYNkBakbI18pJc02RbWXD6XAJCHJbSrktPGSz6VmQ6rLCxMtxFnMyFI5j3
aZ/9wxCwCQzZQ1/kwuL6aqRzQdOJJgFVrTdumz5CnuH04g+yL+NK1M7AKAOzINtCw1uQmos5iIa+
T/CIJyMOZYP4c7lLNG6SyBgtofeWlaT9rgrgWR5aU/fDEQX9uRlbasK/11iWGm/WoDKOKPlpjEs3
K/03nc8FrXwm+zNWNKLmh14GZXrquGpOvjid32iCI0Hz2ICbeO9oIuBkDXzF29sKBZ2vnxjEvp9q
JHByi9N5GA59syuVEdKLK/J+F+o8mw+209fF5ciTH9uFGEz8nuA1maBmtWRj062yOSJa0XY7TqS1
PDFwjqcMhtx87NidZ3l93U0zqoplTdkrjV20j8rRbJMDdgicnhmMQj7CJSyOKcjfxiJcYk/d5PI3
2rlXYLNexo2eMW5NcaP0L5p0kXfQfCAA5Bz8T8I2WPnMp8Cc48zK5XeSHUQBA3upvZOBEniK5Qm/
qb3yE+eL2wVsCaj9GrIjLEnjXda4hTj47NVPw6oGH8mnRsANW6gB6hSyym5yGWscgUscDeKe2XDV
WXP7Ivtq6ne0c9Jsuma+8TI5y3ijUdzuG71kr6Go1NlIwoDNBBdavtuAmQ0oydr/poRitGR7KcJL
VvMGIR/M2cjFYotmj/O84o+H4erE1rLO4PdKsnBxOI62ONIDp/jIGvr5GifxeFOmOWe5gk0FIURd
3HeTyB4MMRqvJOGN/0/emSRHjqRZ+ip9AYRgHrYG2GzGed5ASCcd86QYVIFz1Q36Yv0hMrMrM6ql
Wqp2Lb3zCHcjjUZAofq/9743RH4n1a8pU96vnnDVXUlXGZ6GmqzMBuc0qqnXrb8HUcr5lHcODZIG
hl7CqUOCkiTSOXCg7gs1wM0HznasApAWm1yzUc5ggqi3Bhzn3UggbdgtmmGiVE1MQmFJ9s4utpKs
jEx3HH5G0U93C4dzcwfCLfihJ2DsIs2xi0fiNr7aTE1RPIuCJR6ru669q7wq2p0FV9Nl/xPw8TBa
ZgRclmn/nJm1zLk1cs5iquR+JcrT1h7VblpAHMqx5t8cjGOSB9lwdQaHH8hblmQdUDrWnV428rXO
VfW6MANkrqSotwo7tC4GSCghVgQewUj3AKK9L9eu8eb0qS3PXWxXVYS428bbHq+XQPjmwMFJumd2
AEDTplLGt2mHyTzv7ySW/9Km5pr9Elhbfg9/3Zz8y/bm/90NTYDKFXj4bf6TLU1Tf//Pf6uzz3/e
yPzv1/19K+MEf+BNxSmEsBWAR1xBmn/fyrjuHwgfiCWQEw3HRFD5962Mh+MWXQTX1z88t/8kmVh/
8HernOIYNvB1x/ivbGUQZv7yqAc4igJDutXFVgoa46+2K3+YsO1bYJmHTn6Xrd8cl2QQW5lZdLVM
nqI3bKEGh5LG9myT29hWE7l59m1jWIOXfi+carrw4OVhWHpqChfq+I5JnTon7Fjl3lPdN6OQcX0Q
HYNSVfuCHGApVXpO27zaz/H46SzJDbHLzeC9tD27g2q6c12SIlW+DzQGMgzkOjlveyV/91ZAg5jh
bfBHvPZzfnHa9Bc0xNHXtuli3dlNexgH594qx61I6RIeGcssN4Y03zI/2zpo35SCnha//TXM1omg
0jWlLY/BJ4J5f2cqFSdESXJGCQSaF3sBcZufmB1Hwv7iDLTPma44NQtVDcpvaPt9vtRb6pHDLI+P
mck8doDo/8khf2LDpOmbNag7dr/MZHnJe+FFaWq+aaZjUEKxvC56Ve4y0VHAOO2nhiKgKZkif7LF
0UNc3k/JvNV776JSCu7G9FF11l1FiH+uSvPRw++0ofaQuUEeWgjhbsJbkNeCmZObTlvNunHsccep
8CjMKhrbNmrd57niVDtnk3ZhmBh1drMfxgP6cVgX1KpM8TvIIgpOac9sKf1ux+mZzt4+zGNBFQwJ
H98gsChx65HxPpbyhordjLN+x95jDOgSq7kEihcM4e/E3FjNFuM+SHr1wUhpDQnNyATOZfaIbiHn
5YwdUvkrk85nahK36xLn01gxMMpRGKPwj+07RXfSMDhEW4ZS7tq0qx/mJntwk53jHnMC1UzBmlMS
pxUcChpdL61VyYdgsqynLovNO5NM5WsC7OIA+Z5xkTbvAjchkuJlNDRSgAwCXcXvrRGf6Yaxj9Pa
Uub09nOryzer8+UNUZ7s6KceaN6aZjmMcU+c4kN/4l+Tc+gjd9GL3aiKbapZt8JRB8HDjUKSiykV
kPoYA0PQxOVNMaTlxsjz41rCtrVb42MZ6t90YtX4jwyCsXPxjOXxpokz9Axf0OQya0vz5JsqjKn3
kR5EQiYD1a4J/AkQQ3UsGW/sTK21r8mM5aCtNkOXXwc/YxOpb3TpiNCQ4MIn6YUdR2g0wD1+s8gY
/UMvL3SiR6MlJanffrhzi+KnkeVrQ70i0yptjhzKhGdiaG2r9ro27TzrF9NEzjkxrMf+aplNvxcy
4TqU9oEpzqMz+599NYiHesDjM/wscnoXbGLoD8yObd/t2clOmx5CXzgSK24+GxW/6DSIfS9u4t6k
NmNCsqL+NWETbvEDWHSRLGU+Hiou0+YpmGA/OOrbYRMcm2sFxZveVo8q4IPxwnI0gVAG8SsvoKQW
Bk+1dMOGJFQOfsISYS7sXcEFMDnxkzcpsJWMY+Dsx21wBbXBRlkbQzLkW3M6LsClJJfLpnZcCAn2
1+IXj5J2Wk4xCI0ieHOrvc770J37TvflfmmghmEdpkR3resNRu86ayphozkWIZ5RfB9jT6S1dasH
GtY+WEhDl+FiHH8UybhLgaEmpXGM41+kDsl/DvjMDXAOWG+dod3ZKtktPRM04vZobAeLbgz250VU
D8lRUhUl33KxG6bJ2Olle+kpXiR7H3xTRBbF8hSX8jJkk74KpZu0yHnbX5VW3zDW2o+i3GekOKs+
3uv5uNPScS87/UTJ6j5oVKQgqWTJbTnZEWrHPQWmTlg08qRb7MRGc3lspu5aq8/OKy7VPN0YQfOm
SvM+rZaTl2VRnxfnmmquMM7ZtENOKDeew3nRzB6YGK57Hq0/0M7jRbpV6GA4yl1RuWyK2X7XBnNq
r7v12/qxyoOTDmSFo1a4Inmmobtrepq+LXPcFqV3yL30JZZ0pU9z/pMNTPZF6h6RrJ/NxH/kdBYW
gdteg46kWI1oFyYYNkNnXKvF8Y5tKk/mh9Qr74fKvROVvu/64TnJivzWKu0Lw+69sF+J14WG1n8m
Su47Z7kZF5OuOzKCfNLYVNUTnUmEFaf+AeaBRUn39DX2bKWT4Lfq43NVLDelnT84MaGVmKhkFNAy
Ru3myVjfQYnQk48l8pkw93lp5Rte/KMP6Q3tgeBovF4PFXxLN6VgSPeh1aVZZNTt0+RIpuTV3FV7
ug7PZOi44KavZe6G6zRWd2jsM0XmS7cza/u1zoqD7jbPvmE0a6YOkV8/JUZx7wzZ3hrBbFSYvhhX
Hi0h7uZ5PAqZb2NmbJP6CWSebSofhTPLL0PlswYwb2QIuYb9T27K3chs7ox5+jajYo85Yh5ySrJw
mtLATX352M94r5Y2zEz9p+7hTjidc601KsAN2sBSlNyxcG4DjeSv1+QR2ENO+bo8ZZ52GoKAusC0
wlHannFKvix5ujNm79i45bZbvF1cOxz0vMMc2OQF4cqcU53VWWszdfENZ9hii32z4ta598WAmSHo
CJVW3KfLjuLKbZnFT7FIH/JFdjfmjISbgCdpSkDauvqitfiF9qS7OS4+Cq5ma/oJgizU2TBFyThf
zX5VA7L2RqeWajPkMeKzQECamXcd+MEqJOIg41+kP70p30tvETcMUrw98ho9UdgT0dOPSVkGL6Nv
HpmxPwFvy3YevQhXOja9cGpWIAfSSbmVg3hpCcIrtqGYWs0r4dWdHHBumORx93bdeWcjTY5tAz9C
tONrFxjorfTYoxJWXvCQN/G1S3RqKVs+RAgQ/o7LXd9OFHOFjf2LuwXeYlne4Bq9QcRwj/R2nceq
LCOQ+f0RVTB45Zjx2TMrrqXW0qe3Gj2tRwparrobNJ8Qm/yro6U1UnW1V5YeCd0ia4C2x1KQ7Fwk
401qkVYvGS9cpOdrodcYv8fEjqpSr7e+ED3+HOusLcUj6GgOWbG6Nevuaajs9qBKb94M/jiZiOGA
r8YnBP2rkLEn6h2UoBFXaUKDbw5xSKdF4ZIUwt/qTVlH0tDIRa9e/1DMhnXK1HPizfEtwtJnpo15
BDICGIszSKp5aQFOHJoYbSzFaPixxQXDX2gY0Dd0cKxfUvj7xplrmkH5XkWnMJEkvELP4/Vz6dtt
YQX8SQwKIVOTTwVTvUedcf6uAIpx33cToViC7W/2zMv+/MeNP9anxFX1CSHL39MNG1yK1lhtCCR4
3gu/qNmRkKb60+1SFMG35SZbFWdsftcQLp9iudcTwfdev60/8h79mE8BwAqvFBVV6jS9RSMAEIkp
AszC+tUkAdCnDoPTuDGMzLtOWdaFrCL3lGFiha5OCZlbJ/Ham3EODoO6E/ECBQS9n7RrHmm5dbbg
l6OD2+7JMpMZdDlpryprA76guBNa9Qxl5kWTAyjTMWfwJHSxD1C8omBpPnSTbnhmDnUzcB3OyV76
zYPeUaDmTjTJCnp6faMELjSKR8oUb32tPWFA22Pw5NYIOsgCbXfTBtQr2gKztENPKyakJSjee9k+
aLYzIaQa8lxUcbYrlm4+1Cvfhl76x8W27kuyw1tPU4+5nlMA3d76VUIPYHEhJasicGSEU1S/sAsK
lmiJa/cXJMfxwJntw4uVFwWUVp0xY8EXWgkinhv/UCkFdyZXVwbL89ZJqvGRdMS0K9lo7qspbY66
keP7WMrqkQDwF1cSFfBe0URSZk40gsNYxyHDtTHx2bbGjITdioMeOLs6UF3UAW1j3U3YGcCS2wR6
ztXiF9EypdneXAdNSXyaoVNEk9d7W9U5Q+Rkk3lRoB6iZjTLELsXHeofXm5/5bQmhswembeNzbe/
pNW3SCCE6VYf32DVDu4Ry5cbvxtlWAUxvwnHOhRpR7ekkbZRWs0hNyA+c0ixAMXs4AbElGLXgCTN
6ihvW7fOQ6zQMA4SkGQbpslB1FSJd+mVeS0Tw6bKfs7vYNV5Oy02yt3fbtluLh+KimcO7gKga4Nf
7pNm4P/RzHlOgAgcxDhye1jter8LruW27BSzqIB9NxHtbQKF3qKPnnvXzu34lpH0vGz8ZX05uI3r
6rO9mstslluaaks6B8lQ3tiTWGtsZ/nz5wpB5c96v2r9sVgk360v0xoaosWbwQy9bey0IIiAy/DJ
xidD0zHci1dpKNYWaZnvvia5yRdtOfSi7x7JDdjPRRcgxhbMoc+esu1nSDXtSWEVOdRTqfPZOrRq
WnxFy6m609Ck6YMsZyAWjD0fe8+DC6Gz1Rah/Wcv9LSkr3YvuaGZL6evXKfiTeoVW5i/LWUF7VUb
u2e1SgoLIoS+sBOxrEw//LlcJd7Ip/K3t8gko90itoi3osmGYx6I5DsBlQEsAZ8QczkuN71ciPH0
pkX4pG90+3n0Bq2Nqmz0PxvCKCfCkvaznrHOYnNe3eWyquBO/G0xbHv1JTvPgtoUlPvChJy58Zs5
vdd1kB1JQp00pSH8Kc6meP/nwmgLVii/nPh6BdTQZPO3V+kdK2zTxV3Gap0zr4QDqJ2TYuDndPgy
hTvwirbqU35cjlKCS57fTf1YV1nDdrzR3yfwK3vZgsyKTBi225QaRnIME1y4HWy9mkqSyjJDnmKQ
kKd1gr0TAPMizzNle+j7YjrznF7hiKNlkm5o7L1XNwFso6b1ONOzdoFW8O/c1OBhnFaptlVCdSkt
XGN9tujURrweteXaxsvy6GQDXG4UVpQeLe4PLfBSY+MlXRNWS6F/LCi4pxkW1hZ71HiiVFhtc8ub
QExBSrxv7JU2tioXb067WtQBBjQ4k/RGvrlQh1+8FHeBmDONdb2R66F+8byjsLTsdsz1xt22nTW8
9+i6NsaAQZ1Mz1o8bum8PuCt9MaHgJzTvK+k5j51WLuihH8WGQOmJqhhFjNWskdfxkC992g2aYjP
652BxnKXTZOM+p4zQUhsSL2S2kT4zrHKy5SsYUiuI93TyJIc48S0gRNmunUeKsO/tlXuZds2Nw1n
66+xMCiz8RH1vtUOYO3ou7dNAfWiM7VjPdjW6qsRzr4ax/KFVhIjNJ10vBp965+SNIn3vUnEKLJb
gmbs8zRO9Mb6/NGLYq0Qcw4o1OrZyNvga8kT9t9YlgKCHGvkdyjGgMjFREJmh8UP5o0U0MriUj3G
o9m+TPqIJlabivEXuDGSsXlCKe1YpWErKPRBH9BOI6KHsxrokpvFWZZTw+TptCjdv+Oam6+zoizY
4MyPgQ9LzsLJV69hFvY6g48s01/GpnOITI6jpB0cDtAWvmR8Tyurd0ymiakVsHoMLVUJj8aeg+7b
RUy4ehNMOm+02p6dtJFfjRr+JkfkqsYey8wj3zazpT3zn8mvwC+tN6R9gcaBB+vbd9fWeYs4/mtR
Bu4Tl6d7Re7B34O+s2+xUIMdyruT1I35cQT+sxKOJvidMm1fYxPehJZOwfc6nGQ22CFWsYQYaUbn
N+ucs8TpF1gZjhuYYzs7skXZPrVWVokTdl3tSo8iyNfM6PuvWNXFZS4NNsYMFLba2Ddfk8Vvcpll
di2VI6nSTZbO+prsmNMDq1loLcI80v7k7RblBjvAbc0Vf5v34/3JtYK9RCKw5ndQy4mJ5FgoJEA/
eIjJXxx6ldD9h3+TNdPOT/QRcIT0yR66lTRpGiY8Tye29PQ72qIrnGd1IOCZ4nizpVveMBZEdOHF
VpZdnDL5nPhaFy4u9xAUMamebAj2sHLg4CyF21wwegxh4oJisTKLjRCEsJC2gOzcaEqEjg78LS45
ES2tL8+9wRZcNwZ5b5hmdZh16R+r7tXJg/GNj16EtWjKa+V6qDVLotHGNy/advRL75QxgzpgC/oy
NfY67YAdSxlTdZSVCeUpVd69pMmh23S6PUQ8xNpLnOIvEbKR25SoDt0Bdb9zqlg9LsC2OI/H6ozO
Xz33VF1ERqePD1IiUo4V6zUHVdxhTRAzIUhwf8aDP12wlc8AOZMvmZfFnZ7BHQNEuUopi1XeZKnN
QaA3NT+MY9zgxVhDThEi0aOUBRR6E1OEwZxjnlCmFjmF1A4lqdCtjop66EzZ3zoyq6LFq5fvTgjz
YASJPDmQ4He+O2pRbwbaNYM699tMJHUmVU2tuTe28hU0PKAjhtJum+dYlNah54qc/fTthI8TBuaD
iPXg1onxNmziohJH+GrTWQfaemBBGCwyA6N1npYga/emy1IN2cEG0Nl7ZRXCasjuJpLyFI73WvqV
F352ts2cyug6nXgOWy0DHuJbXhbhdp1+lmFJbx0g13VYxHnx55VoqxNriXXAjGg/BCamvdrwZxqc
rTZATUuCJ83XqQ8StIFCFa18LD9D4B+L0S7KTV3Wzks/ePYPx0QzOxaTGvetaTVbpQf+qTRxDodB
PtlqJ6AuMCkzW/1nDFKOxqzOc7MbWG0tdDxffeA3Kz4bT04schUfkJh5nmGK0KZHo2nUdeoc80Q8
UXueGiSFES/xg435k6lS5TLfKVQe30xD3N3INE62JobmvV50U7oFw9GTREeUBBIpY/VBMb18T0Dx
PeJKZFTPffgYGAuPP+yc1kvqzE3B19OdaBblxMCNsCE7EHCruyroxotmZv4WxrkhQqvkHTC3yay7
vhwHnw3n3HzEhYMwidsyuYJbyO9hpxJEzQ0fHuxMi8lF+ov/NM1M8ayKD7IsyMSahtfeBmVPSUJX
PoKFM851CugwCyRmaIdGaQ5vnUkwAKJojAGTREGgEtg/DoFnybwtQk+dQD3h2dqlI8Ahog3xfBCl
njSEGev2VllS3eca/S4brVDJY5PGxVM8D9O3Yl2uGCsqtPF2DpKMh4fG9G1pi/qNhYQ3svA0wZpK
DmbXJE7pb6DVVhNm+UJ9wRQqmaSNtR+qJdCP7lKeuFvbdKsFDZQ4gHpKRN3Y6t9sxMXB7tpu15ZA
iLaoTRlpi0QN90kfo39LIzZfMM2mV/wNGm1gKj0ZQasfMpJc+uhgmy1bVe+xuNk7LjKDVD86PkOQ
RNwplLN9K4bkzuCklDEyqG3uQGf8ykrTObLltkwChzApI81nVmNjN9gxvhdfozYklyWP/Z+0SQuI
mHPv3DIw4dk5icy44fArGGtOPtHjbHRRAuqcKXFY2HV2VpKcsF0CXNBVGrlOTIvI3AZnjJkm5k4Y
hw8JjfbDrrUBj28EHNcqz+W2SBvtobHxSusD3NuF5MPZQVffyMqKCBs+sX7dD1DEN5rLDD1zFhAZ
mhXN+exHuAyS76ovn2dzjlKj0K+IDV1UeJq4jraw3iVixr4qYQ2M8MM2aec8yD49am23JfMXn9ZA
IhTSjWam94s+7yptiWqsXFIZ16RJbxmCMPMp4i2a3rYSxTHOsP7Hrv2aNvSd6/hPeyZ6mPZ2oBXf
29g7i5aM68wdu0fm9kNoBOt4S9ib1mZil/dqU+ItEWax7AuHdpqcMpQlEsReBOCsndZ4/Y0zNPM2
qAMbqWLIXgUtah9Ga5o76Q/9tYcViJUV1MomtoR9WDQ3T0LXmPTfwMfbG65aVinbi18mUsPPJn77
06itNBYj9cZ7YU31o4/zdNvVOrzhBRBiYy9PZMfPHopGiBzFMQyuxnYppU35BVp85lPUmmiKBMaI
t6ZdcpODYF5cOc+zb609YgOVLniwiDJKKf1i0iLd+0HHBzSxhzllE1T9gEjKsE8phHvQGmP8Rv5t
mKWjk6hUij31Yz5KAykUjoPWGX7GfG2tpL8hkjHh7fYn75ESxfFcpN7CThNjhFem067vTAMrATBV
F/fBCZdyuZ/tNtsF9uJ+acaI78lrSsJEpoNnWc9PIrXZZ/d6wP63cF8teqW3mImWY1mn7s6ezbgm
rTRU972TGzd2qxFHpU9oW8nAP8yzOzxrlEHtRs3yf1WqGq5VNwe3yhwKRjJF+uRxuvvRlcUYtC9k
fy1bQ98OtsxPYOCdizRyPJhM9tS+TOGR60adbYGccWyeZwgOKRmJbZ4iOYlcL94x5Za7pIyTu1pT
jAXbpdwaWVLcTY2Mfylr0O7Qy6wtWLXgPheDdVegjyKcWO2hjDV3u4DYrogWF6c4s98bPGl78hXk
0pRMf/JE+LcE4+YH0ndcSGULXwEztvXZ+XxyymrjYyNRcCqli8dkBs7GTcAbagZB8GFur35LnCBd
PMyqrGcXLf1zCGWPcwSszo7iGOGv0QNxWyK6ce9jJUG0sOclJFq2NBGm9zbM6xYoJd4k45jq87LD
k1xcvKJLWFBWMSA2QWguWbvF6L985VjPjzlprisNQvqBbh/tnMHm35pujevOHeV5XhJ5RP7sgaOw
e60sezkMBHU+AAM2LGOifqDO2cEXNKttp+fiKSBBsmv8ZM8RPT+nEvcXk0NQ5GUycu2KmHSCNRmg
GUY+EfDhHi4+k8KVE5yF6l5j7rYDqew9z2LxURVSmK2lnVwU4KOVyFBAj+dJeDQr2OybIbGSVzXn
/qOracjGzpg1uwZc7m3SptlNDiVObtJAmkeQ+o34b6R3/7/w2QY8YP4zU8rjZz18/o8Qgy8m1H9x
pqw9Q7z0H0le/4+1mcQLyPOigxhrP/zffSkOPlocK/p67IKKDZDn330ppvNHgPnchXrjmLrzpzP3
HxZbM/hjha+xe8LOYsOTMf8rvpQVbfNPiBjbpRAHX4yv0woDJsz/i/8U3oDs+xEsP2FeTqSdHT+5
7KEPi9VMv/7pE/o/mF3x2fzHb4U5xzL5fr7r/MXNO4weA4J0qiKDHzicDHCvJWHZ/843oeoJRy1u
W3LO/4LywU1KNqoZqojeLA5LPKuiWgbL/6WJDFzPf/hhgkCn+JUPD8yG/tfWM43hfMm2nMWqTrTz
DAK7j5RWzjfNkrTe1U5tjgptja0stFqLAudFxtC7tUEN4qwPAM7wiMZy+WYSoSNw9Jpg0QiHDgLp
xqys9awCHb9K70zJnCpUNmd9L7H9bEfYVdVRLjKCfxoDZXUA4arBVIbUXW4sFytL1Dql8WMmiYU3
RE7fJavGEgX4AfWwc+PcCif6eYKNllRwgE3FdvXgMEfD02Da2m+GAc21GQ2oZQ70XiQbMx9/bJcZ
NpM1OCThWDryUbnegM9BOuZz7TfxjTEWkE+qGJMW29lYZOHiVYbEHTzmMqJ4AOtKpufJK15EiTg9
Sg4gZoE1c+OONUUFtNCQ6FzwrJShwdn3d1fYwwhlBAdkuNA+/eKYOeMXU7nmrwFC2cnSwMrC0TLz
T77+OiQ0mEiHOCbA6rYa4bXIcczUPAMGrW90L3dzzKGe86nnrgeIxzRIYaP24AJoGAS4G/yI+B5y
E45PnUy+x1GUAM26WVebDjahjRq4QNbMfIGvI9NcxUSE1pQ05KDfAxC2LAb2nMABGKa163ykcJyh
QCsl7uvBZOZLnJnPGWdvb4XOtMxXvavES0wCdCDXh9VVwcj4QspI1ooPpS9rZQm2CJ6erRFislTi
bDDRJzcDQp2dlkESCFnSzn9iI4mf6QqWT5aubIYKFXmV1Q0L9SPsPb9dxcpEPKiuaT6Y++V3ToXP
YTNkbvmSFn73YVJLoYccOsrbOuV8HyWt4b4UelVfl9wbzoxufaqrrHqctzGD69vYmYP50KaD/2Zl
gfslRAbSumsGLSMtaTcXJ7eNq9G4/CbGtuifgqQuHqc+QEOu1/aUtHXEGxh5WUSpN3Oq4wA1Hzi1
A6xCqRMfTg+vD/gGLq1NMFhkhBIuXUY5OT0dg9mKdF/GcTKssq/F6E1bss8msRhKzmLClNOD+TcA
vecW4UidhGvoCN2ZCJAtyTGHcoRTSSAWbwxHYBry1bgmRgeiQoZZNpRoLiYg1sXB2guCSFafvana
+6nx3G+iP/FB4anmqF+62hv+gI/G8BHLOqHbr7HH8X4zFu6Cqah2cb+ZmWmKzTzK/p4q1QXzKeNH
vLMxzI/tHNtogMDHhiJ0tcQ4Y+HWb8mroTHn5jJ0NE2MjYGBCIZ9j7cEaR5o4i9qy3u4TLXeGptM
ow+COJKWHHtIUGo72jqeKJo4cLBKj0KITYFXq8EWr0FEsZRHqMjF7f2JowFOw9wZJeRpjfrQjUPX
5nExHEpLC6Ou7kEVr7/1Bkb6Bov2DHlJ1mV2MoGTW5t01MtnHLGzu6vGPjE2upljm9EntSzM1Md6
CLmMiGoPjdVJzrQlYzZM9MO4L1xZPHYT0mjJEuQjPXD6ZPrUMQcZITP0qGNpApopa5nxtdriIoDm
Mwwhu1DpK05LA88aDXLZPvFVy1ZrMVxz34DKZXmy545tUjo373q63v7FlOgi4lb0nxNmD/o2E4qR
yTyTx9k2Ra5pXFWC3axGsQC1K5ryvp0YE8SFSGDyWKXx9NaOjXfLscdyt+gRzbCtgjrdz4vZruUi
A3Ymq8cXTykInVbhUjbmm8UUqN7Si6BrUUruhhOw8pMMibqaGPdrVg3DYvAf0ljjnWq940Yx8zmT
INqI/0QbzRdaGzySAo6GnL4I69PJtArhiAn3UYBWm7ZkC7gPzJiEowGK5+RrUzFtKERJv/siS95N
YpQckzoFFsmNu5yV1KqwXaGjrGD5NaFOnjgwX8vSZOiVL1jpu9Qwb+jYwHBKFCjIIrQBjl5Br3m/
QWoR+q1lSiyvBSKHMZVQxBgNpZXe2a5eqchop/Zh/USmDVuC+OJRffcGX02obdzV2YC7u66rkAFK
e8Mfgz5yEmk+KVT6F5nVIx4RvJBwy70peJOj4X8sXMWXsm1bi8kv/J8IGgV8qyyfKczKJiW/Bvb6
MoTulfHbTkrWZk1w62xwG5W/YoB4dC2VNsdbExZcROCX/bw7jQRU8T9g2R8Wp7kjk2rcoHXIZVt2
ZvLm567+XvVilhwp9ZXeFHfOyavJcGxGH6zzZgKb+auftLHbMpmdPzO+VRl6RDteIZDn2mYKkupN
MOh1SZa38ZOlmfMzfUPaQXRytYksK8O81qiMigpXVzNH71G/b0u7/qqDtvySTewxYYlr7lRaExj6
FNpkMrkbLWa0Oom7JS3rJ3B4JWlvg6rXeuq8WwKOxGEyc7R3trVkR4cgxgMuEQLfuvA6zMeGJnYV
DQ8GyQZiNJtFEqcJE2skr+AWboxHMCcEULGte9RwrTxpOQ4FTMvD9CrJen7avmZSXzLqy0+ZNX23
MSrD6SBPD0iVEkCHt3HngeU5t2X1KIKcZdC1q/kyd9UCZGG2H3lWldaGQ1d7bBFCeIGlc5bB7Vvl
G4iJ5ht1BQ4SJHGAdzV18sU2GyMmXuk7tKFK57rQ0hBvhMd2K5y8CrRliSREmsIXxjOUCf27lWqY
DhVJ/QSM1bzc16Cx7+omRhPSusp/cJ1a+9W7TFIpqlhLuXyra/mY8rK8NKXDPCMexgTSd+nwfDXn
iUaXTI25u4ECMVw1OmReg4KfUwVjdsERIl4Xq5i2C/GNDUfz5CL7rrh1VEnth8Xj6RFyA/48xadj
RwnNQOf1eAn1TJvci+SpMkHcQ8prjCJ4hrVjvWbIBf6uEjSiVEZvmlGHgwiXSybkS0651o0APUdE
xTOL9IytfQRlHrSYI+sMFiI+xmZ+yTFIcFy3Mu0i4CdMLIoZdQZom80dmgtNSGRbE4zNMCqQJa1a
3MeeHn/PjcGNzAw5+ywsV50DOY3oN1ncEXOftHLgOVtOVFo5RY/trxbpb3Mx1zm9tnRfwdy7Gnhg
0Tzz2K4/Rrrl4h3lPsZRkUUGVmsnzhVBrbvVlAttpjU9PHleqR+XisHzhi6m5n+xd2ZZkhrbtu3K
7QAa1Bi/7uBFeNRlRvwwosigLg0woDuvKa9jbxI6ui8zdY409H2v9JNKZYbj7oZhe++15rrzyXV7
bBFIPHIUEXdoTTMH4Txes13u9+77RA43wEHpxVfYEyXMM07yZH/1glXBNs4KKmcmYfxG+lRRrmtb
lM7qExzzdO1nQ9pvE8ILzgUMH467WRuNgYoKU/0NnvNPlZepg9tju6aVqVviV0LzhEeg6kDnMT3R
2ptCY3TAqZXwudlwn/66KPpKTvypyjMJ98PL4IJqQoL5azBt1VXdGuzbBlntWPdEv9TaptG16KUV
5CxtpDfjtnHRmtNUt+2WHljjzPiqWt8Kc4fZquH1OjYdiR7qZHVgClAWJCkazEo3ThNZafdYBoUe
8L2aOH/GxQ0IuWiOfWp4l6DEsk8YK/LGt+35xXHUnCHTcOoKV2fuv06DNb0YqSLSCa6NuOlLM7l3
O3t5qxQKHQZgyH8yRX30u9Pzfx02P1p+fbECu/+zv+bu//6f+r+uX8Ff/GiwMX//a3+0MezfDNew
wJqxiHiMrdm1/7+NYeCUZdZPIDEncZ3/9YdT2MCVg9PF8iFbIUC01nX5320M5zfSVA1brNnhlvMP
0fT0TX4tyKn1BY0DiGkm1+L94todbSt3IRglQUWLW2w7ni5TyHjH/Y5WQzz0xLW82EAB1BawaHVt
yIVaI7YMKIbIGNQ72RmDfcL4iW8+IvrsovJk8pI3mbTAFPjRhYgxTO/ziNECIla62oi3vHwIlBzc
RztBfn+TWUaB9MIWXnEd2whuz1t0cUOQlyjLSXfQrRcaCvmVbtOD3HE0ypvH1iyS3Nv6jTKGN1UU
+knnKH7SSkC6hDrG7hMD5elyRPS14441kCMP6wHe1HCCbpbBokcrpnp4STsz0fHE+OOznunMWcDu
sC3Hqp2uR1O5Lmlqffbhxn0an4+Nj72SI7qvoWydWyJggBK9ZOAniMqa484+Z2YH62GJp5G8IOHN
30jFo0TlOAVxse6jEff/onjIL8rAtRknzDSCrC+t7wCk53NRZxN4SS+LSLnq2J/ZfGe9DyvmYdlm
kjCzqIqTqYG3TBDKViOEbKVjmsN5CnXiQpWMzJArTIZGYqVJ8m6ic9hi4r607xVs4bteZulnvyox
qF+zp9zmvLCFt9Rr2xhP9SWzue6CFhxBpGhe4AM7pnnqhxYbyRKli72JxApwXL5gjsj8jWfoYu5l
XK2wR8+A++jaKwIS4wmPC+F1OMDnhuPIFm6uf68YSvv7uG/961kWUEQZKQk8EUy2wViUOs7ldFq0
ZreI2XjXVy5lNKt6CAnbiS+7L3BlQxJeR9jnqhaaiJkrLmhpAbosv6CXkLsBYMawmskPovZ5yb8Q
mX1RLbuOgxLJsLFfvRtfOE2fmdg7t1n5NvorbpN+fI/NZ6Vwpm1U6/hizOHORBFab8eV2Jn3sDSb
L4wnfoDoMfqCe4pqwt80aTA/ly/8p7OSQBklAQWFIkItCeYB+VabIlvccMK3YeXptv/pCTW90gEA
zaZluv6tW2gWFcO4Yr7s3iGXy1KU8SRZUT1KdxH4omF20HZaOL1YzIoj5HO5w8A3ktS6NlXaPad2
/QRWJ2J9YSKiyvAmeGVR76zZqRkn480AhY2n0UI0TVC7sU1oEOOOG2axNJFiLdLOIcpwHuoSMlxS
0DGU2J2mlSFiRCkYolsZoY7xMt0qruReg/n6yVifQnlCF3+em5ZK1+keR+66Vx7Ve1u776MxkdnZ
xsp7EV0l4etUFgYkNsLmLkZG/0jAL6UXw8ke11NHiFmQDUv1VOmpZBxuFLibdJZuElCGQePgPpR+
SNVA0mXvV9QYhLI8jJqdrefLIgVTgxlv3GOQVmS9ktGRbzkXM1SL9QybciRsMtPAXBX+tpnd5YyP
Vg9qW8UXkGjqq4Eq5DYy9sK5tOsBi1eNEvm2d72kCBboIx6lhoMMBhA/wDGVqscxHwDxCYjoC3tN
hNwY67p88UQuvDNvHpybmFvpw1WFjAOgULCdPAct7q6KsdZszCo2Ppt6ZKg42L0WVrbmQhpaZgdp
couZZIQqBrrPMBE3AWNoYK0Qx77R8ymXu3gspnuYs+jVKMG8b3qqdA/ylw8AurNi/7kiRRCGSa07
RSh1RZGRSzXex2yH9AZ8TMEID+aoA94lFsxNiFxajixtcaty8s04ycTOuNOEldy0uL/PAHO5ZQjP
e6pCRq7KDMhJK88BFS3yGBUYCjgJ9sW00ZvYv8y0qp23M665e4SFSOlkgaArrEkQvFN5HkM06Gbv
I1mIVQOvns23DGlL0H8N2xhJytq+76MlFMnUnyGdgXgJCIxTeC1F4YeTU2JZSxsqlwoZPKlV2jio
EHe7/aaSEVsCmkdogtS6NcgtEP/eJh70Og7tXFa0RL3UvEK8z7qukiHtTp3FLGhjdR0GnHhE9xt4
qA0Av6IBx8tInhyoOSLbji7BroKXS+LvljfE7imWWQ26YM1P3vSIWc0wrsuoP0eD1SZhbnvGc+Hk
yxSC8qIyTTj9Wfu2isFUEhalvSxTqlcbpfsKiaYH+5xbfFZ3CMrGhEl3pWMc1FMgeJaOtr3gpF9v
kbLEfYjij0g5ZSQFqV7LgJim+groYoqRAmcisWlT06WKw1giC9zaVmQ+Y9HR2oODXNWFjtPa8VEH
v24Rxxepe0ibLB7Qvmhx6W65NvX6yIAtFyOfv5eiwtsiKJ7elnxB2RuLgWWCiNd+sGd+H+XzML3F
iDPLg0ydaTnouF97bhj8mhu6y1GD/phjdAg0C94WAXX0Eq2YRE13av0XuGEonAYolIqTsRfp+9oq
e0JGMumfU1/FNr61qclDyPqN3K1KIKJbyZ2GnOGkiGt5Lswkeas8YbvCCzcFHF6ahuxmLlE4FTrh
wVf1TgG04PmskaWF0jqfUzS+M88sOazojLruuB0QJHPptdnw60j4C2woAdNoX/oAnrZG4UzzOQks
yCvGQZN3cKHK7dIP5KNl/ajmHUoismHpGk0pZM1Gfc8dr7r00xKIoCWr6dZkp0Q1hCXH3JNuKuRh
ySobchlE1PagWjQOV/FSjW4IJ239UX0zLAzxEz75pC2EdgBV31U87GPpn6UZR5sjML06PUZknLtB
26IE2gyFhhSwVbRztxAUKnkcOo0P0qIFsXUVpBLC0wzjM6Lsb7du2UzaLlvGKj5kaWo4dJq0eQzx
R+k1qga3fpLJRLNTaZV2rksLGqm0Fg4A0KXnmjI8RWieI3h6ogJFTAF4kbU0ky4EiQUTrABM05NN
Qf00vdEEbtt9jHB0dQw2c8yBprKTS91S3XTC/TXaZ5AIVmDqEonlRoJtK461YZndN6fGTTIiEL4n
U5d8slqC/drnkPKOVv51ETW30rEucHOGkIJXYi5iNzMYJe6kgAzyxT80rc5wgArfeMCzYOZnrEBX
2zUDLhKEk5Eww3Sy3RcPpu1HPiC8xvxQ5u0+GzxtJdNSse5irbCexcTYO7CKDMgKac7r00sv91Wv
8RYqrSpuEalFfthFPe+GTrqOIGrokZ6K1OzpQ7AWOXuJTkNqoGC02DoKHGJl9fZOMzXzOYZ48Qaq
cl3S9sz+3RH2EgcLQzd3q7U2ixTtB3fcmvFH0CAyV2INpjVnEWAMf16bHFaSVxMLHiyDQuSPuwn9
ZeYSTbJUiOH5XNV3lRfWEtqJwjWkSo+C15iybwVteJK+HTSTWxQWQ7+pSmE9ZQyqQKe7BVtZJOk0
bNIU+RbmKGUfhTfR/WYMsZibnkwIEgHIn2VHgWVxCzEZvhnfmM8J1ao//FbgLdf63r4VetfSjakG
TogYdabP2stnL0DqWuJP9PE4MMSIi+8WulDGNjBV9V3WquS96UZGmlXWt+kaCIumoRhVShx3gS2O
MAn5iXhGq+kdFvSf3CnDeeKL7qK1p8wJBxrm16uy5nFZesKu26akM+94ynhoE90Ec+xptglj3e53
s2IOGGpMI9OAkAjnORIzJkyvBQFHRCcPKZfPdghTowf3WaOZQvG/NPTFEhnfa6nn9jdTK0ontAiP
pZfKtNza9X3nuJtxzKo3S2jFuReP8oX1nDwvNEydbab5eryN/dV9Q946HJJRara38ao0mQKSCtCy
tmoQCDKMhiuBdwgMMRLrQcNxGHExSLdfyylHb8+tGX2MCzvtVnl1dTOL2jqPAZ0sW7PAxbDn7NRa
nKHiPNv1CQaKgwK7cAE1bqh2Y673H55V1H4I2hjAtSVNwi30jEgNLEXKgK4XxcOLlppIP8EZmkHp
tUvCWavOxT6v1zWhEfpahRZjBYdTpDXNO4lv3w4HkEMnrxV0KW13VO/ZZBgXskD6sus9dJYUSooU
DtXwvNx0uurcMBe6fGFEwGZoK3u47VRSi/0P9f6/Gcwbf5rMU5/DnqIL5RPyZvw6NEdHkjPnzRIA
V63OPYy4jAyKUeQXVpFnL8mwtE+JtIsPy4lw5GHts5lO6wM9zDYrNQ5ifYl4C6kLTKa0A+Dw1xf4
b67PMw1G7Q7BU1Q9tBF+zOexZrvtHPSQ9OGSGLqLBXzIgDL916+yyjR+FiiwVVsmBBE0o/xj//Iy
JIegexJjAglpFuWpw4zsBZYzNoyx2hw33oK4X601N17ffnIe0MgxMYRSUN3XOBdfU1qG1e89qv+Y
rra+6E+tu/WiCNlC1ebQufyVGrKmlJd1FEOJ6N4RNmdL0HTNfOjtlOHRUv7TT5pmpEn3wcexyAfx
axeFbcaztYioaKft44PeRTMPUhJl/vqTRvTy83viVK+b5F+h16dds7aMfvw+h4JY5hJv3TZO53gE
4F7UV1k7+SHjdI0HMj2IsmqqnWUu8fVfv7Sx/uyfPk9eW5CGZPP6tg3h7efX9kmVifKstLbpPMFe
byMLzTfH/g235aoZYLphbiwqekF/PmUK3DQQ6ENF6zph/dmat4dFNcd3DVHB5y2Gtvemz90PzYoi
qtbIocAx1BI9SXfIzOCvr/5PPWMunluUZq5wEEOswL4fP7hkgQsTQWfbzjl9+ELBj66y1U04LN0/
fym4NytnB8wf/L1fboam0JMuJ1SSjR0xOLO6JUAz6ARkwvxLVfYfl/i/+UocF1YLwiBYQAQk//yu
shz6Obm6vCtsNqeEnJy9Fi2M/zUvvu1HphGRGjLQypN1DqVC/c2S+NMdZhAx5yCkcm2XJenRLf3x
QzU1H9AWagfOq7EgtagnsNzteKbriOzBtug3f/0l/mk3W5MtPT5Wvkx7FWD9/HqgyTASMOvncZR/
oTzGkLDy/m/usT+/q59f5ZelkvuWr7U5WbmNhtoqFi7Z0Ovp1kj8m3G0nL/Zpsw/bZ68K8taBxk6
QwbL+EV45RAJ3KQrehTaD5HymIFumhlz5mrCgYe0YXJgTm8G8eDRIckNY89265cBqT59Sbd2kU88
LykUKEoKMI9TBQlokNjYDrONNGdjAFHtt6xYuAZt1xv307TIez11o5cUVOXfQSD/3ZdEV1rXkaqZ
wrB/WZMJqBiLoZRGJnXtPid5+q0F4X/7T1eCDVDA0FnyDGfFryuhqOcicYVub+fCKp59vaaBOlXN
72K1/51y/DDlYOHB5/qrKcf3Lk6b7z+OOP71d/414rDc3yyy/9btFT0kwzJWxL9GHMBQ10cFpj+L
1YBUk3vtjxGH/9u6S/qASjlACXihrPs/RhyG8RuKSqZ7BuwvHqn6Pwpd+XVF+taq9zQMeGXr4/kL
L/ZDfOCIbU20zL2BiJcRDab8mczr5x8+k+vfH4M/RtX+3Wv8shXa5MtljjuQfJYSCBYTuxpi0Pu7
xz8FKFvcjw/h9b3wr8fbIBqX0eTPW6ArmSEsc0aGEiQjA2MJzt1N7FbaR1WL8mXoGp2Cq4y7Z7Ch
Ltl8upLdvkAqDxorJguWp1I5aAceDmV9kc1mop3xvF2+maKDSuB0Rf7JkN+YbyGNAt6fXEO/VdXI
zYz+qfCq54xnZ3yM/Rb/j4/Dtz2nPCzLLV58TDnUg1pr7LVUoDJpRKtXGJ2d/Mlr43W2bHRAWWeH
gLaDSnRqE64FwiqeyBa1YqSBlDEcr+cknThWcTDo9CB3cD2SEW2rramujcV+b1IipxhvVw10DnLJ
7hF3NDg9QZPr2PW82jyNfHbRpub5+KHHmSc2ukc6O0VCepPpS4eYSscRtC09ZgDbOba1J9zW0bKd
1TK2B5EIjJWkUTAI8On7Tdskn5Fp0NMZiQ8hRY73TqkxH0fYMd9qyi8AQRXxHHoVZ0fgT30B42nx
L+pycFvK42TVzWEsOY5N3uub0pLWI02obtwsDk+YsBol+t6Z1LxXV7oh4+j5KRGApzaNn6YwKupX
BLr9vTEDN6Oo1Kc7KbWl2Ge5lkAnrdZQSDEjHQpdjukcA0fuBubTWnLp8OIF3cG6oCPXE9EjgP7v
SfLhwJXNs7pMBvrx5zSbSmerJemQ7JQ+5KgEyh5cO2Euj/2cGiSHzd2A5720racJRkOOdjLN7/DJ
MgOx4IcH1pyZisA/pz4fY9h8eUu62pnVR9pTU/oF6xXBHfMoapV3i+w+7BplD7OGafVyY6slR16H
ngduiEOA6RYtaJQGFl2LAhGm5d/JUhte48Hw2q0xGWQduMNof9LUJ/uwbgyG8JZQWFdR/6IBnWKp
7Qw5AGWnzOqTcwcuExa1mvrb6HpxoxyB4GY0UvcS5WyCL0kn4vIUtQuKyRHUZralEh3eoWIk6e+P
/X/0bPmfYAiw1tj1H/bSFe39r8fP5WsJsvu+fscSQI/xpyfM73/rjyG6A1ByFaUzSnTXX7Hr/TFE
J8PdJjoJJBJAL4o8NuY/njAOo3d0ETw+XJQyBMhyfP7vJ4z1m80ofP3HYwZKCvw/8QKYRNH+vDEz
qefAw49xXI8fhyPg5405nqzSY5ZJz/ELrmOJtds8KbVzUEfuEJQvx8mmP86NKXKCuyctfuBk41wh
BOpvI9nZocfWuW9ywh2aKsZuCH1J0Cq70j1TnNF282Emaq170hsMmAjYwDeWyEN3zHjGbzqy/au6
Q6lCogU7uzNq76lvqFeHbKe6ca5nb9SP+IPqUxsb/sNUxt+MyJtenNxu7yevim5to68vq2Ywnm1g
Us/53HTXdJSDMo4+Bl+rzk301g99lohdROTzx4hHiGgoGCC7Ka7aK196kpaTY52ykVmjTsePXgin
TgT3TE5wayIy9gfjqvD88qAGN7+2JvYPl5T6bU+C2C4aYGEmWeReRnAlNjHn4EAUfXeTVLRbexX0
1vjSOqYg7aauvaDBhxmKYSHgChECcALMezpd1MJS8cMs2HNpA/v11ivLs9Yrj24xX9Up4MBlKua9
AppEk51IzIlB4VZ4um8Hysv8TT1lS4mkFdhHmo3jMYuGOiymcSQ0aXC9LaEbAONqAxLDEHmhF6V6
GVpW7+JcdKuheAe1tNKPVtILnOuOPAScR1fLqpZ1yHGnWXKWURc/9rlSJ5nk5dUYEaBcWbl/iA04
pU7LxxPM41ztGiGqXV1hqtSJgmfjHvK243fL4bUegMoA2QJuWNkoahGDHoQnoGxMIV2wAYDSu9G9
JeQVmAKPl53PpFTHz7aST4uxeFgOHu2FQUdU7dvIpS36ncLj00/zM7qknJeM73pcPqDSI/nCSo+F
ax1TvzrGnQpcS7sosVgZ/XQ515SbeXkSUXRqy+RAwLG8NLjHA7OWhynR8MecpaJod3RDEaraoJTm
uyFNTWdbzdrNALI88SeksDoj7rS6x4wnNgWRUlAiAN1oXhVKckcIzj54EZk/GejtTg95kG0GBmeT
OT57iJhVK3bmal6zbzQnzHv31k6eovkFpg1Px2iMmKj1W2vqrZ0Lz/ESSmvIOtzrFQiikhFQMdub
NUsLv9qNdF1wYf60cwZnP1gd5DR0V3P6VAzTwcmbsBftJb6LR/QNEFzXn+Ggly/6eKubJ1N8LoWP
chbOkDcfod3t26E29pQ0Y8Ao/6FtGBiTUHwf5975UMzdVrfb5pPKdqML7dqey7Bw/IcetTUnJa4c
KUKYas3B6PULu/me4gMflxZfr8uQvs09n/44Zyky+PQwJ3kOYj1RqgpMjFV8YqjRXwC8oJPIcj+w
vRmBt3wyoLxZaqWeaYcSZsHo+zuvwL1SL+bnTNbYPrGTre3gLI0/uGufEkAjerttoUuU9sWSW99t
R97GevwwQbfe+hUyIbvSrmSOuzAdqlcDViCAr4rp0JTdJiu9AxXkVaSbF5GQiv4g3jwtFteRkRL3
ytBWuuoam8TN5DjPw9Q+Oag74J9qeKWLu7RllTU99vpK3uh98QxJhPWZX9SzRIVSHbVBD4d41eAy
Pd6MvfEWK/muuv5xYCbIvAyCJfzCN54nr0gfT8ZgHkzlPbZJ+4A8A+91nL1EFVAsJFBBjzWfFSlu
BoFy29B2Kh2uxsHdJn3cXteTBb4yyXYKch2ZrMQWHryc+3uR+sntrxMLe3P9MlVASbv0HG8MhLVv
1iS2wzpMjMXyGkVsOS4Q4QEph51IFujQBNJIt21zmfjGYRnsgAP6y6jK+RUF7c6kkWrmD0100tkG
dX34xB/7ifqezp/pbxiDwE+J5k9yfxBAl0Q/sAyWrj9FBVr2KWQY/QJ56G2yfND22jXPI9ZsckJ2
sXUiDDe2Qx7TOgPQYm1r9G25dRrrpo3kOyNnCZi2eppLdc0oeBdbwBkh6IIvfFvqAr6bkZOI2B7b
SCPtZlY7S6pxW/QAd53xczDFVbbojwisL0kYvAZwcMTuhDU3HwOvyazNMNK90lWSHzPZumtOlkIz
ZAZMFkHPopXbUma1KJcTCPZj9hDH1XU5xYeyNHHSGv2HW0X3ky4/vNqOT2WGUg1UUQD6BiNrFR17
lwZZf0qRYzFXwUmdlybJx64iXxo/V7ocneoi6/AXqeECeN2HT7w2v52dT63Nh1zCEGsQAPtpBQta
A++J5uwynevHtESzaUehofNNYD9GtM6te2WWrAS9vpVQKFjr5tOE5ftJxw/1SVLWvFmgeKAMkwel
Y6SZ607fr0KJbctWv23z6ZJN5t1Ii6s8MrQbcPEhjCoqWWmf8Hr5Wxc4mwU3gEc5wz7u1cYmPlQW
z+3y4XSMccneGoc7siFOtZWcR117J1Yc1mi8Z8jCdtVgDAd8AVsjfs8a8h5RX298B9EBpv8Oy8rB
aruzFrUSwEEjPiimT4iIZ4epG9IGQKoMLm1a3ZR+HbI11ORB4bfXEg1BZxQH+tC7JIm2Oa0grzrq
brLDxbUVyOOL8XoE6pBB91JmfOVj0Blx+2es30L7JoG1JFgpQCgwz5eY/N0+CRpXnpl4U3w2W6RA
ATU/Jwc9iJNPoV+n4LIYPO4TSDPWyMi4emd2/oxddKX3bNUUnw9uEajEfqr9lq24Cmr4uljGX1Bf
bydOFsR0jFtUupfR3OwS6R0MJrEZ+ll/tI/SS8LZsk4OKYkVMVPoC3Z9s+wSNFX1UH5jTHoc5Nxs
lXXRwAzUxfiCK+TEAD4oUGkzFgyQq+wqxPc4rs4d5y2rrWu9Y7KojMNUe/u6Nm4SloplfQ5+xMYS
nzVQMQj8GAesOgvqey9+KccmyPQnuXDryOXa7IurDgkC6QfohWSLOBjVh63OJPUzAqssEEbNMUxM
8JjSIfBwk5FzfpbD7pxG1Bvaapeu6502oHOnrD1IYRNwYTOtTJb6grMlmSdJPGyHJlm/9HueSIHD
aSYpfOPkV160n5r0oyvlfGU33s6N/N3cSufMnHyxQ0747qbFBRUjJ1gzRU80uMdkAdbo5VfFjKxL
Nx9t3QhdkVxEsmFHFJvWk+CfDHeHimszGORKA0RWl8AlkSadlqr77DQOO3TwXbRgc9letpL17y2j
EeClu28NSKvKoOLTFklqmgCnm6OfwzoGq2mkJZpU/PEmxneEk0OhPzDSPckn+8ox3mSdhyOIGeV5
YdZEXGl85abaa5pGYTXwiPfH+uSAIWcweZm0I5TlztsRo4c51bqvR8gdspnDdrYuiIc7ozERym4h
5cE/crQLbTybZNqGnrgg8xMJKXHdUxLqBBpyZEaIYUTPEcdao24gsyAyqiDn0YPY9zZexW8mYxb8
ccz9NVjQZp9KiAtJttEKeytAMGaxHab2bTNccprdjk5xcgfisPqD4Y4HBErcdAgdraHb5Y50ONnG
4Uy9gm/+oHVE6OWPPUJZEmLPrQW5gwB4aWVil67MnVmMgcGD8uCq+7L/1sCF12/E/Ahd5oBuedMC
7x2T4lEj6r4fiBrWiIAZDYQBJrNjdW0MSLlK/buwxQEj42aMeAdGvk9c6iH1nEzufvHFo2RjjsWn
Sc7cVLRHo3S0AINykKQoB/jNlCO9rYqtNo73rUhChwXiw0+wAbPExXQmM0QRebozFpdNuMUSkfW4
mlHwbzRcS+hkjeK+9L9l7ZGOAW13AuMAhWixH/qkaLATgLrYcM6nwxShJ8vXhMNV0QibYWcgyYho
wpm2sRNVYx9pgbbrF7onGCHdD/yHhi+gWk5j4QRLYZZnTS4kENRXEJzPiB04W0dlCLDxrmLfVx1z
e80EyZNcE15Z3QOOnu+SGlyXd+X4BC8aEHHNagcYcM9dcEzQf0qnU0cXMCRfe1x9B4TiHeKiDhkz
IBTMjjNKTKpzRMnRrewfS/gvG9967FMgJAaRuobNEuiz+8hKQ13x7dPgwgoYtDxp9h3uY8vA4Wnb
pjwnfHEzW/0egmTL8hc8Vvv4gY3lptX1PRHGUM01QmyY+keRGeKA2fgTIGhpNDIosIdw+CYQLXKM
Jkzn+V4QXbSo5QSEaj9aNCWHGg99TmTwmUFky6IDoLWgdejIK52oKncL7AvUi0FKLM52SQQ41+6p
I6pPVuZZNhbhmOgbKXH7JJfE8MBs9hSHifiWqWN96aCQBvbMDggrxzGfFoI4B1u7rOXMPewHChag
AmBIO5ObzAkdDVNfv5Brmqhpa9ac4Z1MbP0822J92QzZSTh8vnoIfTkgMBYFs3/ZrvyM5PvophvH
fhu0Z+xdUG2zajclkGga57a3MLCDP5VzHWb+fNemHB+WW8SM0LheW50Uy+qA9vI2pR5e2upSYVK7
q32T5DhHHVCA7roESxcPb6w5XtjV0xGyCU3ReBm+a1PP9oJKGlzVCQBbe1Zrxga9YH6FnmjrzNFz
7okjwu2AcOo9mrOgNyxSKrSmAOYJ/8XjtIqkPCRhuT4TSRev0RTo1tmo51Xxa1LEBmhwZLUlByfL
dp1D8F5IeeHFJ8imLlw0Y2rfCgJ4bfIhmE45aeUGCiplux7Xysc5QvHbI2k7xmn/PVIC0HG+g/6U
H8pWQHSKbFZgoun9+Ty13rHHKpPDTdG16pAYwxBfTcj75Y3w8VwGo9aA2m6UDpCpDCxv2kV4kIZ6
dcU3POWs674aKGpF2IqZw2SuvbtELuGN5m33DH9pEU/mTAKkIImq2BU8uuFXWSykECU+iErdB2c0
sJyTiEIgy/wRYz9jr2q125HN0ZX88VG5T2UP0cmlTRCYra4CK+qLbwuEr4vOisr2NZ67BI5kFbn5
zp2S6x4VbnNVVi3a01aRyYsXrUphr1Sg4jkPmo80QMYz6ILzFR5Qdsipqe9LNsdjLzpUyUlJc6Pm
9LdqErXPCSneBcBfQP20Z74vpWWQwFGAvHUddiC96EFfw9++JRcqfiJvqQkZFq/LEdkiecj4ISUP
ghkJNdTv0jzXtfot15S7c2rvtkFGdHBH3jDwXfthzkUVjoh+QtibHEiGNagqbcazJfamYNGoYJnK
Fm+1oBUrEryA1PX1yVNrZ8krvZffRcWcMNX9VPreCww9kwj2mP+WeknjRJD5eLdWV3vpNf65vkrT
akCgJ4HdDx+KOXGI8Hya+RL193k+xDR9vlisdeYbZDfUbX8kxVhcEpbpX+YyEpd9n5rnSFRJPhB+
eoLLJi58AqTOqrk9mp17j+etPkuawT1IrGAPwqQkW1nVebUGanM36weIQvoBWXUD91O90+rqbvV4
ZfTGgLKlXmWvaqn+4HbT8N4LbW7vFBEq9jZP12vqu/4opcsf7Fp+3orkVlVGELyc+am1P67wXe0x
RtH5JA3g0vpocWRfX1I2rdirUYqLpJCw1odFHmobuK50ciDDCnqsWl8TofF0L5ZyuCJtTl7kfLuc
DtLkRoB5vmnsUR7avs4hOI1H0Xkfutnwc5VuBYqp95VtLuJCWWWxysrWX6LMOSN4hl8JAH/Sh10r
EdHtape4WWEJFLYpFyo9aMNkKCPl+nqnJnjACLknbQ172suWkAdnxZM3ifUMXAn1IlYPpkADP3j9
bOsVIEzvn1urhARO9rwI5cQoSHbNNUxGdOmNc6YALuztFEZx3nLZtSsppJW1WBxQNIMz6/LkDKXa
N43GgAQCs7JYRe1cvkujSKCt8gHrqcZQyIKU5CFQEqb/ofvcEHHtFft6paLLGJhyT235nFX67ddi
+rqARSckeYlf6owA4rqbCtTpNh+4rz2qiAv/urhaW7HoJSD1rw/Ixju9/0KlS05Ywi/ZHDyHipzm
Yc4MKoQeE10VEQmNPdbPjZzWR7vlchj0Jv9cRsChhc/HAIyJbA1x4aLJxR4M6EuWg9jbI19Pkfkv
FrLQ8Osy6ZJ/2GP8VMMAhfoKHOV3Anum/HPVxE9fF9dHhB7gUnVuueWog2yuX+pW982eAbnmIy/i
FSQupBqA+nqlyav1k+kpsdbPTwn7jLy/66qtOD9HH3nO3WKPfC4KI/RGjMzJ4hhoAbqHDzvnQsii
q0iU1h47I3kHoeZtsT6zJwLSCbt18QtSVHcZNzzrSfuw/OgR7mQVeHqndhzRqN/oDGLa1x4JM+ON
CV5Mr+xr4PMfkYjJ4OYMGDDEKw7wqkGCrC9vp85ZTuouXgfe5RcF2iYZ4YDZ6xV3hbX9QuPLwuUW
n/BcbBn/9VsleK8YzbkUG4B31XNTI4OHPe3qFRCC5Sw31ze4QqVttpyvq/p/1J1XcuNYloa3kjHv
YMCbiOmKaHojQ5mUMvWCYEoqAIT3Zje9gH6bHeTG5gOp1IhKE1XDjBgOH9oUVQABXNx77jnn//6s
AXtfRsGF4LbpLEp5oXY3JM5BCe6A9bsrjDvRvjSbnl9vVNFSzSukFZ6sYJHSCCtBrc1zUytop2ky
ePp1zHxBI+vVbnTWaUeDNOnTT/TlCqvcEXEKqDh/TVH23KF/dv+oIXujACuLkqb4FsMP32Du2b1R
TsaMsy9RhC1HcHOo1LRrBmz8hRu2TGQitnnfSkz3bc9CoITsZSbzcG9FkGZ842DUPDabNvsUCBB0
S+9Bz2Sy6VpkTz086W/xWNLmuFMnt4WIx7vlSdJya/UOt8jVzhqUSZ8sdcvUVs77NHuB3oBbidBK
9YQtujBLv4JmIYyKOr005WsLvYkaxNM8da4rP2VXT1u0XWK+VBD5TVs3J02Fb/E2jUadkhiLtlOe
9VBZJQbSpCJ/RrMuTQQTC5HcgDLqKtq0TGhdTqpyYXf8y614nqk1mPowQuaWCHfoT6ph07TLAjzw
XJdY0VIjWzrYoa9LOrQvE/6HldXPWBx9LiM3mulpvkG3cVYS9W7ZCall8qCXztpk7FOP99lDPwX2
lUWibVsLU8rI96WiPlNhoEqab5jB1koc6IhCtEd4cSvfgQpNg50s15c9kMbE633BnlOZZ2JVotcq
PmO1SJ421WKm4xQSgEWoGF3hcX0F+fURb0h5IiQ0B2vYHMHnwxVDkUdGq5Gble6bMr7J1KhDs4OJ
kDil1nwVmcZQqZWPrq4vtNK8VwH7ZqpiXTUVmSonibJqJDTklxy7pCqv1E8pLHFUTfIwZMEia5Oo
9CW0d5mLVsxB45dptLxJrXyXWQb1LEADHa9diDWym8t3wE+eIdjNawsyZC5fe7U6FRSI9ro1tBJ9
aGTNRdA3q/s9kluXIHhGKcS8aJt+hJhKh5F04brbiRakGG+BAsnUBcHZA66mE5fSgU1X6Aon52sN
jgJuBxKQv57216jtKCvduyppPzVOjF8Q1AdiXQLkzE/HHnmxoc5khS0iPQCUM0Sf/mlH5InUAf4d
TVRMTA/7hjL1IdHrQKhwRrjL8uRTndKgX3bVdpIIVjA1QnQOSEYQ2zFLja3aZIuMVYzdooFLyGOP
ikpx0LE37U1ePki2OdZQ74xlG5shet2pQyDSW2L+5S8kdyvNaQaQqGAHzceAgPuhKu3tQuiUElYT
Py+jixiXaFhKIFNkAkuTzH5lVpci3e20SFfdBOyINAs7dg5N2/kzK+4driPhKgMo3gQqTnYV7QeU
JIMxkiD1FlXrExWfYCnZvTGsW8jTipliChHNW8ldCechEvL7SkrLMVn8bB1rdjauML3sT6DMaj33
//QBbDNrmib7qEwIZ1Ki+ReGUvmf4MYbS9wreciWa011ne1dniDdiQFSLx0GNmCqSjcWuSa5U0M0
lDsa8vJxnRG3erW5ZffRALktxVKeZHoEKExrNTJWdqAs80jwp04d8jA0R3poVIB/KnMdTQZBmo6R
0KaPTKvZyKzEYAEIl164AAnmQ6z1lgp6EjorzcEJC/6EF4Ia1JlEbR7QUOgB54BmkvOi9Cgftq1x
hxDRHjUuSI1AqZQxuAcagcyEdzegMR90EUKboSxB2E4cAjgaHVzYK7L0gBWRgSqjIkPXNRkJEzu+
zLVSWeGOacH1tkT8TKG1lFjonjVlEBLJJ+EmMWkGZF9ioXum5YZtufyJhpvmSaYgj5lO44/MIkSV
1het4Uo0yAXr0mBAAkqiFT0iEgWnhsypk1qSDaqxHdN6WaFlwzcQBxms2OBcE6N5rMBntmPZn3xK
KJudrQQcBHA1fiBbZyris3kNleGchqWANtAE/UbS0aaCmiZ5MqU6mkGAhw7bh7x1rRIMR4kFc8bS
EqxOCp0AN0bI0AsrcDSsWmxQxvuwVZK9FYIlrC16gZ7q++h2OpQR84ZOkG7SP4JRLLBkktim3EMB
tJhmVWCfb0sue9hsy+bJkWTmZj+XL3yHBz0GBQOiWtVqBVZM0Ukj0yuwnWj6kNQMCNL2gXZKqO8b
BXIv0S/R5zgRMT7O0MF1lnrORezzDAKQ34yeSH8A+J5D9RSKj3Qebc8QDtvnrR5o12LohnO6nPSx
BxsakrCsdXN0rS61RXkrzWBk9dlqDz6aKNeYNrpKNPN91k74ccMurIyPueAl56UW22ukwbQidSTF
HdwkLtvSIMZOGHcipoJTsYCu6VjGtSzkQNhKaumkuAtr7OpKRMKlDS2SXp42o3Ath0ODplFriE7E
J0GilX/KdG2P3UzaztF416uG2Jo9d9hNEYG3Y7UhX4X/CFq3WLfXiDXY2wKBOVM8l+YYo/A00ntS
Lj2RwlbOVLROawrAOTl92WJ7EZJRTpHiY3pSicKFQFn8snNaU5zGFPquLW79PSJvD0VdimYsMJX8
sxdI4XNPVZlpeixEJCDIY4ECr5mNof1eh4Fmz224ADNP6rR7TROo2CZe6T0FhljAFTJM6VKNhW4C
DcB/ZgNbPEHRlxd1AzYWzXGZP8DncIz+nNmFmXnyqqwTFKKUnlHMWTBCQYpqIP4krKKLTOUG4Y0h
Dxs7cM5cfJOgy+XNFolJYpVnmlFhOhg6EE8yn7diGCPv+5QIW7BLTZpWE8tTt19y2SaL0FbbdNbG
lXERmpW8gT4MbzmTPX9tYL853m4dh8a+FEu3EeInVF14yxEyIg/0xqLQD/s+uk9Qua0kcOY4F2QF
/rx5qvKymAriN6RywXUUR/p5wBusjsQ4RqkpUhYF5JIp5kVpl8baFxKsg7eN/ZFSHZl5wvxzWxC2
UycJtgBeWuEu0OGpful11uykilKSz+J+qzJyWVfNC3Ob8lJFbYD2jTFAyRI9TwBtTIFTgmzUEFZB
4ymk5gh/hYmUtj7pM8XwEHkixl1acS19NtD2muOkymDXCXqF2If0GwbaRoPBIJolPzxLLc998hqr
3tAkB+uvlLbohWrD0cdEYtj2pDxPRheLCWQYOxM+bhU/7NkRNjuuEjoVKdzGWQoAdZIR6RSq5qYr
a2eSz1VIYd2t/TQMFaT3ltzSjNPpS9ZqUsqVrWX3jWpT6NyKBhfuQ6p/wpDc+Cy0STeyZQ/7JprS
8I0rKGeyVcqDBUywaMFUe+vmzVWbxCin8hh7GGCCT3RKLonubsBqxFf+LteuOnP8AEldmF5Hpqki
we4JrX4douQEbVW3X9S0XANKE88CRyBbaPC3dgc3oaZTBJu9oPInDFB17KGgvWr9UFtmSKNnIsSf
SVWY2hkbH/1K991uhgiWJqPSTa+ywFVXoK6QM+pOj79nMkqtPrA0o2yFFZXypfGEYtoQXyxDbrQ3
pMRqo2/FD9VrNGxk6lJ9pG8A9ANg9+gmwwk0wriaDNdc98KmwVNEKVFI5XqRDCN3azWzOgmiVUIU
YI/Nyo/u0VZWON5JvRkDNiszFykwiVdFN+uxVsUil9ep6P1g2yPAp7v2MlVVsP+pB3lnRNUovpEy
03jUoIxd2nYnPVQ4ws/bFGszrLwk4lvbkO9Q6sZ9Od+PFYTcsvUliWn002QqJpnqf0StmD/gYEfn
Svul1Azzmkmu4q2MjGLeVlb7qMUKoGFozz2Ig+0aW36Egy25dJ3eJHL2DOFtMjSMrFoETBG3nWfb
OI00VnqZMHbJXwMjRdRKb6S11YxLErxsD5oqIZlncoFqwFxP5OEqy6DFck6pLJhogVQxzzi1sxGA
IMyaOqFkEJL4UiMVGjSxWhAIPGmMqoa0DrBN0oyYppZMIoNFInOMV6tB1CeFD0yL5dpRqvSsFfXq
U+7LTz7T2KhG9g5DHMs8kvvjysH2E2Qq3TgWTq5lo7XjVE/dW7nb6g+6Viy9mOBvaANzmAsK5Aqe
pbduLNV+pHm4ItgG/kJLsbYgl0Ncg20KevHikl7R6AbvLBbpSJspGuXJLHXPJQlPgaFEtQ9+V+Y4
N6le3RfOpax2FekyYUGjU0j1kXLjVSVG1UUe1fiTapU5N/SsXYpBGV8wgSoTgPHtOIu9YMr8oyxq
x/H/rLvGAbEmqOc5nKtVIKfYHLEpXNu0q0IlTfPrUHAmcMP8UUY28AqMA7sZyw7nRgrbvEGSeiHT
i+aAFa20sZekwVmjQYigv4LWW0A4riCHvYGLc0ZSnjYYKaYxBLeKidJgflpGpnJb1LTcJDIE2dLq
PiMp1keYgNqfWgxCZqmprYTcX/smiTkrUcI51V9Sq24j0LCWt2O8g8l3Z0U8x6xAH3dtQHTjF3+6
oc98nzgbmiaxUJAE3g9AcMDfLLBpgvQ5lYRrJZWSqwJozrUjO/ZUxWNnqoKddeqWiSsRirtEyqQh
8uuM5LetXQRFYHzWRMOGsa4afzqd0l64CBprRDBw7esY33clsGbEbhdEa9sr2WiwvoW0tiaxVmy0
kmEeiEW+0YD6Le02okBMKxjGY05KNhqwqSnH9DF3iU1No+M/nKolP65WMxKwDbbKPHQ7KwDHZDhC
nQmGX89T5OEJz8VxZiF0jbHSibwXeixK50ImeKMsjMPV1sQ6gP0T/XhJbU5Ac+GgRURVJrdb1Z85
UAvQicqqd5FQgVoGuZKtrcZVRqFr5bdA99ol8ZbO7p7c0j7D07FYrYiwyAaZEgRazDNI+UYBkaDI
eSzdcRYtSfGJSlsCIjyB5Z2lSL3MgthDK26n0yJIqXu4uBVD/sSlpYM8koiadqnTP3gmE6Euk0Jx
L6mk+xNs09pzVwjyBYWwbo5jBCBfxXWw8lClj/pWilYddPpF0dCCRTqFqreDBeEFkMYedh41LEtU
MiAS0daRCcHlNou0qeNH1kUW6taq8i0PvpJABCM24aLEUX2q+wAfmMBbZ+HawBGiWp6XYGbPUxqo
Z4pAwlHs7dez4CynwoEWXYJjeENNJYECq5gQZfGpzseqEFCQVDIcnoeK1tW3ePTAJTL1LSNIV8ax
RjeSYjG/OWx66fWkhApwESoksjnwqI4gS2dQVNShS3S7DgLk3A7EpGApktuk46uzzgwtBKtgyypW
2Y7HYoepVLJwdSsHtSE0EwH03EJLUvuLaXjWRYf1zSbrTSQrmPQUqEtQR3j7OHTt6ZJFCtIVg2vD
LZ0nlW3nsnUl4CItVKEzkn/2pUIGbaXSgz4z20i6L81CoTROfiBKSUrX6NXwDiYbmKWkQE07Xu/y
itveyTIKyQXTmUlJQvHF+llh03ePtN2cAbjNPjkgYSYqCPQRhSVcNXeEjr7gEaUZeT5aFBeGQHkh
Zm9DRs7r7fzipGcFbHN+bFf1mJZYdO9VIaToW3t5cC3SUTrFK47NC4ZyxHslBRAyUkQ7u6QuylAa
KsFymUM9Ex9loxsFOvQnjHc3+O/VV7BGnUkQYAiZ6QHV75p42Wz7GhoAGJChqnCbs02cWnV2Jxo3
Xk5XnSZ269xq+mJeMsYNjByNhV4fI6V43TQhujOlvvK3TTbNLKwsdSIq+EFFuqTny7h0XNEcSyWh
DDae5PbanD7L3DBnnWAsWw3jUzpFaapMQiIaOx53vtDkQ5siBuhVX5THuFQJG7Ew86kfmd0FThVY
t5dWumo8VSaE5RpjWrZZqVock2pDWyvWstOI5/IkdG9azWweHYvHWqLub6rQBY9LZlexiLBzUWZp
8pm4N3EU4c2HOfENMRQPCWLrtSqyQd41CkcpN1YsKucJ9SeBtrmV05tcI0ML4gWHQ8FktIg6WWhS
sDgnmT3RwQOHO4cOl2G207iqvVcl/b8VGbz88F4DMKHnv2ivyuesvX7Oy6DI//jPve61/3Yde1Fx
i+zlf/NHvz7Qi/jgtk0QH2yeoJuM6cDHZKZ4K0BAzW2+ly3sftTuF//qGMGG31w+cXBB0tEtiIoh
arq4+6BbCOKI0vb+e9UayBoVMiwEEMLxQWoKbvDNXfrZffj1Je5v6K//5leX8Ly77Yunf/wHMs79
b3r3aP7OXbAG7A+RthovN6E/4tu7oGgDQ0GULVJp+z+9C49xSSqc4eh4cfR2MCg8twMM5E9GwrsD
vB0J4qAX+SLzfTcE8LKQd0Pj293Zn+qEhgDCzr929e/epTdXbw2AXEK2UveCGyQ3hyNANwamhHpG
B26w++zfvBO6CcguFdmAePBXhsHPb4QC1VNRgNdCIth9kIkevArmQGMuEKVe13laMwEIXAsp91HX
Lw5EBVjK/i1/fdff3gBNGoC2kC0W1dcbdFr3QQLpcORtEJRBDwvhBjC97j7vJgWdGyWBVJCgt337
/rTugqxZR78Mksy0wKNmafj+LRCBG1kGdNzd59ReBgua2LGDQGLZw8ZRov3l8PJVZkMuHTHqyb4D
/Oajr19mSRR1wxD7+bD/vAsL1N33hGE69+fERr8o/4br7/kHPQBh/4qL4ru1QFW5P9wgEJ6722Ox
aJ7abSCi+w2vAd10oLN6NsTBUqAPIDPKivQyPE4vOO4RP5Zx9C7BHBjYevGMfxIU6MrAEvkLOBn7
obLHdZxQdCSL2svoPGKbwHwA0V+1AJW9XubBeFAHPfpCAhjy+v1pvQ80038ndf/JTuHnIaIkDmST
Poa3i9/b26CaTAucpw8Td5+TGw19pHj06gAA35KY+omDXi/z4DbwUigatGZKmbvPPhw5pZdCk4/f
OxsDSSEgBsO0v8r3i4SiDkydKNHSXrZWJ3gbpKP3DYI0oM1MYfrb75W/XyvNgUp+oQdO7dfKfYh+
SqPhB2YSf3tukJWBpsAIo1Pqxy8F+SYZvKz5bYt1cvkkS8HxsXegYOY+Zq3QGBCkE1gsXp/3wexA
Ys1kNYGf9Pr9ia0VTJJH76AAnIiQSLDseJkd3u0jVXlgYpWj9gyt/efkQkgwX/u49ojRYA7YKkm9
V+xPJ0ncgnqYyksoeXqRNI1IR+dZZfbTZJKZHF/yqO+21SppB4vFAnro/nN6a0W/2Tl2btAY8zjY
Yhr8MubfJRtJN8u8NqrI1nP3Ob0ASiQdfuxtII4kvYR6sadyvp0bFWPAP+5DipNbHbAfko/eTil9
lhF97vt8AqlFmUkCduHLNLGPUU8qRvjeO/vvxwjGgIduEjjzX7vP4eNn/wALEcOlHhfbf05uFuj3
D8fOAix8pGhY9b5lEN8ll8iwAq5VSb+9pGD/xiTwF0bMay1z5HrB066K6T3nPyp2/uwPvoVH33//
Urjrq3MkIQ/+rq9p7k+9r+D1//+Pg63mrrb45stvtcbdaV7+9Zfr+/7MB+f6dlHf/uHce8422aPb
7r5oX37lHvH2z8fs+W09bVdS+p9f8V0Z9jU4/OVBg40Tb/K3x91XK48+cLjp4ujdkXdZ/2OPPNy4
3ubtD96n0Y897PT5iXsffPhRHXufqT72DJM8+fpvKG3xhxtYfQd2d33+mpn02DPMYu/rvw4f5r4C
f+yBzzfZJnJx6vv2G/sXR94ncI8/NndklsV5Hn944t6UweFJdlmx33iSw6Pvkq/HHn29yb7+6+C4
BMnsz37DcTdf//3l3WjfZUSOPvRzFm3CL+Xj4SPd7ySOPfi1x6N8/rDcRM9edniCfYz+O04wY0hy
EobMRZwVB1NjHwKx+P3es7wfmPsw69hz9FPB5sOIbp3Miw4fNF6pv2FO+LW/5q5H5YddPH9p+bj5
Odb6yCP/Emh65LH/ia7r8H19qcsf+zDPeYT5hxnriHcwC78kc489/NrblF///W1c72KXfQLk2ANf
x/zi8GD0vcSPxx85evr6X9Hhgv1a8jn26My7m+jwSb7mxo499uj5/aT+2r7y60P/KPJ7bUf7Ph78
1mb2o3/tMNbt/+Ix4Gf98d8AAAD//w==</cx:binary>
              </cx:geoCache>
            </cx:geography>
          </cx:layoutPr>
          <cx:valueColors>
            <cx:minColor>
              <a:schemeClr val="bg1">
                <a:lumMod val="85000"/>
              </a:schemeClr>
            </cx:minColor>
            <cx:maxColor>
              <a:srgbClr val="3121C9"/>
            </cx:maxColor>
          </cx:valueColors>
        </cx:series>
      </cx:plotAreaRegion>
    </cx:plotArea>
  </cx:chart>
  <cx:spPr>
    <a:solidFill>
      <a:schemeClr val="bg1">
        <a:lumMod val="95000"/>
      </a:schemeClr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B0D0F-C7F3-4736-8827-AC0F4082D4EF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23035-540E-4F3F-9856-231D2E6474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6782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AF98E-8253-E94A-2570-CF7346E9E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690D29-5182-083E-6A83-F412ADDEA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21D2BF-D062-2A26-98C1-C77EAE5B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0DA61E-A0B2-22FE-52F9-ABA5505B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19D92-62F4-3D4D-765C-8187A38C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7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07480-5261-C7F6-680A-F1EE4F5F7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7A0894-B770-115E-614B-FDCC074E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62BC63-60E3-5655-7B3D-246643D6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D69C38-778C-3D8E-C837-9BA2251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5DB26C-D021-3C00-E8A6-83847366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17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957FF5-2B7D-926C-5E14-2EFC2F2E7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E2DF3A-3B0C-48F6-8C2F-4A8B1635D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DA9AAB-07DF-11B9-D2CE-A0C6AF16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F05657-54D9-EE8D-E62C-A7E4D5C0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BE976-75D3-3C20-A092-0390C4E7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1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3A054-6325-4224-4499-3CE8C70EC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579B3-F4FD-4EB8-475D-A42125EB3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78AEE3-E960-D6B4-F8A2-8362AE7D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788EE-E6A6-B931-344C-664C3F6C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6455FF-7669-8EE1-64A7-4AEBB2C5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7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96B1-8CD2-7AE5-B623-3EB73540F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46B1BB-5740-FB57-862C-EA014C2B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6932CA-6E11-0529-2A07-FD8CD522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6760C-B9D1-8CA5-F824-4920C409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E5FBDB-4F53-464B-DC71-160E95AD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3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AECAA-0E68-2C04-6C26-C12C35B0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F43050-38E7-832F-A7BF-5CF535E00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978B6-84E0-3404-3A2B-1290146EA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529461-E721-5F87-B5EA-213493CF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BDCF48-65F2-407A-C8E2-050E390B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6E3097-4D84-0F89-3FCA-22B415F4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61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C067-606F-CE56-D0D5-BBBEF121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3457A-8C4D-8DE5-36BD-4519F4DD6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A961E7-CA0D-B6E1-F494-FC90A7362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D0519D-69EE-E592-792F-433B87AC4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6B7185-7C72-FEC6-396A-FBB17F6C4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0A6DC9-8519-F65F-06A6-D77AD790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1D2082-2CEB-FE0D-9911-503366DE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C95252E-BA9C-F9A3-887B-BB08ED54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71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F0A41-7365-A271-2FE1-C81518772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1983D7-B57F-67A6-E8CE-A89D0C5BB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04F13C-55A7-78A7-2187-179C5B3A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3A3119-0559-3CD6-B80D-7401F41A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221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E8BA53-E64E-9B3C-F83A-4B733DDD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F0BFA9-1B44-6828-7BD5-D35E2EA5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5BB422-3AF2-8143-C516-5F49B173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75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68F29-8BDE-BC41-10B4-D95C6823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92148-E779-44CB-4ACE-6333E3F32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250F5B3-069A-D636-C819-1D1A5E08A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12BB3E-A01A-D6EE-1B92-72CA063E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5872C4-9CBF-0E08-B260-9CE48D47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3DE36-74E4-10B8-03D4-A7F4C53D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1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44272-5326-5EBF-731D-CC764545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F5FA27-84EF-CC50-2032-26580C467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E94055-CB8D-5525-E602-D38F3DD45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3B921A-AE66-2E67-F495-69B75245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A17238-B32A-DDAF-6C64-78EACD2E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C6FE21-9552-5083-1D24-C649FF9A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3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012DF8E-37C2-3C68-E3FB-03E51D53F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43B016-E3D0-95B1-0159-A5E8AF73D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D45AFC-3C49-5CD0-929A-545CD8FC9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4583C-6290-4A3B-BAF1-11B4C4F2F92A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8005D5-F4FA-6AAB-4110-689376EC8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A9B8A-1006-93C4-CFD4-D5F73AF8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B1125-81A5-4233-9142-F4E0DDF6A9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8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14/relationships/chartEx" Target="../charts/chartEx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77B9-8B0E-7FC0-0239-17559DB8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A376AD64-7A92-66D0-F82F-058B0BF06AB4}"/>
              </a:ext>
            </a:extLst>
          </p:cNvPr>
          <p:cNvSpPr/>
          <p:nvPr/>
        </p:nvSpPr>
        <p:spPr>
          <a:xfrm>
            <a:off x="6827237" y="219875"/>
            <a:ext cx="5172555" cy="743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8A82EFE-E908-7C01-B542-472FF62FFED6}"/>
              </a:ext>
            </a:extLst>
          </p:cNvPr>
          <p:cNvSpPr txBox="1"/>
          <p:nvPr/>
        </p:nvSpPr>
        <p:spPr>
          <a:xfrm>
            <a:off x="6827237" y="206159"/>
            <a:ext cx="517255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b="1" dirty="0"/>
              <a:t>Descrição: </a:t>
            </a:r>
            <a:r>
              <a:rPr lang="pt-BR" sz="1200" dirty="0"/>
              <a:t>número de projetos contratados do modelo tradicional por ano.</a:t>
            </a:r>
          </a:p>
          <a:p>
            <a:r>
              <a:rPr lang="pt-BR" sz="1200" b="1" dirty="0"/>
              <a:t>Fonte dos dados: </a:t>
            </a:r>
            <a:r>
              <a:rPr lang="pt-BR" sz="1200" dirty="0" err="1"/>
              <a:t>SRInfo</a:t>
            </a:r>
            <a:endParaRPr lang="pt-BR" sz="1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97E37E0-09A3-9D74-C5BF-9737B2815A46}"/>
              </a:ext>
            </a:extLst>
          </p:cNvPr>
          <p:cNvSpPr/>
          <p:nvPr/>
        </p:nvSpPr>
        <p:spPr>
          <a:xfrm>
            <a:off x="167355" y="219875"/>
            <a:ext cx="6659882" cy="743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CE3BBD-3403-2753-A44F-9033F290311B}"/>
              </a:ext>
            </a:extLst>
          </p:cNvPr>
          <p:cNvSpPr/>
          <p:nvPr/>
        </p:nvSpPr>
        <p:spPr>
          <a:xfrm>
            <a:off x="192204" y="219875"/>
            <a:ext cx="6623611" cy="74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chemeClr val="tx1"/>
                </a:solidFill>
              </a:rPr>
              <a:t>Números Gerais de Projetos </a:t>
            </a:r>
            <a:r>
              <a:rPr lang="pt-BR" sz="2200" b="1" dirty="0" err="1">
                <a:solidFill>
                  <a:schemeClr val="tx1"/>
                </a:solidFill>
              </a:rPr>
              <a:t>Embrapii</a:t>
            </a:r>
            <a:endParaRPr lang="pt-BR" sz="2200" b="1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Modelo Tradicional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CEB8BCC-A7DF-72C8-D7FC-40FF1AB0A004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6F5CF32-A3DB-467D-110E-AC6511356BA6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D8AB499-5A14-E8F8-84BB-E3F2652457A2}"/>
              </a:ext>
            </a:extLst>
          </p:cNvPr>
          <p:cNvSpPr/>
          <p:nvPr/>
        </p:nvSpPr>
        <p:spPr>
          <a:xfrm>
            <a:off x="179836" y="1469852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D98D37-8B6D-EB6F-E53E-EBA93A9FB4A8}"/>
              </a:ext>
            </a:extLst>
          </p:cNvPr>
          <p:cNvSpPr txBox="1"/>
          <p:nvPr/>
        </p:nvSpPr>
        <p:spPr>
          <a:xfrm>
            <a:off x="284741" y="1539519"/>
            <a:ext cx="172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Projetos Contratados</a:t>
            </a:r>
          </a:p>
        </p:txBody>
      </p:sp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FFE02DC6-3717-7DFD-4E22-49CD1C0B4C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788656"/>
              </p:ext>
            </p:extLst>
          </p:nvPr>
        </p:nvGraphicFramePr>
        <p:xfrm>
          <a:off x="167355" y="1778065"/>
          <a:ext cx="1943918" cy="80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460258FC-8C65-F48F-28EB-13E0B02F82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107809"/>
              </p:ext>
            </p:extLst>
          </p:nvPr>
        </p:nvGraphicFramePr>
        <p:xfrm>
          <a:off x="10813542" y="6511899"/>
          <a:ext cx="1485138" cy="40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990937A-AC2A-E4D1-BD7B-30959C7D6C48}"/>
              </a:ext>
            </a:extLst>
          </p:cNvPr>
          <p:cNvSpPr/>
          <p:nvPr/>
        </p:nvSpPr>
        <p:spPr>
          <a:xfrm>
            <a:off x="2452219" y="1469852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8A75408-9B5A-B87B-E06D-1AA095FEFBE2}"/>
              </a:ext>
            </a:extLst>
          </p:cNvPr>
          <p:cNvSpPr txBox="1"/>
          <p:nvPr/>
        </p:nvSpPr>
        <p:spPr>
          <a:xfrm>
            <a:off x="2604637" y="1539519"/>
            <a:ext cx="1626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Projetos Concluídos</a:t>
            </a: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A3063FF1-1572-4801-935B-69B772513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748768"/>
              </p:ext>
            </p:extLst>
          </p:nvPr>
        </p:nvGraphicFramePr>
        <p:xfrm>
          <a:off x="2447038" y="1895005"/>
          <a:ext cx="1943918" cy="612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DC7A1D9-B690-B08B-9D52-56E3ABDADBCD}"/>
              </a:ext>
            </a:extLst>
          </p:cNvPr>
          <p:cNvSpPr/>
          <p:nvPr/>
        </p:nvSpPr>
        <p:spPr>
          <a:xfrm>
            <a:off x="6955355" y="1469852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D98047-B169-F6EA-F03D-4333F9BD5199}"/>
              </a:ext>
            </a:extLst>
          </p:cNvPr>
          <p:cNvSpPr txBox="1"/>
          <p:nvPr/>
        </p:nvSpPr>
        <p:spPr>
          <a:xfrm>
            <a:off x="6955355" y="1471082"/>
            <a:ext cx="19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 Total R$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67666C9-45D5-1A57-D1AC-414E21A8DA2D}"/>
              </a:ext>
            </a:extLst>
          </p:cNvPr>
          <p:cNvSpPr txBox="1"/>
          <p:nvPr/>
        </p:nvSpPr>
        <p:spPr>
          <a:xfrm>
            <a:off x="6955355" y="1648785"/>
            <a:ext cx="193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Corrigido pelo IPCA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58CEB97A-7E77-8162-0D0A-12CC23419B14}"/>
              </a:ext>
              <a:ext uri="{147F2762-F138-4A5C-976F-8EAC2B608ADB}">
                <a16:predDERef xmlns:a16="http://schemas.microsoft.com/office/drawing/2014/main" pred="{A3063FF1-1572-4801-935B-69B772513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693033"/>
              </p:ext>
            </p:extLst>
          </p:nvPr>
        </p:nvGraphicFramePr>
        <p:xfrm>
          <a:off x="6703428" y="1755005"/>
          <a:ext cx="1943918" cy="883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2399F1B0-3F10-D516-D22D-05B71754DC21}"/>
              </a:ext>
            </a:extLst>
          </p:cNvPr>
          <p:cNvSpPr/>
          <p:nvPr/>
        </p:nvSpPr>
        <p:spPr>
          <a:xfrm>
            <a:off x="4627577" y="1474237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5350253-FC6A-829A-6068-5F297563E5D7}"/>
              </a:ext>
            </a:extLst>
          </p:cNvPr>
          <p:cNvSpPr txBox="1"/>
          <p:nvPr/>
        </p:nvSpPr>
        <p:spPr>
          <a:xfrm>
            <a:off x="4627577" y="1475467"/>
            <a:ext cx="1936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 Total R$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972CB06-D0F1-8D69-56F1-D7CFB563F3FE}"/>
              </a:ext>
            </a:extLst>
          </p:cNvPr>
          <p:cNvSpPr txBox="1"/>
          <p:nvPr/>
        </p:nvSpPr>
        <p:spPr>
          <a:xfrm>
            <a:off x="4627577" y="1653170"/>
            <a:ext cx="193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5F18BFC3-2CB0-4338-AD13-8933CC9E85AC}"/>
              </a:ext>
              <a:ext uri="{147F2762-F138-4A5C-976F-8EAC2B608ADB}">
                <a16:predDERef xmlns:a16="http://schemas.microsoft.com/office/drawing/2014/main" pred="{A3063FF1-1572-4801-935B-69B772513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073971"/>
              </p:ext>
            </p:extLst>
          </p:nvPr>
        </p:nvGraphicFramePr>
        <p:xfrm>
          <a:off x="4231236" y="1719112"/>
          <a:ext cx="2327778" cy="889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7D8A4D0-087C-9923-052E-E6E4093B06C4}"/>
              </a:ext>
            </a:extLst>
          </p:cNvPr>
          <p:cNvSpPr/>
          <p:nvPr/>
        </p:nvSpPr>
        <p:spPr>
          <a:xfrm>
            <a:off x="192317" y="3203300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97386B-9B94-3460-B545-AFD0D5E20213}"/>
              </a:ext>
            </a:extLst>
          </p:cNvPr>
          <p:cNvSpPr txBox="1"/>
          <p:nvPr/>
        </p:nvSpPr>
        <p:spPr>
          <a:xfrm>
            <a:off x="221276" y="3272967"/>
            <a:ext cx="1873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Empresas Contratantes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761E2E57-6697-A115-96B4-F40401C60120}"/>
              </a:ext>
            </a:extLst>
          </p:cNvPr>
          <p:cNvSpPr/>
          <p:nvPr/>
        </p:nvSpPr>
        <p:spPr>
          <a:xfrm>
            <a:off x="2452219" y="3203299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410D34-0116-3DB8-7C9B-7827466FFA04}"/>
              </a:ext>
            </a:extLst>
          </p:cNvPr>
          <p:cNvSpPr txBox="1"/>
          <p:nvPr/>
        </p:nvSpPr>
        <p:spPr>
          <a:xfrm>
            <a:off x="2637344" y="3235642"/>
            <a:ext cx="156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Unidades </a:t>
            </a:r>
            <a:r>
              <a:rPr lang="pt-BR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Embrapii</a:t>
            </a:r>
            <a:endParaRPr lang="pt-BR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B5B60A-7E4E-B308-43BA-E856F7DBD120}"/>
              </a:ext>
            </a:extLst>
          </p:cNvPr>
          <p:cNvSpPr txBox="1"/>
          <p:nvPr/>
        </p:nvSpPr>
        <p:spPr>
          <a:xfrm>
            <a:off x="2454338" y="3419971"/>
            <a:ext cx="193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Ativas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9778127-A899-B7D1-A370-6D98FAA8F08B}"/>
              </a:ext>
            </a:extLst>
          </p:cNvPr>
          <p:cNvSpPr/>
          <p:nvPr/>
        </p:nvSpPr>
        <p:spPr>
          <a:xfrm>
            <a:off x="4622412" y="3196486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ECE21BD-3995-FEB1-4B01-483B9CE2FB83}"/>
              </a:ext>
            </a:extLst>
          </p:cNvPr>
          <p:cNvSpPr txBox="1"/>
          <p:nvPr/>
        </p:nvSpPr>
        <p:spPr>
          <a:xfrm>
            <a:off x="4807537" y="3228829"/>
            <a:ext cx="156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Unidades </a:t>
            </a:r>
            <a:r>
              <a:rPr lang="pt-BR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Embrapii</a:t>
            </a:r>
            <a:endParaRPr lang="pt-BR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FE4EFA3-E94D-745C-B7E7-3B569612A5A0}"/>
              </a:ext>
            </a:extLst>
          </p:cNvPr>
          <p:cNvSpPr txBox="1"/>
          <p:nvPr/>
        </p:nvSpPr>
        <p:spPr>
          <a:xfrm>
            <a:off x="4624531" y="3413158"/>
            <a:ext cx="193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Contrataram Projetos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E6C9AE9D-09AE-BB69-90FB-62C776337430}"/>
              </a:ext>
            </a:extLst>
          </p:cNvPr>
          <p:cNvSpPr/>
          <p:nvPr/>
        </p:nvSpPr>
        <p:spPr>
          <a:xfrm>
            <a:off x="6948055" y="3208721"/>
            <a:ext cx="1931437" cy="1110343"/>
          </a:xfrm>
          <a:prstGeom prst="roundRect">
            <a:avLst>
              <a:gd name="adj" fmla="val 3222"/>
            </a:avLst>
          </a:prstGeom>
          <a:solidFill>
            <a:srgbClr val="3121C9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545B787-0E4C-0969-0087-6DF409DE3A04}"/>
              </a:ext>
            </a:extLst>
          </p:cNvPr>
          <p:cNvSpPr txBox="1"/>
          <p:nvPr/>
        </p:nvSpPr>
        <p:spPr>
          <a:xfrm>
            <a:off x="7133180" y="3241064"/>
            <a:ext cx="1561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Unidades </a:t>
            </a:r>
            <a:r>
              <a:rPr lang="pt-BR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Embrapii</a:t>
            </a:r>
            <a:endParaRPr lang="pt-BR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862D093-D2C2-C125-2C53-59291A745FA9}"/>
              </a:ext>
            </a:extLst>
          </p:cNvPr>
          <p:cNvSpPr txBox="1"/>
          <p:nvPr/>
        </p:nvSpPr>
        <p:spPr>
          <a:xfrm>
            <a:off x="6950174" y="3425393"/>
            <a:ext cx="19366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i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Descredenciadas</a:t>
            </a:r>
            <a:endParaRPr lang="pt-BR" sz="1400" b="1" i="1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22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6B52A-9EA0-BAEA-F137-004F1B6E0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31CCDE57-F91C-CB5D-7385-35F1F84E648A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Valor nominal em bilhões de reais dos projetos contratados do modelo tradicional acumulado.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9082C73-D65C-2408-C2A4-62BC3BD84313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Valor R$ Contratado - Nominal</a:t>
            </a:r>
          </a:p>
          <a:p>
            <a:r>
              <a:rPr lang="pt-BR" sz="2400" dirty="0">
                <a:solidFill>
                  <a:schemeClr val="tx1"/>
                </a:solidFill>
              </a:rPr>
              <a:t>Acumulado – Bilhões R$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B55C879-FCF0-5C56-6A9F-B62E0F87100C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9A3923C-7D12-29E2-CAC7-C588B88B9F37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488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69F6-CA23-FCEE-AE46-83773A9A2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39CAF8F-43B5-2C59-08EB-ACEC99C07377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percentual do valor total nominal de projetos contratados acumulado por ano (Valor dos Projetos acumulado/Valor Total de Projetos Contratados). 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23FDAD8-4B4E-DD2A-2C6D-01C57E54B70A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Valor R$ Contratado - Nominal</a:t>
            </a:r>
          </a:p>
          <a:p>
            <a:r>
              <a:rPr lang="pt-BR" sz="2400" dirty="0">
                <a:solidFill>
                  <a:schemeClr val="tx1"/>
                </a:solidFill>
              </a:rPr>
              <a:t>% Acumulado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213C5F0-A87E-4CCB-AB5A-864830F7E941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151369-DF78-F589-42E3-EB477DD24F0F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6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D8409F6-AD6F-3604-6541-5D4B4C3F66AD}"/>
              </a:ext>
            </a:extLst>
          </p:cNvPr>
          <p:cNvSpPr/>
          <p:nvPr/>
        </p:nvSpPr>
        <p:spPr>
          <a:xfrm>
            <a:off x="4116571" y="1717177"/>
            <a:ext cx="3886177" cy="3912621"/>
          </a:xfrm>
          <a:custGeom>
            <a:avLst/>
            <a:gdLst/>
            <a:ahLst/>
            <a:cxnLst/>
            <a:rect l="l" t="t" r="r" b="b"/>
            <a:pathLst>
              <a:path w="5737685" h="5781043">
                <a:moveTo>
                  <a:pt x="0" y="0"/>
                </a:moveTo>
                <a:lnTo>
                  <a:pt x="5737684" y="0"/>
                </a:lnTo>
                <a:lnTo>
                  <a:pt x="5737684" y="5781043"/>
                </a:lnTo>
                <a:lnTo>
                  <a:pt x="0" y="578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2F09EE4-FCA5-A7CB-E6AE-60867DD0CB76}"/>
              </a:ext>
            </a:extLst>
          </p:cNvPr>
          <p:cNvSpPr/>
          <p:nvPr/>
        </p:nvSpPr>
        <p:spPr>
          <a:xfrm>
            <a:off x="268405" y="1559484"/>
            <a:ext cx="3924366" cy="315385"/>
          </a:xfrm>
          <a:custGeom>
            <a:avLst/>
            <a:gdLst/>
            <a:ahLst/>
            <a:cxnLst/>
            <a:rect l="l" t="t" r="r" b="b"/>
            <a:pathLst>
              <a:path w="3410077" h="381254">
                <a:moveTo>
                  <a:pt x="0" y="333375"/>
                </a:moveTo>
                <a:lnTo>
                  <a:pt x="0" y="47625"/>
                </a:lnTo>
                <a:cubicBezTo>
                  <a:pt x="0" y="41275"/>
                  <a:pt x="1270" y="35179"/>
                  <a:pt x="3683" y="29337"/>
                </a:cubicBezTo>
                <a:cubicBezTo>
                  <a:pt x="6096" y="23495"/>
                  <a:pt x="9525" y="18415"/>
                  <a:pt x="13970" y="13843"/>
                </a:cubicBezTo>
                <a:cubicBezTo>
                  <a:pt x="18415" y="9271"/>
                  <a:pt x="23622" y="6096"/>
                  <a:pt x="29337" y="3683"/>
                </a:cubicBezTo>
                <a:cubicBezTo>
                  <a:pt x="35052" y="1270"/>
                  <a:pt x="41275" y="0"/>
                  <a:pt x="47625" y="0"/>
                </a:cubicBezTo>
                <a:lnTo>
                  <a:pt x="3362325" y="0"/>
                </a:lnTo>
                <a:cubicBezTo>
                  <a:pt x="3368675" y="0"/>
                  <a:pt x="3374771" y="1270"/>
                  <a:pt x="3380613" y="3683"/>
                </a:cubicBezTo>
                <a:cubicBezTo>
                  <a:pt x="3386455" y="6096"/>
                  <a:pt x="3391535" y="9525"/>
                  <a:pt x="3396107" y="13970"/>
                </a:cubicBezTo>
                <a:cubicBezTo>
                  <a:pt x="3400679" y="18415"/>
                  <a:pt x="3403981" y="23622"/>
                  <a:pt x="3406394" y="29464"/>
                </a:cubicBezTo>
                <a:cubicBezTo>
                  <a:pt x="3408807" y="35306"/>
                  <a:pt x="3410077" y="41402"/>
                  <a:pt x="3410077" y="47752"/>
                </a:cubicBezTo>
                <a:lnTo>
                  <a:pt x="3410077" y="333502"/>
                </a:lnTo>
                <a:cubicBezTo>
                  <a:pt x="3410077" y="339852"/>
                  <a:pt x="3408807" y="345948"/>
                  <a:pt x="3406394" y="351790"/>
                </a:cubicBezTo>
                <a:cubicBezTo>
                  <a:pt x="3403981" y="357632"/>
                  <a:pt x="3400552" y="362712"/>
                  <a:pt x="3396107" y="367284"/>
                </a:cubicBezTo>
                <a:cubicBezTo>
                  <a:pt x="3391662" y="371856"/>
                  <a:pt x="3386455" y="375158"/>
                  <a:pt x="3380613" y="377571"/>
                </a:cubicBezTo>
                <a:cubicBezTo>
                  <a:pt x="3374771" y="379984"/>
                  <a:pt x="3368675" y="381254"/>
                  <a:pt x="3362325" y="381254"/>
                </a:cubicBezTo>
                <a:lnTo>
                  <a:pt x="47625" y="381254"/>
                </a:lnTo>
                <a:cubicBezTo>
                  <a:pt x="41275" y="381254"/>
                  <a:pt x="35179" y="379984"/>
                  <a:pt x="29337" y="377571"/>
                </a:cubicBezTo>
                <a:cubicBezTo>
                  <a:pt x="23495" y="375158"/>
                  <a:pt x="18415" y="371729"/>
                  <a:pt x="13843" y="367284"/>
                </a:cubicBezTo>
                <a:cubicBezTo>
                  <a:pt x="9271" y="362839"/>
                  <a:pt x="5969" y="357632"/>
                  <a:pt x="3556" y="351790"/>
                </a:cubicBezTo>
                <a:cubicBezTo>
                  <a:pt x="1143" y="345948"/>
                  <a:pt x="0" y="339725"/>
                  <a:pt x="0" y="333375"/>
                </a:cubicBezTo>
                <a:close/>
              </a:path>
            </a:pathLst>
          </a:custGeom>
          <a:solidFill>
            <a:srgbClr val="009C00"/>
          </a:solidFill>
        </p:spPr>
        <p:txBody>
          <a:bodyPr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NORTE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054ADA50-88C9-38BF-158F-443DD51794A0}"/>
              </a:ext>
            </a:extLst>
          </p:cNvPr>
          <p:cNvSpPr txBox="1"/>
          <p:nvPr/>
        </p:nvSpPr>
        <p:spPr>
          <a:xfrm>
            <a:off x="268405" y="2007632"/>
            <a:ext cx="81131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FA14CF88-E1D3-1246-7EFD-EA16E0100116}"/>
              </a:ext>
            </a:extLst>
          </p:cNvPr>
          <p:cNvSpPr txBox="1"/>
          <p:nvPr/>
        </p:nvSpPr>
        <p:spPr>
          <a:xfrm>
            <a:off x="273409" y="1897377"/>
            <a:ext cx="806314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Unidades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72074EF6-DF00-EEB6-589A-60A3B25AD799}"/>
              </a:ext>
            </a:extLst>
          </p:cNvPr>
          <p:cNvSpPr txBox="1"/>
          <p:nvPr/>
        </p:nvSpPr>
        <p:spPr>
          <a:xfrm>
            <a:off x="268405" y="2406159"/>
            <a:ext cx="81131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54" name="TextBox 7">
            <a:extLst>
              <a:ext uri="{FF2B5EF4-FFF2-40B4-BE49-F238E27FC236}">
                <a16:creationId xmlns:a16="http://schemas.microsoft.com/office/drawing/2014/main" id="{2F75032A-F6E5-0106-DD0B-7C9E56980373}"/>
              </a:ext>
            </a:extLst>
          </p:cNvPr>
          <p:cNvSpPr txBox="1"/>
          <p:nvPr/>
        </p:nvSpPr>
        <p:spPr>
          <a:xfrm>
            <a:off x="1174976" y="2007632"/>
            <a:ext cx="832096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55" name="TextBox 8">
            <a:extLst>
              <a:ext uri="{FF2B5EF4-FFF2-40B4-BE49-F238E27FC236}">
                <a16:creationId xmlns:a16="http://schemas.microsoft.com/office/drawing/2014/main" id="{6AE71828-F16A-8A55-E02E-3BCBE99D951A}"/>
              </a:ext>
            </a:extLst>
          </p:cNvPr>
          <p:cNvSpPr txBox="1"/>
          <p:nvPr/>
        </p:nvSpPr>
        <p:spPr>
          <a:xfrm>
            <a:off x="1188728" y="1898214"/>
            <a:ext cx="832096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Empresas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56" name="TextBox 11">
            <a:extLst>
              <a:ext uri="{FF2B5EF4-FFF2-40B4-BE49-F238E27FC236}">
                <a16:creationId xmlns:a16="http://schemas.microsoft.com/office/drawing/2014/main" id="{947862F4-4E9B-4BF1-D9F7-BC61626AD70B}"/>
              </a:ext>
            </a:extLst>
          </p:cNvPr>
          <p:cNvSpPr txBox="1"/>
          <p:nvPr/>
        </p:nvSpPr>
        <p:spPr>
          <a:xfrm>
            <a:off x="1174976" y="2406159"/>
            <a:ext cx="83209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57" name="TextBox 7">
            <a:extLst>
              <a:ext uri="{FF2B5EF4-FFF2-40B4-BE49-F238E27FC236}">
                <a16:creationId xmlns:a16="http://schemas.microsoft.com/office/drawing/2014/main" id="{0C57A7B8-F23D-9850-2ADD-1336312B50B7}"/>
              </a:ext>
            </a:extLst>
          </p:cNvPr>
          <p:cNvSpPr txBox="1"/>
          <p:nvPr/>
        </p:nvSpPr>
        <p:spPr>
          <a:xfrm>
            <a:off x="3122939" y="2007632"/>
            <a:ext cx="1020289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58" name="TextBox 8">
            <a:extLst>
              <a:ext uri="{FF2B5EF4-FFF2-40B4-BE49-F238E27FC236}">
                <a16:creationId xmlns:a16="http://schemas.microsoft.com/office/drawing/2014/main" id="{34D7BF6F-A302-5525-9DFC-DD627B575DE9}"/>
              </a:ext>
            </a:extLst>
          </p:cNvPr>
          <p:cNvSpPr txBox="1"/>
          <p:nvPr/>
        </p:nvSpPr>
        <p:spPr>
          <a:xfrm>
            <a:off x="3132115" y="1898214"/>
            <a:ext cx="1020289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Valor Tot. R$</a:t>
            </a: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078A348B-CBDD-296F-1813-DB9DB2EFF46F}"/>
              </a:ext>
            </a:extLst>
          </p:cNvPr>
          <p:cNvSpPr txBox="1"/>
          <p:nvPr/>
        </p:nvSpPr>
        <p:spPr>
          <a:xfrm>
            <a:off x="3122939" y="2406159"/>
            <a:ext cx="1020289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60" name="TextBox 7">
            <a:extLst>
              <a:ext uri="{FF2B5EF4-FFF2-40B4-BE49-F238E27FC236}">
                <a16:creationId xmlns:a16="http://schemas.microsoft.com/office/drawing/2014/main" id="{DAE4AFC5-F331-F5E7-BD95-266E6CBFAD1E}"/>
              </a:ext>
            </a:extLst>
          </p:cNvPr>
          <p:cNvSpPr txBox="1"/>
          <p:nvPr/>
        </p:nvSpPr>
        <p:spPr>
          <a:xfrm>
            <a:off x="2120494" y="2007632"/>
            <a:ext cx="84492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61" name="TextBox 8">
            <a:extLst>
              <a:ext uri="{FF2B5EF4-FFF2-40B4-BE49-F238E27FC236}">
                <a16:creationId xmlns:a16="http://schemas.microsoft.com/office/drawing/2014/main" id="{E924065D-41CF-1BB2-929F-EA6138B613F8}"/>
              </a:ext>
            </a:extLst>
          </p:cNvPr>
          <p:cNvSpPr txBox="1"/>
          <p:nvPr/>
        </p:nvSpPr>
        <p:spPr>
          <a:xfrm>
            <a:off x="2120494" y="1898214"/>
            <a:ext cx="844928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Projetos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62" name="TextBox 11">
            <a:extLst>
              <a:ext uri="{FF2B5EF4-FFF2-40B4-BE49-F238E27FC236}">
                <a16:creationId xmlns:a16="http://schemas.microsoft.com/office/drawing/2014/main" id="{429FD63A-3E15-806C-6DBC-EDA18DF22176}"/>
              </a:ext>
            </a:extLst>
          </p:cNvPr>
          <p:cNvSpPr txBox="1"/>
          <p:nvPr/>
        </p:nvSpPr>
        <p:spPr>
          <a:xfrm>
            <a:off x="2120494" y="2406159"/>
            <a:ext cx="84492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17" name="Freeform 5">
            <a:extLst>
              <a:ext uri="{FF2B5EF4-FFF2-40B4-BE49-F238E27FC236}">
                <a16:creationId xmlns:a16="http://schemas.microsoft.com/office/drawing/2014/main" id="{CB48E869-543B-1B38-8BFA-EF4295D3F21B}"/>
              </a:ext>
            </a:extLst>
          </p:cNvPr>
          <p:cNvSpPr/>
          <p:nvPr/>
        </p:nvSpPr>
        <p:spPr>
          <a:xfrm>
            <a:off x="1278055" y="3594641"/>
            <a:ext cx="3924366" cy="315385"/>
          </a:xfrm>
          <a:custGeom>
            <a:avLst/>
            <a:gdLst/>
            <a:ahLst/>
            <a:cxnLst/>
            <a:rect l="l" t="t" r="r" b="b"/>
            <a:pathLst>
              <a:path w="3410077" h="381254">
                <a:moveTo>
                  <a:pt x="0" y="333375"/>
                </a:moveTo>
                <a:lnTo>
                  <a:pt x="0" y="47625"/>
                </a:lnTo>
                <a:cubicBezTo>
                  <a:pt x="0" y="41275"/>
                  <a:pt x="1270" y="35179"/>
                  <a:pt x="3683" y="29337"/>
                </a:cubicBezTo>
                <a:cubicBezTo>
                  <a:pt x="6096" y="23495"/>
                  <a:pt x="9525" y="18415"/>
                  <a:pt x="13970" y="13843"/>
                </a:cubicBezTo>
                <a:cubicBezTo>
                  <a:pt x="18415" y="9271"/>
                  <a:pt x="23622" y="6096"/>
                  <a:pt x="29337" y="3683"/>
                </a:cubicBezTo>
                <a:cubicBezTo>
                  <a:pt x="35052" y="1270"/>
                  <a:pt x="41275" y="0"/>
                  <a:pt x="47625" y="0"/>
                </a:cubicBezTo>
                <a:lnTo>
                  <a:pt x="3362325" y="0"/>
                </a:lnTo>
                <a:cubicBezTo>
                  <a:pt x="3368675" y="0"/>
                  <a:pt x="3374771" y="1270"/>
                  <a:pt x="3380613" y="3683"/>
                </a:cubicBezTo>
                <a:cubicBezTo>
                  <a:pt x="3386455" y="6096"/>
                  <a:pt x="3391535" y="9525"/>
                  <a:pt x="3396107" y="13970"/>
                </a:cubicBezTo>
                <a:cubicBezTo>
                  <a:pt x="3400679" y="18415"/>
                  <a:pt x="3403981" y="23622"/>
                  <a:pt x="3406394" y="29464"/>
                </a:cubicBezTo>
                <a:cubicBezTo>
                  <a:pt x="3408807" y="35306"/>
                  <a:pt x="3410077" y="41402"/>
                  <a:pt x="3410077" y="47752"/>
                </a:cubicBezTo>
                <a:lnTo>
                  <a:pt x="3410077" y="333502"/>
                </a:lnTo>
                <a:cubicBezTo>
                  <a:pt x="3410077" y="339852"/>
                  <a:pt x="3408807" y="345948"/>
                  <a:pt x="3406394" y="351790"/>
                </a:cubicBezTo>
                <a:cubicBezTo>
                  <a:pt x="3403981" y="357632"/>
                  <a:pt x="3400552" y="362712"/>
                  <a:pt x="3396107" y="367284"/>
                </a:cubicBezTo>
                <a:cubicBezTo>
                  <a:pt x="3391662" y="371856"/>
                  <a:pt x="3386455" y="375158"/>
                  <a:pt x="3380613" y="377571"/>
                </a:cubicBezTo>
                <a:cubicBezTo>
                  <a:pt x="3374771" y="379984"/>
                  <a:pt x="3368675" y="381254"/>
                  <a:pt x="3362325" y="381254"/>
                </a:cubicBezTo>
                <a:lnTo>
                  <a:pt x="47625" y="381254"/>
                </a:lnTo>
                <a:cubicBezTo>
                  <a:pt x="41275" y="381254"/>
                  <a:pt x="35179" y="379984"/>
                  <a:pt x="29337" y="377571"/>
                </a:cubicBezTo>
                <a:cubicBezTo>
                  <a:pt x="23495" y="375158"/>
                  <a:pt x="18415" y="371729"/>
                  <a:pt x="13843" y="367284"/>
                </a:cubicBezTo>
                <a:cubicBezTo>
                  <a:pt x="9271" y="362839"/>
                  <a:pt x="5969" y="357632"/>
                  <a:pt x="3556" y="351790"/>
                </a:cubicBezTo>
                <a:cubicBezTo>
                  <a:pt x="1143" y="345948"/>
                  <a:pt x="0" y="339725"/>
                  <a:pt x="0" y="333375"/>
                </a:cubicBezTo>
                <a:close/>
              </a:path>
            </a:pathLst>
          </a:custGeom>
          <a:solidFill>
            <a:srgbClr val="FFA401"/>
          </a:solidFill>
        </p:spPr>
        <p:txBody>
          <a:bodyPr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CENTRO-OESTE</a:t>
            </a:r>
          </a:p>
        </p:txBody>
      </p:sp>
      <p:sp>
        <p:nvSpPr>
          <p:cNvPr id="118" name="TextBox 7">
            <a:extLst>
              <a:ext uri="{FF2B5EF4-FFF2-40B4-BE49-F238E27FC236}">
                <a16:creationId xmlns:a16="http://schemas.microsoft.com/office/drawing/2014/main" id="{65ECD3E4-28D8-D7A3-9E54-DBF13EFC1756}"/>
              </a:ext>
            </a:extLst>
          </p:cNvPr>
          <p:cNvSpPr txBox="1"/>
          <p:nvPr/>
        </p:nvSpPr>
        <p:spPr>
          <a:xfrm>
            <a:off x="1278055" y="4042789"/>
            <a:ext cx="81131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19" name="TextBox 8">
            <a:extLst>
              <a:ext uri="{FF2B5EF4-FFF2-40B4-BE49-F238E27FC236}">
                <a16:creationId xmlns:a16="http://schemas.microsoft.com/office/drawing/2014/main" id="{F92CB038-06AC-1E06-303C-EFBD61F59A00}"/>
              </a:ext>
            </a:extLst>
          </p:cNvPr>
          <p:cNvSpPr txBox="1"/>
          <p:nvPr/>
        </p:nvSpPr>
        <p:spPr>
          <a:xfrm>
            <a:off x="1283059" y="3932534"/>
            <a:ext cx="806314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Unidades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20" name="TextBox 11">
            <a:extLst>
              <a:ext uri="{FF2B5EF4-FFF2-40B4-BE49-F238E27FC236}">
                <a16:creationId xmlns:a16="http://schemas.microsoft.com/office/drawing/2014/main" id="{5BC7825B-3DA2-4A8F-C997-47CDF38272CA}"/>
              </a:ext>
            </a:extLst>
          </p:cNvPr>
          <p:cNvSpPr txBox="1"/>
          <p:nvPr/>
        </p:nvSpPr>
        <p:spPr>
          <a:xfrm>
            <a:off x="1278055" y="4441316"/>
            <a:ext cx="81131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21" name="TextBox 7">
            <a:extLst>
              <a:ext uri="{FF2B5EF4-FFF2-40B4-BE49-F238E27FC236}">
                <a16:creationId xmlns:a16="http://schemas.microsoft.com/office/drawing/2014/main" id="{C8426492-F310-EEF6-4558-D40FA441B9B2}"/>
              </a:ext>
            </a:extLst>
          </p:cNvPr>
          <p:cNvSpPr txBox="1"/>
          <p:nvPr/>
        </p:nvSpPr>
        <p:spPr>
          <a:xfrm>
            <a:off x="2184626" y="4042789"/>
            <a:ext cx="832096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22" name="TextBox 8">
            <a:extLst>
              <a:ext uri="{FF2B5EF4-FFF2-40B4-BE49-F238E27FC236}">
                <a16:creationId xmlns:a16="http://schemas.microsoft.com/office/drawing/2014/main" id="{5A41C930-88F1-E11C-1085-9E76690E5022}"/>
              </a:ext>
            </a:extLst>
          </p:cNvPr>
          <p:cNvSpPr txBox="1"/>
          <p:nvPr/>
        </p:nvSpPr>
        <p:spPr>
          <a:xfrm>
            <a:off x="2198378" y="3933371"/>
            <a:ext cx="832096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Empresas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23" name="TextBox 11">
            <a:extLst>
              <a:ext uri="{FF2B5EF4-FFF2-40B4-BE49-F238E27FC236}">
                <a16:creationId xmlns:a16="http://schemas.microsoft.com/office/drawing/2014/main" id="{17214710-107F-A00A-DC4F-55F68A520DF8}"/>
              </a:ext>
            </a:extLst>
          </p:cNvPr>
          <p:cNvSpPr txBox="1"/>
          <p:nvPr/>
        </p:nvSpPr>
        <p:spPr>
          <a:xfrm>
            <a:off x="2184626" y="4441316"/>
            <a:ext cx="83209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24" name="TextBox 7">
            <a:extLst>
              <a:ext uri="{FF2B5EF4-FFF2-40B4-BE49-F238E27FC236}">
                <a16:creationId xmlns:a16="http://schemas.microsoft.com/office/drawing/2014/main" id="{8C9D3BC4-BCBF-7B93-6203-FCABD2414C04}"/>
              </a:ext>
            </a:extLst>
          </p:cNvPr>
          <p:cNvSpPr txBox="1"/>
          <p:nvPr/>
        </p:nvSpPr>
        <p:spPr>
          <a:xfrm>
            <a:off x="4132589" y="4042789"/>
            <a:ext cx="1020289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25" name="TextBox 8">
            <a:extLst>
              <a:ext uri="{FF2B5EF4-FFF2-40B4-BE49-F238E27FC236}">
                <a16:creationId xmlns:a16="http://schemas.microsoft.com/office/drawing/2014/main" id="{323F70A6-4BCC-DED5-B5A7-3B5A8D0FC566}"/>
              </a:ext>
            </a:extLst>
          </p:cNvPr>
          <p:cNvSpPr txBox="1"/>
          <p:nvPr/>
        </p:nvSpPr>
        <p:spPr>
          <a:xfrm>
            <a:off x="4141765" y="3933371"/>
            <a:ext cx="1020289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Valor Tot. R$</a:t>
            </a:r>
          </a:p>
        </p:txBody>
      </p:sp>
      <p:sp>
        <p:nvSpPr>
          <p:cNvPr id="126" name="TextBox 11">
            <a:extLst>
              <a:ext uri="{FF2B5EF4-FFF2-40B4-BE49-F238E27FC236}">
                <a16:creationId xmlns:a16="http://schemas.microsoft.com/office/drawing/2014/main" id="{21B3D7B2-C165-AF1F-C896-4F3AEC1ABBB7}"/>
              </a:ext>
            </a:extLst>
          </p:cNvPr>
          <p:cNvSpPr txBox="1"/>
          <p:nvPr/>
        </p:nvSpPr>
        <p:spPr>
          <a:xfrm>
            <a:off x="4132589" y="4441316"/>
            <a:ext cx="1020289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27" name="TextBox 7">
            <a:extLst>
              <a:ext uri="{FF2B5EF4-FFF2-40B4-BE49-F238E27FC236}">
                <a16:creationId xmlns:a16="http://schemas.microsoft.com/office/drawing/2014/main" id="{FF0C524D-9E34-F8C4-281E-060BA21DE44A}"/>
              </a:ext>
            </a:extLst>
          </p:cNvPr>
          <p:cNvSpPr txBox="1"/>
          <p:nvPr/>
        </p:nvSpPr>
        <p:spPr>
          <a:xfrm>
            <a:off x="3130144" y="4042789"/>
            <a:ext cx="84492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28" name="TextBox 8">
            <a:extLst>
              <a:ext uri="{FF2B5EF4-FFF2-40B4-BE49-F238E27FC236}">
                <a16:creationId xmlns:a16="http://schemas.microsoft.com/office/drawing/2014/main" id="{2BF24ACF-3F7C-3C35-35E3-B582AAC7E2CA}"/>
              </a:ext>
            </a:extLst>
          </p:cNvPr>
          <p:cNvSpPr txBox="1"/>
          <p:nvPr/>
        </p:nvSpPr>
        <p:spPr>
          <a:xfrm>
            <a:off x="3130144" y="3933371"/>
            <a:ext cx="844928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Projetos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29" name="TextBox 11">
            <a:extLst>
              <a:ext uri="{FF2B5EF4-FFF2-40B4-BE49-F238E27FC236}">
                <a16:creationId xmlns:a16="http://schemas.microsoft.com/office/drawing/2014/main" id="{B2288594-133E-9107-66AB-877A49D044DB}"/>
              </a:ext>
            </a:extLst>
          </p:cNvPr>
          <p:cNvSpPr txBox="1"/>
          <p:nvPr/>
        </p:nvSpPr>
        <p:spPr>
          <a:xfrm>
            <a:off x="3130144" y="4441316"/>
            <a:ext cx="84492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30" name="Freeform 5">
            <a:extLst>
              <a:ext uri="{FF2B5EF4-FFF2-40B4-BE49-F238E27FC236}">
                <a16:creationId xmlns:a16="http://schemas.microsoft.com/office/drawing/2014/main" id="{0EBDA3D4-8BE3-C729-D0A2-042317A9FD6A}"/>
              </a:ext>
            </a:extLst>
          </p:cNvPr>
          <p:cNvSpPr/>
          <p:nvPr/>
        </p:nvSpPr>
        <p:spPr>
          <a:xfrm>
            <a:off x="1478080" y="5050310"/>
            <a:ext cx="3924366" cy="315385"/>
          </a:xfrm>
          <a:custGeom>
            <a:avLst/>
            <a:gdLst/>
            <a:ahLst/>
            <a:cxnLst/>
            <a:rect l="l" t="t" r="r" b="b"/>
            <a:pathLst>
              <a:path w="3410077" h="381254">
                <a:moveTo>
                  <a:pt x="0" y="333375"/>
                </a:moveTo>
                <a:lnTo>
                  <a:pt x="0" y="47625"/>
                </a:lnTo>
                <a:cubicBezTo>
                  <a:pt x="0" y="41275"/>
                  <a:pt x="1270" y="35179"/>
                  <a:pt x="3683" y="29337"/>
                </a:cubicBezTo>
                <a:cubicBezTo>
                  <a:pt x="6096" y="23495"/>
                  <a:pt x="9525" y="18415"/>
                  <a:pt x="13970" y="13843"/>
                </a:cubicBezTo>
                <a:cubicBezTo>
                  <a:pt x="18415" y="9271"/>
                  <a:pt x="23622" y="6096"/>
                  <a:pt x="29337" y="3683"/>
                </a:cubicBezTo>
                <a:cubicBezTo>
                  <a:pt x="35052" y="1270"/>
                  <a:pt x="41275" y="0"/>
                  <a:pt x="47625" y="0"/>
                </a:cubicBezTo>
                <a:lnTo>
                  <a:pt x="3362325" y="0"/>
                </a:lnTo>
                <a:cubicBezTo>
                  <a:pt x="3368675" y="0"/>
                  <a:pt x="3374771" y="1270"/>
                  <a:pt x="3380613" y="3683"/>
                </a:cubicBezTo>
                <a:cubicBezTo>
                  <a:pt x="3386455" y="6096"/>
                  <a:pt x="3391535" y="9525"/>
                  <a:pt x="3396107" y="13970"/>
                </a:cubicBezTo>
                <a:cubicBezTo>
                  <a:pt x="3400679" y="18415"/>
                  <a:pt x="3403981" y="23622"/>
                  <a:pt x="3406394" y="29464"/>
                </a:cubicBezTo>
                <a:cubicBezTo>
                  <a:pt x="3408807" y="35306"/>
                  <a:pt x="3410077" y="41402"/>
                  <a:pt x="3410077" y="47752"/>
                </a:cubicBezTo>
                <a:lnTo>
                  <a:pt x="3410077" y="333502"/>
                </a:lnTo>
                <a:cubicBezTo>
                  <a:pt x="3410077" y="339852"/>
                  <a:pt x="3408807" y="345948"/>
                  <a:pt x="3406394" y="351790"/>
                </a:cubicBezTo>
                <a:cubicBezTo>
                  <a:pt x="3403981" y="357632"/>
                  <a:pt x="3400552" y="362712"/>
                  <a:pt x="3396107" y="367284"/>
                </a:cubicBezTo>
                <a:cubicBezTo>
                  <a:pt x="3391662" y="371856"/>
                  <a:pt x="3386455" y="375158"/>
                  <a:pt x="3380613" y="377571"/>
                </a:cubicBezTo>
                <a:cubicBezTo>
                  <a:pt x="3374771" y="379984"/>
                  <a:pt x="3368675" y="381254"/>
                  <a:pt x="3362325" y="381254"/>
                </a:cubicBezTo>
                <a:lnTo>
                  <a:pt x="47625" y="381254"/>
                </a:lnTo>
                <a:cubicBezTo>
                  <a:pt x="41275" y="381254"/>
                  <a:pt x="35179" y="379984"/>
                  <a:pt x="29337" y="377571"/>
                </a:cubicBezTo>
                <a:cubicBezTo>
                  <a:pt x="23495" y="375158"/>
                  <a:pt x="18415" y="371729"/>
                  <a:pt x="13843" y="367284"/>
                </a:cubicBezTo>
                <a:cubicBezTo>
                  <a:pt x="9271" y="362839"/>
                  <a:pt x="5969" y="357632"/>
                  <a:pt x="3556" y="351790"/>
                </a:cubicBezTo>
                <a:cubicBezTo>
                  <a:pt x="1143" y="345948"/>
                  <a:pt x="0" y="339725"/>
                  <a:pt x="0" y="333375"/>
                </a:cubicBezTo>
                <a:close/>
              </a:path>
            </a:pathLst>
          </a:custGeom>
          <a:solidFill>
            <a:srgbClr val="8430CE"/>
          </a:solidFill>
        </p:spPr>
        <p:txBody>
          <a:bodyPr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</a:t>
            </a:r>
          </a:p>
        </p:txBody>
      </p:sp>
      <p:sp>
        <p:nvSpPr>
          <p:cNvPr id="131" name="TextBox 7">
            <a:extLst>
              <a:ext uri="{FF2B5EF4-FFF2-40B4-BE49-F238E27FC236}">
                <a16:creationId xmlns:a16="http://schemas.microsoft.com/office/drawing/2014/main" id="{B2550453-ADEF-F624-F610-9B1EC5D028FC}"/>
              </a:ext>
            </a:extLst>
          </p:cNvPr>
          <p:cNvSpPr txBox="1"/>
          <p:nvPr/>
        </p:nvSpPr>
        <p:spPr>
          <a:xfrm>
            <a:off x="1478080" y="5498458"/>
            <a:ext cx="81131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32" name="TextBox 8">
            <a:extLst>
              <a:ext uri="{FF2B5EF4-FFF2-40B4-BE49-F238E27FC236}">
                <a16:creationId xmlns:a16="http://schemas.microsoft.com/office/drawing/2014/main" id="{F8437865-02D8-E4BD-C1D1-B64DD7D0AC12}"/>
              </a:ext>
            </a:extLst>
          </p:cNvPr>
          <p:cNvSpPr txBox="1"/>
          <p:nvPr/>
        </p:nvSpPr>
        <p:spPr>
          <a:xfrm>
            <a:off x="1483084" y="5388203"/>
            <a:ext cx="806314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Unidades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33" name="TextBox 11">
            <a:extLst>
              <a:ext uri="{FF2B5EF4-FFF2-40B4-BE49-F238E27FC236}">
                <a16:creationId xmlns:a16="http://schemas.microsoft.com/office/drawing/2014/main" id="{32A4BF71-F862-8579-640F-EB4A8D5C3AF4}"/>
              </a:ext>
            </a:extLst>
          </p:cNvPr>
          <p:cNvSpPr txBox="1"/>
          <p:nvPr/>
        </p:nvSpPr>
        <p:spPr>
          <a:xfrm>
            <a:off x="1478080" y="5896985"/>
            <a:ext cx="81131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34" name="TextBox 7">
            <a:extLst>
              <a:ext uri="{FF2B5EF4-FFF2-40B4-BE49-F238E27FC236}">
                <a16:creationId xmlns:a16="http://schemas.microsoft.com/office/drawing/2014/main" id="{46901B8D-5831-5DAA-5796-73D8B4297879}"/>
              </a:ext>
            </a:extLst>
          </p:cNvPr>
          <p:cNvSpPr txBox="1"/>
          <p:nvPr/>
        </p:nvSpPr>
        <p:spPr>
          <a:xfrm>
            <a:off x="2384651" y="5498458"/>
            <a:ext cx="832096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35" name="TextBox 8">
            <a:extLst>
              <a:ext uri="{FF2B5EF4-FFF2-40B4-BE49-F238E27FC236}">
                <a16:creationId xmlns:a16="http://schemas.microsoft.com/office/drawing/2014/main" id="{787C1023-E51C-09DB-03A2-E9625A9A8F30}"/>
              </a:ext>
            </a:extLst>
          </p:cNvPr>
          <p:cNvSpPr txBox="1"/>
          <p:nvPr/>
        </p:nvSpPr>
        <p:spPr>
          <a:xfrm>
            <a:off x="2398403" y="5389040"/>
            <a:ext cx="832096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Empresas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36" name="TextBox 11">
            <a:extLst>
              <a:ext uri="{FF2B5EF4-FFF2-40B4-BE49-F238E27FC236}">
                <a16:creationId xmlns:a16="http://schemas.microsoft.com/office/drawing/2014/main" id="{77B0AE09-375E-C6F4-DC81-98F811A5D2E0}"/>
              </a:ext>
            </a:extLst>
          </p:cNvPr>
          <p:cNvSpPr txBox="1"/>
          <p:nvPr/>
        </p:nvSpPr>
        <p:spPr>
          <a:xfrm>
            <a:off x="2384651" y="5896985"/>
            <a:ext cx="83209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37" name="TextBox 7">
            <a:extLst>
              <a:ext uri="{FF2B5EF4-FFF2-40B4-BE49-F238E27FC236}">
                <a16:creationId xmlns:a16="http://schemas.microsoft.com/office/drawing/2014/main" id="{5CB6EFF7-FBE6-E6C9-5300-A6BF39FEFF34}"/>
              </a:ext>
            </a:extLst>
          </p:cNvPr>
          <p:cNvSpPr txBox="1"/>
          <p:nvPr/>
        </p:nvSpPr>
        <p:spPr>
          <a:xfrm>
            <a:off x="4332614" y="5498458"/>
            <a:ext cx="1020289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38" name="TextBox 8">
            <a:extLst>
              <a:ext uri="{FF2B5EF4-FFF2-40B4-BE49-F238E27FC236}">
                <a16:creationId xmlns:a16="http://schemas.microsoft.com/office/drawing/2014/main" id="{1DA86273-0E08-1E9A-E50B-BAE1D8F2B9B9}"/>
              </a:ext>
            </a:extLst>
          </p:cNvPr>
          <p:cNvSpPr txBox="1"/>
          <p:nvPr/>
        </p:nvSpPr>
        <p:spPr>
          <a:xfrm>
            <a:off x="4341790" y="5389040"/>
            <a:ext cx="1020289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Valor Tot. R$</a:t>
            </a:r>
          </a:p>
        </p:txBody>
      </p:sp>
      <p:sp>
        <p:nvSpPr>
          <p:cNvPr id="139" name="TextBox 11">
            <a:extLst>
              <a:ext uri="{FF2B5EF4-FFF2-40B4-BE49-F238E27FC236}">
                <a16:creationId xmlns:a16="http://schemas.microsoft.com/office/drawing/2014/main" id="{403E55FA-F18F-934C-48ED-85734AAB1B28}"/>
              </a:ext>
            </a:extLst>
          </p:cNvPr>
          <p:cNvSpPr txBox="1"/>
          <p:nvPr/>
        </p:nvSpPr>
        <p:spPr>
          <a:xfrm>
            <a:off x="4332614" y="5896985"/>
            <a:ext cx="1020289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40" name="TextBox 7">
            <a:extLst>
              <a:ext uri="{FF2B5EF4-FFF2-40B4-BE49-F238E27FC236}">
                <a16:creationId xmlns:a16="http://schemas.microsoft.com/office/drawing/2014/main" id="{FCAAB7B3-63C7-E798-7F06-42F60B07D525}"/>
              </a:ext>
            </a:extLst>
          </p:cNvPr>
          <p:cNvSpPr txBox="1"/>
          <p:nvPr/>
        </p:nvSpPr>
        <p:spPr>
          <a:xfrm>
            <a:off x="3330169" y="5498458"/>
            <a:ext cx="84492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41" name="TextBox 8">
            <a:extLst>
              <a:ext uri="{FF2B5EF4-FFF2-40B4-BE49-F238E27FC236}">
                <a16:creationId xmlns:a16="http://schemas.microsoft.com/office/drawing/2014/main" id="{F68CC8F3-F890-EF87-A2E7-5A617F359AEC}"/>
              </a:ext>
            </a:extLst>
          </p:cNvPr>
          <p:cNvSpPr txBox="1"/>
          <p:nvPr/>
        </p:nvSpPr>
        <p:spPr>
          <a:xfrm>
            <a:off x="3330169" y="5389040"/>
            <a:ext cx="844928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Projetos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42" name="TextBox 11">
            <a:extLst>
              <a:ext uri="{FF2B5EF4-FFF2-40B4-BE49-F238E27FC236}">
                <a16:creationId xmlns:a16="http://schemas.microsoft.com/office/drawing/2014/main" id="{EE6AB7DC-1CE2-8E2E-A10E-4D9BD15C6F58}"/>
              </a:ext>
            </a:extLst>
          </p:cNvPr>
          <p:cNvSpPr txBox="1"/>
          <p:nvPr/>
        </p:nvSpPr>
        <p:spPr>
          <a:xfrm>
            <a:off x="3330169" y="5896985"/>
            <a:ext cx="84492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8941ED42-AA1D-CF75-BD2A-A281493443E3}"/>
              </a:ext>
            </a:extLst>
          </p:cNvPr>
          <p:cNvSpPr/>
          <p:nvPr/>
        </p:nvSpPr>
        <p:spPr>
          <a:xfrm>
            <a:off x="7867738" y="2138972"/>
            <a:ext cx="3924366" cy="315385"/>
          </a:xfrm>
          <a:custGeom>
            <a:avLst/>
            <a:gdLst/>
            <a:ahLst/>
            <a:cxnLst/>
            <a:rect l="l" t="t" r="r" b="b"/>
            <a:pathLst>
              <a:path w="3410077" h="381254">
                <a:moveTo>
                  <a:pt x="0" y="333375"/>
                </a:moveTo>
                <a:lnTo>
                  <a:pt x="0" y="47625"/>
                </a:lnTo>
                <a:cubicBezTo>
                  <a:pt x="0" y="41275"/>
                  <a:pt x="1270" y="35179"/>
                  <a:pt x="3683" y="29337"/>
                </a:cubicBezTo>
                <a:cubicBezTo>
                  <a:pt x="6096" y="23495"/>
                  <a:pt x="9525" y="18415"/>
                  <a:pt x="13970" y="13843"/>
                </a:cubicBezTo>
                <a:cubicBezTo>
                  <a:pt x="18415" y="9271"/>
                  <a:pt x="23622" y="6096"/>
                  <a:pt x="29337" y="3683"/>
                </a:cubicBezTo>
                <a:cubicBezTo>
                  <a:pt x="35052" y="1270"/>
                  <a:pt x="41275" y="0"/>
                  <a:pt x="47625" y="0"/>
                </a:cubicBezTo>
                <a:lnTo>
                  <a:pt x="3362325" y="0"/>
                </a:lnTo>
                <a:cubicBezTo>
                  <a:pt x="3368675" y="0"/>
                  <a:pt x="3374771" y="1270"/>
                  <a:pt x="3380613" y="3683"/>
                </a:cubicBezTo>
                <a:cubicBezTo>
                  <a:pt x="3386455" y="6096"/>
                  <a:pt x="3391535" y="9525"/>
                  <a:pt x="3396107" y="13970"/>
                </a:cubicBezTo>
                <a:cubicBezTo>
                  <a:pt x="3400679" y="18415"/>
                  <a:pt x="3403981" y="23622"/>
                  <a:pt x="3406394" y="29464"/>
                </a:cubicBezTo>
                <a:cubicBezTo>
                  <a:pt x="3408807" y="35306"/>
                  <a:pt x="3410077" y="41402"/>
                  <a:pt x="3410077" y="47752"/>
                </a:cubicBezTo>
                <a:lnTo>
                  <a:pt x="3410077" y="333502"/>
                </a:lnTo>
                <a:cubicBezTo>
                  <a:pt x="3410077" y="339852"/>
                  <a:pt x="3408807" y="345948"/>
                  <a:pt x="3406394" y="351790"/>
                </a:cubicBezTo>
                <a:cubicBezTo>
                  <a:pt x="3403981" y="357632"/>
                  <a:pt x="3400552" y="362712"/>
                  <a:pt x="3396107" y="367284"/>
                </a:cubicBezTo>
                <a:cubicBezTo>
                  <a:pt x="3391662" y="371856"/>
                  <a:pt x="3386455" y="375158"/>
                  <a:pt x="3380613" y="377571"/>
                </a:cubicBezTo>
                <a:cubicBezTo>
                  <a:pt x="3374771" y="379984"/>
                  <a:pt x="3368675" y="381254"/>
                  <a:pt x="3362325" y="381254"/>
                </a:cubicBezTo>
                <a:lnTo>
                  <a:pt x="47625" y="381254"/>
                </a:lnTo>
                <a:cubicBezTo>
                  <a:pt x="41275" y="381254"/>
                  <a:pt x="35179" y="379984"/>
                  <a:pt x="29337" y="377571"/>
                </a:cubicBezTo>
                <a:cubicBezTo>
                  <a:pt x="23495" y="375158"/>
                  <a:pt x="18415" y="371729"/>
                  <a:pt x="13843" y="367284"/>
                </a:cubicBezTo>
                <a:cubicBezTo>
                  <a:pt x="9271" y="362839"/>
                  <a:pt x="5969" y="357632"/>
                  <a:pt x="3556" y="351790"/>
                </a:cubicBezTo>
                <a:cubicBezTo>
                  <a:pt x="1143" y="345948"/>
                  <a:pt x="0" y="339725"/>
                  <a:pt x="0" y="333375"/>
                </a:cubicBezTo>
                <a:close/>
              </a:path>
            </a:pathLst>
          </a:custGeom>
          <a:solidFill>
            <a:srgbClr val="E64A19"/>
          </a:solidFill>
        </p:spPr>
        <p:txBody>
          <a:bodyPr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NORDESTE</a:t>
            </a:r>
          </a:p>
        </p:txBody>
      </p:sp>
      <p:sp>
        <p:nvSpPr>
          <p:cNvPr id="144" name="TextBox 7">
            <a:extLst>
              <a:ext uri="{FF2B5EF4-FFF2-40B4-BE49-F238E27FC236}">
                <a16:creationId xmlns:a16="http://schemas.microsoft.com/office/drawing/2014/main" id="{C1B30BD9-096F-2979-B798-A926792B8FC1}"/>
              </a:ext>
            </a:extLst>
          </p:cNvPr>
          <p:cNvSpPr txBox="1"/>
          <p:nvPr/>
        </p:nvSpPr>
        <p:spPr>
          <a:xfrm>
            <a:off x="7867738" y="2587120"/>
            <a:ext cx="81131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45" name="TextBox 8">
            <a:extLst>
              <a:ext uri="{FF2B5EF4-FFF2-40B4-BE49-F238E27FC236}">
                <a16:creationId xmlns:a16="http://schemas.microsoft.com/office/drawing/2014/main" id="{574AE8DD-A913-C590-A9F8-82CB9313E268}"/>
              </a:ext>
            </a:extLst>
          </p:cNvPr>
          <p:cNvSpPr txBox="1"/>
          <p:nvPr/>
        </p:nvSpPr>
        <p:spPr>
          <a:xfrm>
            <a:off x="7872742" y="2476865"/>
            <a:ext cx="806314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Unidades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46" name="TextBox 11">
            <a:extLst>
              <a:ext uri="{FF2B5EF4-FFF2-40B4-BE49-F238E27FC236}">
                <a16:creationId xmlns:a16="http://schemas.microsoft.com/office/drawing/2014/main" id="{9AE24894-C60E-D5E9-C0C9-4B99380C7617}"/>
              </a:ext>
            </a:extLst>
          </p:cNvPr>
          <p:cNvSpPr txBox="1"/>
          <p:nvPr/>
        </p:nvSpPr>
        <p:spPr>
          <a:xfrm>
            <a:off x="7867738" y="2985647"/>
            <a:ext cx="81131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47" name="TextBox 7">
            <a:extLst>
              <a:ext uri="{FF2B5EF4-FFF2-40B4-BE49-F238E27FC236}">
                <a16:creationId xmlns:a16="http://schemas.microsoft.com/office/drawing/2014/main" id="{9DFB8F3C-8A54-3707-95CA-D64810432C0E}"/>
              </a:ext>
            </a:extLst>
          </p:cNvPr>
          <p:cNvSpPr txBox="1"/>
          <p:nvPr/>
        </p:nvSpPr>
        <p:spPr>
          <a:xfrm>
            <a:off x="8774309" y="2587120"/>
            <a:ext cx="832096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48" name="TextBox 8">
            <a:extLst>
              <a:ext uri="{FF2B5EF4-FFF2-40B4-BE49-F238E27FC236}">
                <a16:creationId xmlns:a16="http://schemas.microsoft.com/office/drawing/2014/main" id="{3AEE4189-5C57-B02C-FB51-CDA120193D8D}"/>
              </a:ext>
            </a:extLst>
          </p:cNvPr>
          <p:cNvSpPr txBox="1"/>
          <p:nvPr/>
        </p:nvSpPr>
        <p:spPr>
          <a:xfrm>
            <a:off x="8788061" y="2477702"/>
            <a:ext cx="832096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Empresas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49" name="TextBox 11">
            <a:extLst>
              <a:ext uri="{FF2B5EF4-FFF2-40B4-BE49-F238E27FC236}">
                <a16:creationId xmlns:a16="http://schemas.microsoft.com/office/drawing/2014/main" id="{B803330E-D9E3-9C3D-2492-9E6E85DF55FC}"/>
              </a:ext>
            </a:extLst>
          </p:cNvPr>
          <p:cNvSpPr txBox="1"/>
          <p:nvPr/>
        </p:nvSpPr>
        <p:spPr>
          <a:xfrm>
            <a:off x="8774309" y="2985647"/>
            <a:ext cx="83209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50" name="TextBox 7">
            <a:extLst>
              <a:ext uri="{FF2B5EF4-FFF2-40B4-BE49-F238E27FC236}">
                <a16:creationId xmlns:a16="http://schemas.microsoft.com/office/drawing/2014/main" id="{A44C8022-3792-3193-3805-160C9465A701}"/>
              </a:ext>
            </a:extLst>
          </p:cNvPr>
          <p:cNvSpPr txBox="1"/>
          <p:nvPr/>
        </p:nvSpPr>
        <p:spPr>
          <a:xfrm>
            <a:off x="10722272" y="2587120"/>
            <a:ext cx="1020289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51" name="TextBox 8">
            <a:extLst>
              <a:ext uri="{FF2B5EF4-FFF2-40B4-BE49-F238E27FC236}">
                <a16:creationId xmlns:a16="http://schemas.microsoft.com/office/drawing/2014/main" id="{4B3D89AC-D598-D429-243C-87C5B58C28EE}"/>
              </a:ext>
            </a:extLst>
          </p:cNvPr>
          <p:cNvSpPr txBox="1"/>
          <p:nvPr/>
        </p:nvSpPr>
        <p:spPr>
          <a:xfrm>
            <a:off x="10731448" y="2477702"/>
            <a:ext cx="1020289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Valor Tot. R$</a:t>
            </a:r>
          </a:p>
        </p:txBody>
      </p:sp>
      <p:sp>
        <p:nvSpPr>
          <p:cNvPr id="152" name="TextBox 11">
            <a:extLst>
              <a:ext uri="{FF2B5EF4-FFF2-40B4-BE49-F238E27FC236}">
                <a16:creationId xmlns:a16="http://schemas.microsoft.com/office/drawing/2014/main" id="{78E8E3F7-CB50-6A40-775B-A75D5D4B41E6}"/>
              </a:ext>
            </a:extLst>
          </p:cNvPr>
          <p:cNvSpPr txBox="1"/>
          <p:nvPr/>
        </p:nvSpPr>
        <p:spPr>
          <a:xfrm>
            <a:off x="10722272" y="2985647"/>
            <a:ext cx="1020289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53" name="TextBox 7">
            <a:extLst>
              <a:ext uri="{FF2B5EF4-FFF2-40B4-BE49-F238E27FC236}">
                <a16:creationId xmlns:a16="http://schemas.microsoft.com/office/drawing/2014/main" id="{ACBF9C3E-16C3-DC63-D36A-1D3757C61B6D}"/>
              </a:ext>
            </a:extLst>
          </p:cNvPr>
          <p:cNvSpPr txBox="1"/>
          <p:nvPr/>
        </p:nvSpPr>
        <p:spPr>
          <a:xfrm>
            <a:off x="9719827" y="2587120"/>
            <a:ext cx="84492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54" name="TextBox 8">
            <a:extLst>
              <a:ext uri="{FF2B5EF4-FFF2-40B4-BE49-F238E27FC236}">
                <a16:creationId xmlns:a16="http://schemas.microsoft.com/office/drawing/2014/main" id="{D6DA80E9-9F78-854C-42D0-336CBBDC3B29}"/>
              </a:ext>
            </a:extLst>
          </p:cNvPr>
          <p:cNvSpPr txBox="1"/>
          <p:nvPr/>
        </p:nvSpPr>
        <p:spPr>
          <a:xfrm>
            <a:off x="9719827" y="2477702"/>
            <a:ext cx="844928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Projetos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5" name="TextBox 11">
            <a:extLst>
              <a:ext uri="{FF2B5EF4-FFF2-40B4-BE49-F238E27FC236}">
                <a16:creationId xmlns:a16="http://schemas.microsoft.com/office/drawing/2014/main" id="{0DCBF51E-9C07-A27A-A26D-35D57DF97307}"/>
              </a:ext>
            </a:extLst>
          </p:cNvPr>
          <p:cNvSpPr txBox="1"/>
          <p:nvPr/>
        </p:nvSpPr>
        <p:spPr>
          <a:xfrm>
            <a:off x="9719827" y="2985647"/>
            <a:ext cx="84492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F8F94F62-EFF3-57AD-FE93-A9D549E8C580}"/>
              </a:ext>
            </a:extLst>
          </p:cNvPr>
          <p:cNvSpPr/>
          <p:nvPr/>
        </p:nvSpPr>
        <p:spPr>
          <a:xfrm>
            <a:off x="7511945" y="4375295"/>
            <a:ext cx="3924366" cy="315385"/>
          </a:xfrm>
          <a:custGeom>
            <a:avLst/>
            <a:gdLst/>
            <a:ahLst/>
            <a:cxnLst/>
            <a:rect l="l" t="t" r="r" b="b"/>
            <a:pathLst>
              <a:path w="3410077" h="381254">
                <a:moveTo>
                  <a:pt x="0" y="333375"/>
                </a:moveTo>
                <a:lnTo>
                  <a:pt x="0" y="47625"/>
                </a:lnTo>
                <a:cubicBezTo>
                  <a:pt x="0" y="41275"/>
                  <a:pt x="1270" y="35179"/>
                  <a:pt x="3683" y="29337"/>
                </a:cubicBezTo>
                <a:cubicBezTo>
                  <a:pt x="6096" y="23495"/>
                  <a:pt x="9525" y="18415"/>
                  <a:pt x="13970" y="13843"/>
                </a:cubicBezTo>
                <a:cubicBezTo>
                  <a:pt x="18415" y="9271"/>
                  <a:pt x="23622" y="6096"/>
                  <a:pt x="29337" y="3683"/>
                </a:cubicBezTo>
                <a:cubicBezTo>
                  <a:pt x="35052" y="1270"/>
                  <a:pt x="41275" y="0"/>
                  <a:pt x="47625" y="0"/>
                </a:cubicBezTo>
                <a:lnTo>
                  <a:pt x="3362325" y="0"/>
                </a:lnTo>
                <a:cubicBezTo>
                  <a:pt x="3368675" y="0"/>
                  <a:pt x="3374771" y="1270"/>
                  <a:pt x="3380613" y="3683"/>
                </a:cubicBezTo>
                <a:cubicBezTo>
                  <a:pt x="3386455" y="6096"/>
                  <a:pt x="3391535" y="9525"/>
                  <a:pt x="3396107" y="13970"/>
                </a:cubicBezTo>
                <a:cubicBezTo>
                  <a:pt x="3400679" y="18415"/>
                  <a:pt x="3403981" y="23622"/>
                  <a:pt x="3406394" y="29464"/>
                </a:cubicBezTo>
                <a:cubicBezTo>
                  <a:pt x="3408807" y="35306"/>
                  <a:pt x="3410077" y="41402"/>
                  <a:pt x="3410077" y="47752"/>
                </a:cubicBezTo>
                <a:lnTo>
                  <a:pt x="3410077" y="333502"/>
                </a:lnTo>
                <a:cubicBezTo>
                  <a:pt x="3410077" y="339852"/>
                  <a:pt x="3408807" y="345948"/>
                  <a:pt x="3406394" y="351790"/>
                </a:cubicBezTo>
                <a:cubicBezTo>
                  <a:pt x="3403981" y="357632"/>
                  <a:pt x="3400552" y="362712"/>
                  <a:pt x="3396107" y="367284"/>
                </a:cubicBezTo>
                <a:cubicBezTo>
                  <a:pt x="3391662" y="371856"/>
                  <a:pt x="3386455" y="375158"/>
                  <a:pt x="3380613" y="377571"/>
                </a:cubicBezTo>
                <a:cubicBezTo>
                  <a:pt x="3374771" y="379984"/>
                  <a:pt x="3368675" y="381254"/>
                  <a:pt x="3362325" y="381254"/>
                </a:cubicBezTo>
                <a:lnTo>
                  <a:pt x="47625" y="381254"/>
                </a:lnTo>
                <a:cubicBezTo>
                  <a:pt x="41275" y="381254"/>
                  <a:pt x="35179" y="379984"/>
                  <a:pt x="29337" y="377571"/>
                </a:cubicBezTo>
                <a:cubicBezTo>
                  <a:pt x="23495" y="375158"/>
                  <a:pt x="18415" y="371729"/>
                  <a:pt x="13843" y="367284"/>
                </a:cubicBezTo>
                <a:cubicBezTo>
                  <a:pt x="9271" y="362839"/>
                  <a:pt x="5969" y="357632"/>
                  <a:pt x="3556" y="351790"/>
                </a:cubicBezTo>
                <a:cubicBezTo>
                  <a:pt x="1143" y="345948"/>
                  <a:pt x="0" y="339725"/>
                  <a:pt x="0" y="333375"/>
                </a:cubicBezTo>
                <a:close/>
              </a:path>
            </a:pathLst>
          </a:custGeom>
          <a:solidFill>
            <a:srgbClr val="3321E6"/>
          </a:solidFill>
        </p:spPr>
        <p:txBody>
          <a:bodyPr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SUDESTE</a:t>
            </a:r>
          </a:p>
        </p:txBody>
      </p:sp>
      <p:sp>
        <p:nvSpPr>
          <p:cNvPr id="157" name="TextBox 7">
            <a:extLst>
              <a:ext uri="{FF2B5EF4-FFF2-40B4-BE49-F238E27FC236}">
                <a16:creationId xmlns:a16="http://schemas.microsoft.com/office/drawing/2014/main" id="{4FE017CA-CE41-EA43-C739-9A09F903F589}"/>
              </a:ext>
            </a:extLst>
          </p:cNvPr>
          <p:cNvSpPr txBox="1"/>
          <p:nvPr/>
        </p:nvSpPr>
        <p:spPr>
          <a:xfrm>
            <a:off x="7511945" y="4823443"/>
            <a:ext cx="81131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58" name="TextBox 8">
            <a:extLst>
              <a:ext uri="{FF2B5EF4-FFF2-40B4-BE49-F238E27FC236}">
                <a16:creationId xmlns:a16="http://schemas.microsoft.com/office/drawing/2014/main" id="{6868420A-46AD-C521-04E0-A4257C95BDBF}"/>
              </a:ext>
            </a:extLst>
          </p:cNvPr>
          <p:cNvSpPr txBox="1"/>
          <p:nvPr/>
        </p:nvSpPr>
        <p:spPr>
          <a:xfrm>
            <a:off x="7516949" y="4713188"/>
            <a:ext cx="806314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Unidades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59" name="TextBox 11">
            <a:extLst>
              <a:ext uri="{FF2B5EF4-FFF2-40B4-BE49-F238E27FC236}">
                <a16:creationId xmlns:a16="http://schemas.microsoft.com/office/drawing/2014/main" id="{FF4F0431-1799-A80A-C845-C8E1C6BFD2DE}"/>
              </a:ext>
            </a:extLst>
          </p:cNvPr>
          <p:cNvSpPr txBox="1"/>
          <p:nvPr/>
        </p:nvSpPr>
        <p:spPr>
          <a:xfrm>
            <a:off x="7511945" y="5221970"/>
            <a:ext cx="81131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C3E97D92-A529-FD84-966E-C385B7E3EC9C}"/>
              </a:ext>
            </a:extLst>
          </p:cNvPr>
          <p:cNvSpPr txBox="1"/>
          <p:nvPr/>
        </p:nvSpPr>
        <p:spPr>
          <a:xfrm>
            <a:off x="8418516" y="4823443"/>
            <a:ext cx="832096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61" name="TextBox 8">
            <a:extLst>
              <a:ext uri="{FF2B5EF4-FFF2-40B4-BE49-F238E27FC236}">
                <a16:creationId xmlns:a16="http://schemas.microsoft.com/office/drawing/2014/main" id="{9DEEB12B-DFDE-B853-A353-E4AAA452B703}"/>
              </a:ext>
            </a:extLst>
          </p:cNvPr>
          <p:cNvSpPr txBox="1"/>
          <p:nvPr/>
        </p:nvSpPr>
        <p:spPr>
          <a:xfrm>
            <a:off x="8432268" y="4714025"/>
            <a:ext cx="832096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Empresas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62" name="TextBox 11">
            <a:extLst>
              <a:ext uri="{FF2B5EF4-FFF2-40B4-BE49-F238E27FC236}">
                <a16:creationId xmlns:a16="http://schemas.microsoft.com/office/drawing/2014/main" id="{EC350962-EAED-8CF3-607F-5946F829D44E}"/>
              </a:ext>
            </a:extLst>
          </p:cNvPr>
          <p:cNvSpPr txBox="1"/>
          <p:nvPr/>
        </p:nvSpPr>
        <p:spPr>
          <a:xfrm>
            <a:off x="8418516" y="5221970"/>
            <a:ext cx="832096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63" name="TextBox 7">
            <a:extLst>
              <a:ext uri="{FF2B5EF4-FFF2-40B4-BE49-F238E27FC236}">
                <a16:creationId xmlns:a16="http://schemas.microsoft.com/office/drawing/2014/main" id="{2CB8D139-7878-B027-3814-F0FBE00B5631}"/>
              </a:ext>
            </a:extLst>
          </p:cNvPr>
          <p:cNvSpPr txBox="1"/>
          <p:nvPr/>
        </p:nvSpPr>
        <p:spPr>
          <a:xfrm>
            <a:off x="10366479" y="4823443"/>
            <a:ext cx="1020289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64" name="TextBox 8">
            <a:extLst>
              <a:ext uri="{FF2B5EF4-FFF2-40B4-BE49-F238E27FC236}">
                <a16:creationId xmlns:a16="http://schemas.microsoft.com/office/drawing/2014/main" id="{3BBD5447-6FBD-E5C0-2F86-C71BF2D08CC9}"/>
              </a:ext>
            </a:extLst>
          </p:cNvPr>
          <p:cNvSpPr txBox="1"/>
          <p:nvPr/>
        </p:nvSpPr>
        <p:spPr>
          <a:xfrm>
            <a:off x="10375655" y="4714025"/>
            <a:ext cx="1020289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Valor Tot. R$</a:t>
            </a:r>
          </a:p>
        </p:txBody>
      </p:sp>
      <p:sp>
        <p:nvSpPr>
          <p:cNvPr id="165" name="TextBox 11">
            <a:extLst>
              <a:ext uri="{FF2B5EF4-FFF2-40B4-BE49-F238E27FC236}">
                <a16:creationId xmlns:a16="http://schemas.microsoft.com/office/drawing/2014/main" id="{C4EB8E10-2583-7670-2CE2-AB37BCBEAB81}"/>
              </a:ext>
            </a:extLst>
          </p:cNvPr>
          <p:cNvSpPr txBox="1"/>
          <p:nvPr/>
        </p:nvSpPr>
        <p:spPr>
          <a:xfrm>
            <a:off x="10366479" y="5221970"/>
            <a:ext cx="1020289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166" name="TextBox 7">
            <a:extLst>
              <a:ext uri="{FF2B5EF4-FFF2-40B4-BE49-F238E27FC236}">
                <a16:creationId xmlns:a16="http://schemas.microsoft.com/office/drawing/2014/main" id="{74D58673-2858-FA50-F2E6-9A1BC5A59EF8}"/>
              </a:ext>
            </a:extLst>
          </p:cNvPr>
          <p:cNvSpPr txBox="1"/>
          <p:nvPr/>
        </p:nvSpPr>
        <p:spPr>
          <a:xfrm>
            <a:off x="9364034" y="4823443"/>
            <a:ext cx="844928" cy="446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814"/>
              </a:lnSpc>
            </a:pPr>
            <a:r>
              <a:rPr lang="en-US" sz="2400" b="1" spc="13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15</a:t>
            </a:r>
          </a:p>
        </p:txBody>
      </p:sp>
      <p:sp>
        <p:nvSpPr>
          <p:cNvPr id="167" name="TextBox 8">
            <a:extLst>
              <a:ext uri="{FF2B5EF4-FFF2-40B4-BE49-F238E27FC236}">
                <a16:creationId xmlns:a16="http://schemas.microsoft.com/office/drawing/2014/main" id="{9B214059-F8E3-A082-0597-3C7E5CD4246D}"/>
              </a:ext>
            </a:extLst>
          </p:cNvPr>
          <p:cNvSpPr txBox="1"/>
          <p:nvPr/>
        </p:nvSpPr>
        <p:spPr>
          <a:xfrm>
            <a:off x="9364034" y="4714025"/>
            <a:ext cx="844928" cy="22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847"/>
              </a:lnSpc>
            </a:pPr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Projetos</a:t>
            </a: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"/>
            </a:endParaRPr>
          </a:p>
        </p:txBody>
      </p:sp>
      <p:sp>
        <p:nvSpPr>
          <p:cNvPr id="168" name="TextBox 11">
            <a:extLst>
              <a:ext uri="{FF2B5EF4-FFF2-40B4-BE49-F238E27FC236}">
                <a16:creationId xmlns:a16="http://schemas.microsoft.com/office/drawing/2014/main" id="{3B0EE43D-CA48-B70C-5071-612519D194CF}"/>
              </a:ext>
            </a:extLst>
          </p:cNvPr>
          <p:cNvSpPr txBox="1"/>
          <p:nvPr/>
        </p:nvSpPr>
        <p:spPr>
          <a:xfrm>
            <a:off x="9364034" y="5221970"/>
            <a:ext cx="844928" cy="249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116"/>
              </a:lnSpc>
            </a:pPr>
            <a:r>
              <a:rPr lang="en-US" sz="1400" spc="18" dirty="0">
                <a:solidFill>
                  <a:srgbClr val="6666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"/>
              </a:rPr>
              <a:t>2,7%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EFEBC63-706A-3FC2-7BFC-78314E7C8825}"/>
              </a:ext>
            </a:extLst>
          </p:cNvPr>
          <p:cNvSpPr/>
          <p:nvPr/>
        </p:nvSpPr>
        <p:spPr>
          <a:xfrm>
            <a:off x="6827237" y="219875"/>
            <a:ext cx="5172555" cy="743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3DCE29-D48F-A654-5694-7A382E25A6E6}"/>
              </a:ext>
            </a:extLst>
          </p:cNvPr>
          <p:cNvSpPr txBox="1"/>
          <p:nvPr/>
        </p:nvSpPr>
        <p:spPr>
          <a:xfrm>
            <a:off x="6827237" y="206159"/>
            <a:ext cx="517255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b="1" dirty="0"/>
              <a:t>Descrição: </a:t>
            </a:r>
            <a:r>
              <a:rPr lang="pt-BR" sz="1200" dirty="0"/>
              <a:t>número gerais por UF.</a:t>
            </a:r>
          </a:p>
          <a:p>
            <a:r>
              <a:rPr lang="pt-BR" sz="1200" b="1" dirty="0"/>
              <a:t>Fonte dos dados: </a:t>
            </a:r>
            <a:r>
              <a:rPr lang="pt-BR" sz="1200" dirty="0" err="1"/>
              <a:t>SRInfo</a:t>
            </a:r>
            <a:endParaRPr lang="pt-BR" sz="12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72E9FA7-3646-6B7E-EB39-CBFB0E2C958C}"/>
              </a:ext>
            </a:extLst>
          </p:cNvPr>
          <p:cNvSpPr/>
          <p:nvPr/>
        </p:nvSpPr>
        <p:spPr>
          <a:xfrm>
            <a:off x="167355" y="219875"/>
            <a:ext cx="6659882" cy="743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A562456-6A69-D973-C25D-5CD9DE7A094D}"/>
              </a:ext>
            </a:extLst>
          </p:cNvPr>
          <p:cNvSpPr/>
          <p:nvPr/>
        </p:nvSpPr>
        <p:spPr>
          <a:xfrm>
            <a:off x="192204" y="219875"/>
            <a:ext cx="6623611" cy="74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chemeClr val="tx1"/>
                </a:solidFill>
              </a:rPr>
              <a:t>Números Gerais de Projetos </a:t>
            </a:r>
            <a:r>
              <a:rPr lang="pt-BR" sz="2200" b="1" dirty="0" err="1">
                <a:solidFill>
                  <a:schemeClr val="tx1"/>
                </a:solidFill>
              </a:rPr>
              <a:t>Embrapii</a:t>
            </a:r>
            <a:endParaRPr lang="pt-BR" sz="2200" b="1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Modelo Tradicional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D6C94BE-C6E2-31B5-030F-F471B94D44EF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DDD589C-DB6C-7FE3-9516-A95ED3C23060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F5F79DE4-ED14-3A8F-AB51-764E22D95F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355571"/>
              </p:ext>
            </p:extLst>
          </p:nvPr>
        </p:nvGraphicFramePr>
        <p:xfrm>
          <a:off x="10813542" y="6511899"/>
          <a:ext cx="1485138" cy="40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7228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91-23E6-ECD9-AF65-2185BD07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1D555B2F-5693-7BF5-9431-BD7C4AB9D201}"/>
              </a:ext>
            </a:extLst>
          </p:cNvPr>
          <p:cNvSpPr/>
          <p:nvPr/>
        </p:nvSpPr>
        <p:spPr>
          <a:xfrm>
            <a:off x="6827237" y="219875"/>
            <a:ext cx="5172555" cy="7437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65A6C4-7E0D-742B-0D36-68EFABE56064}"/>
              </a:ext>
            </a:extLst>
          </p:cNvPr>
          <p:cNvSpPr txBox="1"/>
          <p:nvPr/>
        </p:nvSpPr>
        <p:spPr>
          <a:xfrm>
            <a:off x="6827237" y="206159"/>
            <a:ext cx="517255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b="1" dirty="0"/>
              <a:t>Descrição: </a:t>
            </a:r>
            <a:r>
              <a:rPr lang="pt-BR" sz="1200" dirty="0"/>
              <a:t>número de projetos contratados do modelo tradicional por ano.</a:t>
            </a:r>
          </a:p>
          <a:p>
            <a:r>
              <a:rPr lang="pt-BR" sz="1200" b="1" dirty="0"/>
              <a:t>Fonte dos dados: </a:t>
            </a:r>
            <a:r>
              <a:rPr lang="pt-BR" sz="1200" dirty="0" err="1"/>
              <a:t>SRInfo</a:t>
            </a:r>
            <a:endParaRPr lang="pt-BR" sz="120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521EA92-17E3-C731-8E1D-0C889F291B8C}"/>
              </a:ext>
            </a:extLst>
          </p:cNvPr>
          <p:cNvSpPr/>
          <p:nvPr/>
        </p:nvSpPr>
        <p:spPr>
          <a:xfrm>
            <a:off x="167355" y="219875"/>
            <a:ext cx="6659882" cy="7437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1A838C2-5E6F-A179-85E6-F6F8E4DAB796}"/>
              </a:ext>
            </a:extLst>
          </p:cNvPr>
          <p:cNvSpPr/>
          <p:nvPr/>
        </p:nvSpPr>
        <p:spPr>
          <a:xfrm>
            <a:off x="192204" y="219875"/>
            <a:ext cx="6623611" cy="743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200" b="1" dirty="0">
                <a:solidFill>
                  <a:schemeClr val="tx1"/>
                </a:solidFill>
              </a:rPr>
              <a:t>Projetos Contratados por UF da Unidade </a:t>
            </a:r>
            <a:r>
              <a:rPr lang="pt-BR" sz="2200" b="1" dirty="0" err="1">
                <a:solidFill>
                  <a:schemeClr val="tx1"/>
                </a:solidFill>
              </a:rPr>
              <a:t>Embrapii</a:t>
            </a:r>
            <a:endParaRPr lang="pt-BR" sz="2200" b="1" dirty="0">
              <a:solidFill>
                <a:schemeClr val="tx1"/>
              </a:solidFill>
            </a:endParaRPr>
          </a:p>
          <a:p>
            <a:r>
              <a:rPr lang="pt-BR" sz="2200" dirty="0">
                <a:solidFill>
                  <a:schemeClr val="tx1"/>
                </a:solidFill>
              </a:rPr>
              <a:t>Nº de Projetos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2FF530B-0266-A2EB-F404-ABB9E3CF2FA3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CB60CBE-FC6F-5129-AA17-2DF221D2B79B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1DC6BB39-DFEC-15CA-603B-FBE9273163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7227869"/>
              </p:ext>
            </p:extLst>
          </p:nvPr>
        </p:nvGraphicFramePr>
        <p:xfrm>
          <a:off x="10813542" y="6511899"/>
          <a:ext cx="1485138" cy="40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32" name="Gráfico 31">
                <a:extLst>
                  <a:ext uri="{FF2B5EF4-FFF2-40B4-BE49-F238E27FC236}">
                    <a16:creationId xmlns:a16="http://schemas.microsoft.com/office/drawing/2014/main" id="{16B4BE57-20BB-4ADA-A169-65ABC3D2F50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38755462"/>
                  </p:ext>
                </p:extLst>
              </p:nvPr>
            </p:nvGraphicFramePr>
            <p:xfrm>
              <a:off x="6239792" y="1241940"/>
              <a:ext cx="5760000" cy="52013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16B4BE57-20BB-4ADA-A169-65ABC3D2F5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9792" y="1241940"/>
                <a:ext cx="5760000" cy="52013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42" name="Gráfico 41">
                <a:extLst>
                  <a:ext uri="{FF2B5EF4-FFF2-40B4-BE49-F238E27FC236}">
                    <a16:creationId xmlns:a16="http://schemas.microsoft.com/office/drawing/2014/main" id="{1B042693-C13D-788A-8350-D323EBC987C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83889957"/>
                  </p:ext>
                </p:extLst>
              </p:nvPr>
            </p:nvGraphicFramePr>
            <p:xfrm>
              <a:off x="167355" y="1241940"/>
              <a:ext cx="5760000" cy="52013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2" name="Gráfico 41">
                <a:extLst>
                  <a:ext uri="{FF2B5EF4-FFF2-40B4-BE49-F238E27FC236}">
                    <a16:creationId xmlns:a16="http://schemas.microsoft.com/office/drawing/2014/main" id="{1B042693-C13D-788A-8350-D323EBC987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7355" y="1241940"/>
                <a:ext cx="5760000" cy="52013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55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0457-6F20-58B4-8276-753E4AFD2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065CD73-4750-AC2E-E1AC-D06CC428CED1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número de projetos contratados do modelo tradicional por ano.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A047E6-D202-3B90-8187-EFD213614565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Projetos Contratados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Por ano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7BDC960-71FB-9B08-D262-7EDF615EF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067215"/>
              </p:ext>
            </p:extLst>
          </p:nvPr>
        </p:nvGraphicFramePr>
        <p:xfrm>
          <a:off x="1056000" y="1217343"/>
          <a:ext cx="100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21FC9A8B-3718-6F48-6520-A2D90EFDCCE2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903D53-2709-1930-C18E-3415C194C6F8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7811EE1-809A-A724-5143-ED48F84670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451360"/>
              </p:ext>
            </p:extLst>
          </p:nvPr>
        </p:nvGraphicFramePr>
        <p:xfrm>
          <a:off x="10813542" y="6511899"/>
          <a:ext cx="1485138" cy="40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3098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8864-807B-07AB-A6FC-5965BDCBA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C7B142D-A355-63F8-B3BF-04E631E45F45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número de projetos contratados do modelo tradicional por ano.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75966-4676-C266-D3AD-90F58D49856D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Projetos Contratados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% contratado por ano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FFCD394-FE42-D17E-AC27-267513101DD4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33A9E4-8464-C78A-0369-7A89FE4B3286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F309EF31-FF9E-49B1-BB9E-A3DECF78E415}"/>
              </a:ext>
              <a:ext uri="{147F2762-F138-4A5C-976F-8EAC2B608ADB}">
                <a16:predDERef xmlns:a16="http://schemas.microsoft.com/office/drawing/2014/main" pred="{C0A87F28-49DF-4FC6-A872-A2967C30F6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554076"/>
              </p:ext>
            </p:extLst>
          </p:nvPr>
        </p:nvGraphicFramePr>
        <p:xfrm>
          <a:off x="1056000" y="1217343"/>
          <a:ext cx="100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B6738B45-73FA-F84A-D443-5770AFC67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4457683"/>
              </p:ext>
            </p:extLst>
          </p:nvPr>
        </p:nvGraphicFramePr>
        <p:xfrm>
          <a:off x="10813542" y="6511899"/>
          <a:ext cx="1485138" cy="407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476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DD82-C9AA-4331-3896-1C67073F1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9DF047D-891D-CD67-F510-CE104AFB0FA9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número de projetos contratados do modelo tradicional acumulado por ano.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DC2CF6-0635-047C-A030-F5E7A145FD1D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Projetos Contratados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Acumulado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A8E7E7A-F6E8-7544-E565-B5DE4FDE417D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67B1E4-6B5C-9C70-E7F0-9BB0B4F4C3EA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C0A87F28-49DF-4FC6-A872-A2967C30F6E5}"/>
              </a:ext>
              <a:ext uri="{147F2762-F138-4A5C-976F-8EAC2B608ADB}">
                <a16:predDERef xmlns:a16="http://schemas.microsoft.com/office/drawing/2014/main" pred="{D7BDC960-71FB-9B08-D262-7EDF615EFE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284130"/>
              </p:ext>
            </p:extLst>
          </p:nvPr>
        </p:nvGraphicFramePr>
        <p:xfrm>
          <a:off x="1056000" y="1217343"/>
          <a:ext cx="100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390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8204C-72BB-A648-4273-97D5D1E9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C3E9641-DF80-95E8-C716-797A764ADCDA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percentual de projetos contratados do modelo tradicional acumulado por ano.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E3F218E-86E2-E1F8-6913-C010E5A28052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Projetos Contratados</a:t>
            </a:r>
          </a:p>
          <a:p>
            <a:r>
              <a:rPr lang="pt-BR" sz="2400" dirty="0">
                <a:solidFill>
                  <a:schemeClr val="tx1"/>
                </a:solidFill>
              </a:rPr>
              <a:t>% Acumulado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E33B492-24E5-8B1E-C5A3-BCB41A4F9E4F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BB116B-D71F-0F67-8287-725783BC72F8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DAF6D740-4C61-4656-9C4A-F30CFBE49819}"/>
              </a:ext>
              <a:ext uri="{147F2762-F138-4A5C-976F-8EAC2B608ADB}">
                <a16:predDERef xmlns:a16="http://schemas.microsoft.com/office/drawing/2014/main" pred="{F309EF31-FF9E-49B1-BB9E-A3DECF78E4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9039892"/>
              </p:ext>
            </p:extLst>
          </p:nvPr>
        </p:nvGraphicFramePr>
        <p:xfrm>
          <a:off x="1056000" y="1217343"/>
          <a:ext cx="10080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546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F206-5A7F-CBE6-1BDB-DB669AA5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40BD6C1-B250-2E11-134A-DE7A93B2A19A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Valor nominal em milhões de reais dos projetos contratados do modelo tradicional por ano.</a:t>
            </a:r>
          </a:p>
          <a:p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A01F41D-FC34-9716-C102-DF7530CEA3CC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Valor R$ Contratado - Nominal</a:t>
            </a:r>
          </a:p>
          <a:p>
            <a:r>
              <a:rPr lang="pt-BR" sz="2400" dirty="0">
                <a:solidFill>
                  <a:schemeClr val="tx1"/>
                </a:solidFill>
              </a:rPr>
              <a:t>Por Ano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A86D1D9-7505-A4A7-AE21-6D684650FB18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5BE0E8-BF20-BF96-1C10-C44170CF70FE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07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C913C-1B8D-19B9-ACFB-003FB6BE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563E6D-224E-387B-7EA6-C0C03023294B}"/>
              </a:ext>
            </a:extLst>
          </p:cNvPr>
          <p:cNvSpPr/>
          <p:nvPr/>
        </p:nvSpPr>
        <p:spPr>
          <a:xfrm>
            <a:off x="6635033" y="0"/>
            <a:ext cx="5556967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200" b="1" dirty="0">
                <a:solidFill>
                  <a:schemeClr val="tx1"/>
                </a:solidFill>
              </a:rPr>
              <a:t>Descrição: </a:t>
            </a:r>
            <a:r>
              <a:rPr lang="pt-BR" sz="1200" dirty="0">
                <a:solidFill>
                  <a:schemeClr val="tx1"/>
                </a:solidFill>
              </a:rPr>
              <a:t>percentual do valor total nominal de projetos contratados por ano (Valor dos Projetos Contratados no Ano/Valor Total de Projetos Contratados). </a:t>
            </a:r>
            <a:r>
              <a:rPr lang="pt-BR" sz="1200" b="1" dirty="0">
                <a:solidFill>
                  <a:schemeClr val="tx1"/>
                </a:solidFill>
              </a:rPr>
              <a:t>Fonte dos dados: </a:t>
            </a:r>
            <a:r>
              <a:rPr lang="pt-BR" sz="1200" dirty="0" err="1">
                <a:solidFill>
                  <a:schemeClr val="tx1"/>
                </a:solidFill>
              </a:rPr>
              <a:t>SRInfo</a:t>
            </a:r>
            <a:endParaRPr lang="pt-BR" sz="1200" dirty="0">
              <a:solidFill>
                <a:schemeClr val="tx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7509B2F-BF4A-2CBD-03EA-2697FE64212A}"/>
              </a:ext>
            </a:extLst>
          </p:cNvPr>
          <p:cNvSpPr/>
          <p:nvPr/>
        </p:nvSpPr>
        <p:spPr>
          <a:xfrm>
            <a:off x="-24849" y="-1"/>
            <a:ext cx="6659882" cy="9144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800" b="1" dirty="0">
                <a:solidFill>
                  <a:schemeClr val="tx1"/>
                </a:solidFill>
              </a:rPr>
              <a:t>Valor R$ Contratado - Nominal</a:t>
            </a:r>
          </a:p>
          <a:p>
            <a:r>
              <a:rPr lang="pt-BR" sz="2400" dirty="0">
                <a:solidFill>
                  <a:schemeClr val="tx1"/>
                </a:solidFill>
              </a:rPr>
              <a:t>% Por Ano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BCA134E-71D4-59F2-93E2-A60777E9FC0C}"/>
              </a:ext>
            </a:extLst>
          </p:cNvPr>
          <p:cNvSpPr/>
          <p:nvPr/>
        </p:nvSpPr>
        <p:spPr>
          <a:xfrm>
            <a:off x="0" y="6560286"/>
            <a:ext cx="12192000" cy="31089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EA06D91-C10E-3F55-1A86-8677E7037506}"/>
              </a:ext>
            </a:extLst>
          </p:cNvPr>
          <p:cNvSpPr txBox="1"/>
          <p:nvPr/>
        </p:nvSpPr>
        <p:spPr>
          <a:xfrm>
            <a:off x="9514844" y="6565876"/>
            <a:ext cx="17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solidFill>
                  <a:schemeClr val="bg1"/>
                </a:solidFill>
              </a:rPr>
              <a:t>Data de Atualização: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973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1AD0C9101D7E42BEEB7FD7894863B7" ma:contentTypeVersion="13" ma:contentTypeDescription="Crie um novo documento." ma:contentTypeScope="" ma:versionID="f31f6d322f45b8fa592c724f18ee76ee">
  <xsd:schema xmlns:xsd="http://www.w3.org/2001/XMLSchema" xmlns:xs="http://www.w3.org/2001/XMLSchema" xmlns:p="http://schemas.microsoft.com/office/2006/metadata/properties" xmlns:ns2="db80faba-01cb-46aa-a371-279776eccfd1" xmlns:ns3="e9e9a280-993b-4b60-81ce-052200164741" targetNamespace="http://schemas.microsoft.com/office/2006/metadata/properties" ma:root="true" ma:fieldsID="f6654c87f244140c30460059ed6e3d05" ns2:_="" ns3:_="">
    <xsd:import namespace="db80faba-01cb-46aa-a371-279776eccfd1"/>
    <xsd:import namespace="e9e9a280-993b-4b60-81ce-0522001647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0faba-01cb-46aa-a371-279776eccf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42f99f5-8635-47a4-a9db-b280b0b441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0" nillable="true" ma:displayName="Status de liberação" ma:internalName="_x0024_Resources_x003a_core_x002c_Signoff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9a280-993b-4b60-81ce-05220016474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192b9bd-5392-4c2f-931a-10fa10dbf31b}" ma:internalName="TaxCatchAll" ma:showField="CatchAllData" ma:web="e9e9a280-993b-4b60-81ce-0522001647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0faba-01cb-46aa-a371-279776eccfd1">
      <Terms xmlns="http://schemas.microsoft.com/office/infopath/2007/PartnerControls"/>
    </lcf76f155ced4ddcb4097134ff3c332f>
    <TaxCatchAll xmlns="e9e9a280-993b-4b60-81ce-052200164741" xsi:nil="true"/>
    <_Flow_SignoffStatus xmlns="db80faba-01cb-46aa-a371-279776eccfd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756636-ED8A-4C2E-ADF7-8AB0784ED0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80faba-01cb-46aa-a371-279776eccfd1"/>
    <ds:schemaRef ds:uri="e9e9a280-993b-4b60-81ce-0522001647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25C338-5C7E-45F6-B7B5-C6386350D8EE}">
  <ds:schemaRefs>
    <ds:schemaRef ds:uri="e9e9a280-993b-4b60-81ce-052200164741"/>
    <ds:schemaRef ds:uri="http://schemas.microsoft.com/office/2006/documentManagement/types"/>
    <ds:schemaRef ds:uri="http://purl.org/dc/terms/"/>
    <ds:schemaRef ds:uri="http://purl.org/dc/dcmitype/"/>
    <ds:schemaRef ds:uri="db80faba-01cb-46aa-a371-279776eccfd1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92616AF-E45B-4C44-8C19-9580D3EA15B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fb344f4-0740-4e5a-b2c1-53858c0c732f}" enabled="0" method="" siteId="{8fb344f4-0740-4e5a-b2c1-53858c0c73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516</Words>
  <Application>Microsoft Office PowerPoint</Application>
  <PresentationFormat>Widescreen</PresentationFormat>
  <Paragraphs>147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Kassio De Oliveira Santos Ribeiro</dc:creator>
  <cp:lastModifiedBy>Allan Kassio De Oliveira Santos Ribeiro</cp:lastModifiedBy>
  <cp:revision>2</cp:revision>
  <dcterms:created xsi:type="dcterms:W3CDTF">2025-06-02T13:13:47Z</dcterms:created>
  <dcterms:modified xsi:type="dcterms:W3CDTF">2025-06-03T19:49:39Z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0x0101002E1AD0C9101D7E42BEEB7FD7894863B7</vt:lpwstr>
  </property>
  <property fmtid="{D5CDD505-2E9C-101B-9397-08002B2CF9AE}" pid="3" name="MediaServiceImageTags">
    <vt:lpwstr/>
  </property>
</Properties>
</file>