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4BD8-548D-4D26-98FE-D6560AE7DBA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7E83-4AF0-4238-B6B8-B7C5CF835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270" y="616017"/>
            <a:ext cx="10761044" cy="18736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X: SMART PRICING PRESENTATION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63" y="2860893"/>
            <a:ext cx="11492563" cy="1655762"/>
          </a:xfrm>
        </p:spPr>
        <p:txBody>
          <a:bodyPr>
            <a:noAutofit/>
          </a:bodyPr>
          <a:lstStyle/>
          <a:p>
            <a:pPr algn="l">
              <a:lnSpc>
                <a:spcPct val="2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  Price differentiation</a:t>
            </a:r>
          </a:p>
          <a:p>
            <a:pPr algn="l">
              <a:lnSpc>
                <a:spcPct val="2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charging different prices to different geographical locations or territories </a:t>
            </a:r>
          </a:p>
          <a:p>
            <a:pPr algn="l">
              <a:lnSpc>
                <a:spcPct val="2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Optimizing revenues in the different territories </a:t>
            </a:r>
          </a:p>
          <a:p>
            <a:pPr algn="l">
              <a:lnSpc>
                <a:spcPct val="2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6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4232" y="2128326"/>
            <a:ext cx="7068152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Determine prices for control and treatment territories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Randomizing charges or prices to the territories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Maintain similar consumer characteristics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 price differentiation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Observe, collect, and evaluate data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6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3100" y="1820317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Price differentiation helps enhance smart pricing given the conditions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Statistical data analysis effectively evaluates confidence and statistical significance of the strategy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method provides insights while taking care of the weakness in the platform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0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COMPANY X: SMART PRICING PRESENTATION</vt:lpstr>
      <vt:lpstr>PROCEDURE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X: SMART PRICING PRESENTATION</dc:title>
  <dc:creator>hp</dc:creator>
  <cp:lastModifiedBy>hp</cp:lastModifiedBy>
  <cp:revision>1</cp:revision>
  <dcterms:created xsi:type="dcterms:W3CDTF">2024-08-13T05:30:52Z</dcterms:created>
  <dcterms:modified xsi:type="dcterms:W3CDTF">2024-08-13T05:31:21Z</dcterms:modified>
</cp:coreProperties>
</file>