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Boa noite, nosso projeto é o FireKey e nossa equipe é composta pelos alunos …</a:t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e5d69e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Esqueceu</a:t>
            </a:r>
            <a:r>
              <a:rPr lang="en-US"/>
              <a:t> as chaves da porta outra vez e agora o que fazer ?</a:t>
            </a:r>
            <a:endParaRPr/>
          </a:p>
        </p:txBody>
      </p:sp>
      <p:sp>
        <p:nvSpPr>
          <p:cNvPr id="81" name="Google Shape;81;g51e5d69ea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ed60e81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ed60e8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Nosso sistema irá garantir o reconhecimento/bloqueio das pessoas que tentarem acessar algo que não deviam e permitir que somente pessoas autorizadas tenham o acesso que necessitam. Com o foco voltado para empresas.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153ce0b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Resolveremos o principal problema que é as chaves, fazendo a substituição das fechaduras manuais por fechaduras eletrônicas</a:t>
            </a:r>
            <a:endParaRPr/>
          </a:p>
        </p:txBody>
      </p:sp>
      <p:sp>
        <p:nvSpPr>
          <p:cNvPr id="94" name="Google Shape;94;g52153ce0b2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e5d69ea3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e5d69e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Aplicariamos uma tecnologia de reconhecimento inteligente das pessoas, por meio de biometria e reconhecimento facial 2 e 3D, em que ao mesmo tempo esses métodos </a:t>
            </a:r>
            <a:r>
              <a:rPr lang="en-US"/>
              <a:t>mantém</a:t>
            </a:r>
            <a:r>
              <a:rPr lang="en-US"/>
              <a:t> a facilidade e a segurança.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153ce0b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153ce0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capturar as digitais ao invés de usarmos sensores especiais, iremos usar o próprio celular das pessoas. Eliminando o custo com sensores biométricos e câmeras de alta resolução para cada fechadura.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153ce0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Através</a:t>
            </a:r>
            <a:r>
              <a:rPr lang="en-US"/>
              <a:t> de nosso aplicativo as pessoas conseguiram abrir as portas com fechaduras inteligentes de um jeito simples e fácil.</a:t>
            </a:r>
            <a:endParaRPr/>
          </a:p>
        </p:txBody>
      </p:sp>
      <p:sp>
        <p:nvSpPr>
          <p:cNvPr id="114" name="Google Shape;114;g52153ce0b2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153ce0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Para que o acesso seja liberado nosso aplicativo irá verificar se suas </a:t>
            </a:r>
            <a:r>
              <a:rPr lang="en-US">
                <a:solidFill>
                  <a:schemeClr val="dk1"/>
                </a:solidFill>
              </a:rPr>
              <a:t>credenciais</a:t>
            </a:r>
            <a:r>
              <a:rPr lang="en-US">
                <a:solidFill>
                  <a:schemeClr val="dk1"/>
                </a:solidFill>
              </a:rPr>
              <a:t> batem com as que foram cadastradas previamente em nosso banco de dados, </a:t>
            </a:r>
            <a:r>
              <a:rPr lang="en-US">
                <a:solidFill>
                  <a:schemeClr val="dk1"/>
                </a:solidFill>
              </a:rPr>
              <a:t>uma vez que, seus respectivos celulares estejam conectados à rede.</a:t>
            </a:r>
            <a:endParaRPr/>
          </a:p>
        </p:txBody>
      </p:sp>
      <p:sp>
        <p:nvSpPr>
          <p:cNvPr id="122" name="Google Shape;122;g52153ce0b2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Finalização da apresentação do projeto FireKey.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8" y="12975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7200">
                <a:solidFill>
                  <a:schemeClr val="dk2"/>
                </a:solidFill>
              </a:rPr>
              <a:t>FireKey</a:t>
            </a:r>
            <a:endParaRPr sz="720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476375" y="4652962"/>
            <a:ext cx="64008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Augusto Amaral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Lucas Trevizan 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Phelipe Hass Pereira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Esqueceu as Chaves 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025" y="1484312"/>
            <a:ext cx="3355975" cy="504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81217"/>
            <a:ext cx="21812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355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FireKey</a:t>
            </a:r>
            <a:endParaRPr sz="44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4700"/>
            <a:ext cx="9144000" cy="515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353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Fechadura Inteligente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8962"/>
            <a:ext cx="32766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2248" y="2314425"/>
            <a:ext cx="2230750" cy="27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14425"/>
            <a:ext cx="4572000" cy="30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092350" y="274625"/>
            <a:ext cx="76227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Reconhecimento Inteligente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25"/>
            <a:ext cx="9144000" cy="54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6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/>
              <a:t>Leitor Facial e Biométrico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2125"/>
            <a:ext cx="9144000" cy="51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89137"/>
            <a:ext cx="3024187" cy="486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4187" y="3076400"/>
            <a:ext cx="2154237" cy="215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8425" y="3669061"/>
            <a:ext cx="3965575" cy="318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Aplicativo de Segurança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4685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Comunicação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4775"/>
            <a:ext cx="4654275" cy="45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275" y="2344775"/>
            <a:ext cx="4489725" cy="4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68312" y="2492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Obrigado pela Atenção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ign padrão">
  <a:themeElements>
    <a:clrScheme name="Design padrã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