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1fb21ed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1fb21ed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ecee70f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ecee70f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22b2ea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22b2ea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22b2eab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22b2eab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1f7bb52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1f7bb52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1f7bb52d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1f7bb52d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25ccdac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25ccdac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ecdbbbda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ecdbbbda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55775" y="707500"/>
            <a:ext cx="64470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Wifi Notification</a:t>
            </a:r>
            <a:endParaRPr sz="4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55775" y="3592975"/>
            <a:ext cx="58425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Alunos</a:t>
            </a:r>
            <a:r>
              <a:rPr lang="pt-BR" sz="1800"/>
              <a:t>: Christian L. Tusset, Eduardo Denzer, Romano de Conto, Ederson Lopes e Eliza Schroeder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Data</a:t>
            </a:r>
            <a:r>
              <a:rPr lang="pt-BR" sz="1800"/>
              <a:t>: 13/03/2019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0" y="4856612"/>
            <a:ext cx="922776" cy="1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68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Smartphone</a:t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/>
              <a:t>‹#›</a:t>
            </a:fld>
            <a:endParaRPr sz="9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0" y="4856612"/>
            <a:ext cx="922776" cy="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896775" y="2804450"/>
            <a:ext cx="71394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Aparelhos com WiFi ativo ficam buscando por conexões salvas para se conectarem. </a:t>
            </a:r>
            <a:r>
              <a:rPr lang="pt-BR" sz="1600"/>
              <a:t>Caso a rede for salva, o aparelho fará uma requisição de um novo endereço de IP válido ao roteador.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Porém, ao se conectar a primeira vez no WiFi de nossos clientes, será necessário habilitar as notificações do navegador para receber um IP.</a:t>
            </a:r>
            <a:endParaRPr sz="1600"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75" y="346025"/>
            <a:ext cx="3597434" cy="16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4505925" y="2040488"/>
            <a:ext cx="443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fonte</a:t>
            </a:r>
            <a:r>
              <a:rPr lang="pt-BR" sz="900"/>
              <a:t>: https://cdn.blog.psafe.com/blog/wp-content/uploads/2018/06/wifi-8.jpg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68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- Wifi Notification</a:t>
            </a:r>
            <a:endParaRPr/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/>
              <a:t>‹#›</a:t>
            </a:fld>
            <a:endParaRPr sz="900"/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0" y="4856612"/>
            <a:ext cx="922776" cy="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528000" y="1389000"/>
            <a:ext cx="8088000" cy="29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aplicativo Wifi Notification terá o papel de notificar os usuários </a:t>
            </a:r>
            <a:r>
              <a:rPr lang="pt-BR" sz="1600"/>
              <a:t>cadastrados</a:t>
            </a:r>
            <a:r>
              <a:rPr lang="pt-BR" sz="1600"/>
              <a:t> no sistema de acordo com determinada condição.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Pré-requisitos</a:t>
            </a:r>
            <a:r>
              <a:rPr lang="pt-BR" sz="1600"/>
              <a:t>: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Aplicação Web (Smartphone, pc, etc);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Conexão na rede Wifi ao menos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uma vez e permitido as notificações.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Pontos positivos</a:t>
            </a:r>
            <a:r>
              <a:rPr lang="pt-BR" sz="1600"/>
              <a:t>: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Evita aplicativo </a:t>
            </a:r>
            <a:r>
              <a:rPr lang="pt-BR" sz="1600"/>
              <a:t>desnecessário.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250" y="2441050"/>
            <a:ext cx="3463300" cy="19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/>
        </p:nvSpPr>
        <p:spPr>
          <a:xfrm>
            <a:off x="4478150" y="4389150"/>
            <a:ext cx="452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fonte</a:t>
            </a:r>
            <a:r>
              <a:rPr lang="pt-BR" sz="900"/>
              <a:t>:</a:t>
            </a:r>
            <a:r>
              <a:rPr lang="pt-BR" sz="900"/>
              <a:t>https://cdn-images-1.medium.com/max/2600/1*dkk5zcgTr0-p_2yQZVpnlQ.png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68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306" name="Google Shape;306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/>
              <a:t>‹#›</a:t>
            </a:fld>
            <a:endParaRPr sz="900"/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0" y="4856612"/>
            <a:ext cx="922776" cy="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/>
        </p:nvSpPr>
        <p:spPr>
          <a:xfrm>
            <a:off x="528000" y="1547275"/>
            <a:ext cx="3934200" cy="29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Usuário Conecta-se a rede;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Apresentado Notificação para Habilitar as notificações Push da Corporação para então utilizar a Internet do local;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Desta maneira, com as notificações habilitadas o usuário permite que enviemos mensagens de Notificação Push.</a:t>
            </a:r>
            <a:endParaRPr sz="1600"/>
          </a:p>
        </p:txBody>
      </p:sp>
      <p:sp>
        <p:nvSpPr>
          <p:cNvPr id="309" name="Google Shape;309;p16"/>
          <p:cNvSpPr txBox="1"/>
          <p:nvPr/>
        </p:nvSpPr>
        <p:spPr>
          <a:xfrm>
            <a:off x="5012675" y="3007325"/>
            <a:ext cx="310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fonte</a:t>
            </a:r>
            <a:r>
              <a:rPr lang="pt-BR" sz="900"/>
              <a:t>:</a:t>
            </a:r>
            <a:r>
              <a:rPr lang="pt-BR" sz="900"/>
              <a:t>http://www.betaoutcdn.com/10/2017/07/4c52fb07ac9446c59e84293dd18ef7b6_zcpya.png</a:t>
            </a:r>
            <a:endParaRPr sz="900"/>
          </a:p>
        </p:txBody>
      </p:sp>
      <p:pic>
        <p:nvPicPr>
          <p:cNvPr id="310" name="Google Shape;3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675" y="687273"/>
            <a:ext cx="3379151" cy="22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0" y="4856612"/>
            <a:ext cx="922776" cy="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925" y="2680350"/>
            <a:ext cx="1532725" cy="21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800" y="448087"/>
            <a:ext cx="1738650" cy="175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17"/>
          <p:cNvCxnSpPr/>
          <p:nvPr/>
        </p:nvCxnSpPr>
        <p:spPr>
          <a:xfrm flipH="1">
            <a:off x="5632075" y="3884225"/>
            <a:ext cx="1470900" cy="1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17"/>
          <p:cNvCxnSpPr/>
          <p:nvPr/>
        </p:nvCxnSpPr>
        <p:spPr>
          <a:xfrm rot="10800000">
            <a:off x="1477525" y="2497837"/>
            <a:ext cx="13200" cy="69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1" name="Google Shape;3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988" y="3190837"/>
            <a:ext cx="2176275" cy="1609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17"/>
          <p:cNvCxnSpPr/>
          <p:nvPr/>
        </p:nvCxnSpPr>
        <p:spPr>
          <a:xfrm>
            <a:off x="2661700" y="1278250"/>
            <a:ext cx="98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3" name="Google Shape;32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1375" y="480175"/>
            <a:ext cx="1101238" cy="16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93726" y="604588"/>
            <a:ext cx="2350650" cy="144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17"/>
          <p:cNvCxnSpPr/>
          <p:nvPr/>
        </p:nvCxnSpPr>
        <p:spPr>
          <a:xfrm>
            <a:off x="5359563" y="1278250"/>
            <a:ext cx="99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6" name="Google Shape;32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3775" y="2959950"/>
            <a:ext cx="2285975" cy="22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17"/>
          <p:cNvCxnSpPr/>
          <p:nvPr/>
        </p:nvCxnSpPr>
        <p:spPr>
          <a:xfrm rot="10800000">
            <a:off x="2742625" y="3961500"/>
            <a:ext cx="1089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/>
          <p:nvPr/>
        </p:nvSpPr>
        <p:spPr>
          <a:xfrm>
            <a:off x="395200" y="1835375"/>
            <a:ext cx="41160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NodeMCU é uma plataforma open source da Internet das Coisas.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Ela usa a linguagem de script Lua. Baseado no projeto eLua.</a:t>
            </a:r>
            <a:endParaRPr sz="1600"/>
          </a:p>
        </p:txBody>
      </p:sp>
      <p:sp>
        <p:nvSpPr>
          <p:cNvPr id="333" name="Google Shape;333;p18"/>
          <p:cNvSpPr txBox="1"/>
          <p:nvPr>
            <p:ph type="title"/>
          </p:nvPr>
        </p:nvSpPr>
        <p:spPr>
          <a:xfrm>
            <a:off x="1303800" y="68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Placa </a:t>
            </a:r>
            <a:r>
              <a:rPr lang="pt-BR"/>
              <a:t>NodeMCU</a:t>
            </a:r>
            <a:endParaRPr/>
          </a:p>
        </p:txBody>
      </p:sp>
      <p:sp>
        <p:nvSpPr>
          <p:cNvPr id="334" name="Google Shape;33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/>
              <a:t>‹#›</a:t>
            </a:fld>
            <a:endParaRPr sz="900"/>
          </a:p>
        </p:txBody>
      </p:sp>
      <p:pic>
        <p:nvPicPr>
          <p:cNvPr id="335" name="Google Shape;3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0" y="4856612"/>
            <a:ext cx="922776" cy="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250" y="1569050"/>
            <a:ext cx="3587626" cy="26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8"/>
          <p:cNvSpPr txBox="1"/>
          <p:nvPr/>
        </p:nvSpPr>
        <p:spPr>
          <a:xfrm>
            <a:off x="3041750" y="4277688"/>
            <a:ext cx="595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fonte</a:t>
            </a:r>
            <a:r>
              <a:rPr lang="pt-BR" sz="900"/>
              <a:t>: </a:t>
            </a:r>
            <a:r>
              <a:rPr lang="pt-BR" sz="900"/>
              <a:t>https://aws.robu.in/wp-content/uploads/2016/05/ESP8266-NodeMCU-v2-Lua-WIFI-networking-based-1.jpg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/>
          <p:nvPr/>
        </p:nvSpPr>
        <p:spPr>
          <a:xfrm>
            <a:off x="683100" y="1730850"/>
            <a:ext cx="52008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Placa fará uma requisição ao Servidor, este por sua vez receberá essas informações e enviará uma notificação Push no celular do usuário quando necessário.</a:t>
            </a:r>
            <a:endParaRPr sz="1600"/>
          </a:p>
        </p:txBody>
      </p:sp>
      <p:sp>
        <p:nvSpPr>
          <p:cNvPr id="343" name="Google Shape;343;p19"/>
          <p:cNvSpPr txBox="1"/>
          <p:nvPr>
            <p:ph type="title"/>
          </p:nvPr>
        </p:nvSpPr>
        <p:spPr>
          <a:xfrm>
            <a:off x="1303800" y="68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</a:t>
            </a:r>
            <a:endParaRPr/>
          </a:p>
        </p:txBody>
      </p:sp>
      <p:sp>
        <p:nvSpPr>
          <p:cNvPr id="344" name="Google Shape;344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/>
              <a:t>‹#›</a:t>
            </a:fld>
            <a:endParaRPr sz="900"/>
          </a:p>
        </p:txBody>
      </p:sp>
      <p:pic>
        <p:nvPicPr>
          <p:cNvPr id="345" name="Google Shape;3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0" y="4856612"/>
            <a:ext cx="922776" cy="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9"/>
          <p:cNvSpPr txBox="1"/>
          <p:nvPr/>
        </p:nvSpPr>
        <p:spPr>
          <a:xfrm>
            <a:off x="2672725" y="4749888"/>
            <a:ext cx="595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fonte</a:t>
            </a:r>
            <a:r>
              <a:rPr lang="pt-BR" sz="900"/>
              <a:t>: </a:t>
            </a:r>
            <a:r>
              <a:rPr lang="pt-BR" sz="900"/>
              <a:t>https://blog.telium.com.br/wp-content/uploads/2017/02/entenda-o-papel-da-ti-na-tomada-de-decisoes.jpeg</a:t>
            </a:r>
            <a:endParaRPr sz="900"/>
          </a:p>
        </p:txBody>
      </p:sp>
      <p:pic>
        <p:nvPicPr>
          <p:cNvPr id="347" name="Google Shape;3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150" y="1686563"/>
            <a:ext cx="2286313" cy="228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/>
          <p:nvPr>
            <p:ph type="title"/>
          </p:nvPr>
        </p:nvSpPr>
        <p:spPr>
          <a:xfrm>
            <a:off x="1303800" y="68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Soluções</a:t>
            </a:r>
            <a:endParaRPr/>
          </a:p>
        </p:txBody>
      </p:sp>
      <p:sp>
        <p:nvSpPr>
          <p:cNvPr id="353" name="Google Shape;353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/>
              <a:t>‹#›</a:t>
            </a:fld>
            <a:endParaRPr sz="900"/>
          </a:p>
        </p:txBody>
      </p:sp>
      <p:pic>
        <p:nvPicPr>
          <p:cNvPr id="354" name="Google Shape;3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0" y="4856612"/>
            <a:ext cx="922776" cy="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0"/>
          <p:cNvSpPr txBox="1"/>
          <p:nvPr/>
        </p:nvSpPr>
        <p:spPr>
          <a:xfrm>
            <a:off x="528000" y="1686575"/>
            <a:ext cx="8088000" cy="29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Loja que já possui os </a:t>
            </a:r>
            <a:r>
              <a:rPr lang="pt-BR" sz="1600"/>
              <a:t>usuários</a:t>
            </a:r>
            <a:r>
              <a:rPr lang="pt-BR" sz="1600"/>
              <a:t> conectados na rede;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Notificar colaborador/aluno em rede de trabalho/escola;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Rede </a:t>
            </a:r>
            <a:r>
              <a:rPr lang="pt-BR" sz="1600"/>
              <a:t>Pública,</a:t>
            </a:r>
            <a:r>
              <a:rPr lang="pt-BR" sz="1600"/>
              <a:t> enviar notificação apresentando promoção para atrair novos clientes.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Observação: Verificar se a placa consegue identificar os </a:t>
            </a:r>
            <a:r>
              <a:rPr lang="pt-BR" sz="1600"/>
              <a:t>usuários</a:t>
            </a:r>
            <a:r>
              <a:rPr lang="pt-BR" sz="1600"/>
              <a:t> que passam perto da rede com o Wifi ligado, porém que nunca foi conectado na rede. Se a resposta for sim e for viável a implementação, abre uma possibilidade, que seria mesma coisa que o modelo 3, porém sem precisar conectar uma primeira vez.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/>
          <p:nvPr>
            <p:ph type="title"/>
          </p:nvPr>
        </p:nvSpPr>
        <p:spPr>
          <a:xfrm>
            <a:off x="0" y="1635300"/>
            <a:ext cx="9144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Obrigado !</a:t>
            </a:r>
            <a:endParaRPr sz="4800"/>
          </a:p>
        </p:txBody>
      </p:sp>
      <p:sp>
        <p:nvSpPr>
          <p:cNvPr id="361" name="Google Shape;361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chemeClr val="lt1"/>
                </a:solidFill>
              </a:rPr>
              <a:t>‹#›</a:t>
            </a:fld>
            <a:endParaRPr sz="900">
              <a:solidFill>
                <a:schemeClr val="lt1"/>
              </a:solidFill>
            </a:endParaRPr>
          </a:p>
        </p:txBody>
      </p:sp>
      <p:pic>
        <p:nvPicPr>
          <p:cNvPr id="362" name="Google Shape;3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0" y="4856612"/>
            <a:ext cx="922776" cy="1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