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7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52" y="1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DD1819-D791-43AF-833E-6904942B6F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C4CD2FD-7BE3-4429-88E1-372FB6378E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EDB0450-4E62-4969-874B-1F4C33F2F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71F5E-FCF2-4F72-A0B8-CC63EC798F76}" type="datetimeFigureOut">
              <a:rPr lang="pt-BR" smtClean="0"/>
              <a:t>07/03/2019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0897F4C-1FDE-4CB9-B729-E8CCFDFCC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B739E13-B232-4E2D-A669-34BC57825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C2F7-FC90-4975-A61C-2FDAD2DC73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6950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A644F8-A2DA-48FA-B414-D61FFFC73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0D5F363-391B-4060-89FC-9F7AAC925C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24D06EF-C724-482D-971E-9FCCFB5C6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71F5E-FCF2-4F72-A0B8-CC63EC798F76}" type="datetimeFigureOut">
              <a:rPr lang="pt-BR" smtClean="0"/>
              <a:t>07/03/2019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C58451D-3691-4A28-91A2-F03DE1DEE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D07B3D1-7E24-4050-B8E1-EBA7C46EB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C2F7-FC90-4975-A61C-2FDAD2DC73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3347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AE5974C-AEFC-4B50-A9A9-05613CB772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FC72F66-7587-4871-BF77-0348C18D56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DEEB578-3D6E-4A96-9E49-9867F816D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71F5E-FCF2-4F72-A0B8-CC63EC798F76}" type="datetimeFigureOut">
              <a:rPr lang="pt-BR" smtClean="0"/>
              <a:t>07/03/2019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101CA49-1127-48B1-994C-ED40547ED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35F907D-64F0-4FE3-8242-15C715BFD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C2F7-FC90-4975-A61C-2FDAD2DC73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2063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D2AEE8-0D25-42A1-816E-D828350EF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6B72EC-2753-4FA0-AB99-59AAB85AF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A78E4A9-9167-48A5-A01D-48C3FDBB7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71F5E-FCF2-4F72-A0B8-CC63EC798F76}" type="datetimeFigureOut">
              <a:rPr lang="pt-BR" smtClean="0"/>
              <a:t>07/03/2019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7D5A774-D7B3-4AAB-8680-560DE33A4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55DAB58-7169-45D8-9BF5-216274216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C2F7-FC90-4975-A61C-2FDAD2DC73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9162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9CD23A-3CEA-4361-A8FE-CB331FA0B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E755D62-EF72-47D1-A5AB-797C1CAE7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5ECA9A9-F1DC-434E-BA64-27685C903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71F5E-FCF2-4F72-A0B8-CC63EC798F76}" type="datetimeFigureOut">
              <a:rPr lang="pt-BR" smtClean="0"/>
              <a:t>07/03/2019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95DFEB9-8B7F-4DD1-A78D-2BED3CBB7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0089A62-14FD-4F2D-AFFE-9725412F7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C2F7-FC90-4975-A61C-2FDAD2DC73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2976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7A152C-BDF4-4E79-9E02-56FAD29B8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E6AA23-CAFE-4125-B104-9697C698DA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91F6E5B-5FAC-484D-B7FB-B149075D36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A535925-30AA-4970-BF69-E00E594CA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71F5E-FCF2-4F72-A0B8-CC63EC798F76}" type="datetimeFigureOut">
              <a:rPr lang="pt-BR" smtClean="0"/>
              <a:t>07/03/2019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6788BEB-DF8A-41C7-AA66-EA97715E3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023812D-4967-403F-B70B-D5A3C9564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C2F7-FC90-4975-A61C-2FDAD2DC73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2858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19D414-32FB-4F9F-93E3-5A4055D96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10BC318-E893-4B42-8BFA-A24AFA1CCA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802B781-559D-48F9-8E75-4B8A19CE4D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E530519-454E-41A7-B183-6877213192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959017F-D73E-4651-947E-83A5698BC4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39320BC-27A6-4CD4-AF8E-0889C23AC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71F5E-FCF2-4F72-A0B8-CC63EC798F76}" type="datetimeFigureOut">
              <a:rPr lang="pt-BR" smtClean="0"/>
              <a:t>07/03/2019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41AD0D8-5A75-494D-B2A0-A57D9F275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98DEDAD-32D1-4DED-B201-6EA7ED8B6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C2F7-FC90-4975-A61C-2FDAD2DC73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3714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E91428-99F5-485D-A2D4-60416B2B0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5823FC5-0C93-4564-8AA3-53A0637F7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71F5E-FCF2-4F72-A0B8-CC63EC798F76}" type="datetimeFigureOut">
              <a:rPr lang="pt-BR" smtClean="0"/>
              <a:t>07/03/2019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67C4873-B2D1-4057-8A90-4CFB7C6C1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2832297-4AEC-4793-A6AA-5586EC5F7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C2F7-FC90-4975-A61C-2FDAD2DC73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5796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FDD42BB-3E7F-4AAF-85EA-EA44ECA6C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71F5E-FCF2-4F72-A0B8-CC63EC798F76}" type="datetimeFigureOut">
              <a:rPr lang="pt-BR" smtClean="0"/>
              <a:t>07/03/2019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A06DEBE-4446-4555-8BA8-02EFA2411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A55648E-155C-47B7-BF3B-ADD5C4A90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C2F7-FC90-4975-A61C-2FDAD2DC73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7073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42F871-3157-4432-A562-8E52BA143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4C1EFE-D03A-49C9-9785-896FA9678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3F2CA0C-B14E-46CC-B520-2FEA6ECD0A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CEE7E6B-EA54-40A8-A712-B5E20E041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71F5E-FCF2-4F72-A0B8-CC63EC798F76}" type="datetimeFigureOut">
              <a:rPr lang="pt-BR" smtClean="0"/>
              <a:t>07/03/2019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B541B9C-C81F-4DCC-A11A-D140BF563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CE107B0-73A8-48A6-9D98-272DA0B87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C2F7-FC90-4975-A61C-2FDAD2DC73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139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094A7B-888D-440B-BFFA-6B2827D90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338193F-2222-439A-A4B6-2B82AB6E86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15191EF-61FD-4B1B-96E4-354D647532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1F5D169-1007-486E-869F-41082B375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71F5E-FCF2-4F72-A0B8-CC63EC798F76}" type="datetimeFigureOut">
              <a:rPr lang="pt-BR" smtClean="0"/>
              <a:t>07/03/2019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CC1D645-63B4-4E51-88D4-E56F30AC3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E697410-F1BD-4AFF-92DD-7071AFD0C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C2F7-FC90-4975-A61C-2FDAD2DC73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6107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3ED3810-F6CF-4FA1-9166-8BCA967D0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4F7D9EE-AAC4-41FE-994B-5F39BA341C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ECABDBE-887C-4043-A806-36B6E582D4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71F5E-FCF2-4F72-A0B8-CC63EC798F76}" type="datetimeFigureOut">
              <a:rPr lang="pt-BR" smtClean="0"/>
              <a:t>07/03/2019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CA1367E-95C3-4875-961C-8CBDAECE76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8F5D368-67BE-4BA1-BA08-8B6DBB6C1F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8C2F7-FC90-4975-A61C-2FDAD2DC73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0925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4000">
              <a:schemeClr val="accent1">
                <a:lumMod val="5000"/>
                <a:lumOff val="95000"/>
              </a:schemeClr>
            </a:gs>
            <a:gs pos="15000">
              <a:schemeClr val="accent1">
                <a:lumMod val="45000"/>
                <a:lumOff val="55000"/>
              </a:schemeClr>
            </a:gs>
            <a:gs pos="28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2000"/>
                <a:lumOff val="68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A12905CD-1366-4340-8DAA-41D798D677F5}"/>
              </a:ext>
            </a:extLst>
          </p:cNvPr>
          <p:cNvSpPr/>
          <p:nvPr/>
        </p:nvSpPr>
        <p:spPr>
          <a:xfrm>
            <a:off x="16" y="6483112"/>
            <a:ext cx="12191984" cy="3748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2F272AD-595B-44F2-97A4-0AE208AC90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791" y="1251952"/>
            <a:ext cx="4343209" cy="4354095"/>
          </a:xfrm>
          <a:prstGeom prst="rect">
            <a:avLst/>
          </a:prstGeom>
        </p:spPr>
      </p:pic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E771031D-5079-4A3B-BF65-205576BCC1E6}"/>
              </a:ext>
            </a:extLst>
          </p:cNvPr>
          <p:cNvCxnSpPr/>
          <p:nvPr/>
        </p:nvCxnSpPr>
        <p:spPr>
          <a:xfrm>
            <a:off x="6572250" y="1419225"/>
            <a:ext cx="0" cy="38481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3C31150-B998-41AF-BF91-DD387190C5C9}"/>
              </a:ext>
            </a:extLst>
          </p:cNvPr>
          <p:cNvSpPr txBox="1"/>
          <p:nvPr/>
        </p:nvSpPr>
        <p:spPr>
          <a:xfrm>
            <a:off x="6915149" y="1419225"/>
            <a:ext cx="491489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/>
              <a:t>CONNECT</a:t>
            </a:r>
            <a:r>
              <a:rPr lang="pt-BR" sz="6600" b="1" dirty="0">
                <a:solidFill>
                  <a:srgbClr val="1078FF"/>
                </a:solidFill>
              </a:rPr>
              <a:t>US</a:t>
            </a:r>
            <a:endParaRPr lang="pt-BR" sz="2400" b="1" dirty="0">
              <a:solidFill>
                <a:srgbClr val="1078FF"/>
              </a:solidFill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C45BABDC-04E6-40E4-8EF1-AA4D99635603}"/>
              </a:ext>
            </a:extLst>
          </p:cNvPr>
          <p:cNvSpPr/>
          <p:nvPr/>
        </p:nvSpPr>
        <p:spPr>
          <a:xfrm>
            <a:off x="6915149" y="4436328"/>
            <a:ext cx="307657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Por: 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Douglas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 err="1">
                <a:solidFill>
                  <a:srgbClr val="1078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Zietz</a:t>
            </a:r>
            <a:endParaRPr lang="pt-BR" sz="2400" dirty="0">
              <a:solidFill>
                <a:srgbClr val="1078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Renan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>
                <a:solidFill>
                  <a:srgbClr val="1078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Augusto</a:t>
            </a:r>
          </a:p>
        </p:txBody>
      </p:sp>
      <p:pic>
        <p:nvPicPr>
          <p:cNvPr id="1026" name="Picture 2" descr="https://static.wixstatic.com/media/854496_b78ebe29a99b428f91f3a6ae3ddb33d7~mv2.png">
            <a:extLst>
              <a:ext uri="{FF2B5EF4-FFF2-40B4-BE49-F238E27FC236}">
                <a16:creationId xmlns:a16="http://schemas.microsoft.com/office/drawing/2014/main" id="{F1F20FAC-6DB9-4B5C-8B6C-BA4A15E5DE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6781" y="6146800"/>
            <a:ext cx="1873493" cy="979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7069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1000">
              <a:schemeClr val="accent1">
                <a:lumMod val="0"/>
                <a:lumOff val="100000"/>
              </a:schemeClr>
            </a:gs>
            <a:gs pos="0">
              <a:schemeClr val="accent1">
                <a:lumMod val="45000"/>
                <a:lumOff val="55000"/>
              </a:schemeClr>
            </a:gs>
            <a:gs pos="1000">
              <a:schemeClr val="accent1">
                <a:lumMod val="45000"/>
                <a:lumOff val="55000"/>
                <a:alpha val="72000"/>
              </a:schemeClr>
            </a:gs>
            <a:gs pos="100000">
              <a:schemeClr val="accent1">
                <a:lumMod val="32000"/>
                <a:lumOff val="68000"/>
                <a:alpha val="54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A12905CD-1366-4340-8DAA-41D798D677F5}"/>
              </a:ext>
            </a:extLst>
          </p:cNvPr>
          <p:cNvSpPr/>
          <p:nvPr/>
        </p:nvSpPr>
        <p:spPr>
          <a:xfrm>
            <a:off x="16" y="6483112"/>
            <a:ext cx="12191984" cy="3748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E771031D-5079-4A3B-BF65-205576BCC1E6}"/>
              </a:ext>
            </a:extLst>
          </p:cNvPr>
          <p:cNvCxnSpPr/>
          <p:nvPr/>
        </p:nvCxnSpPr>
        <p:spPr>
          <a:xfrm>
            <a:off x="6096000" y="1504950"/>
            <a:ext cx="0" cy="38481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3C31150-B998-41AF-BF91-DD387190C5C9}"/>
              </a:ext>
            </a:extLst>
          </p:cNvPr>
          <p:cNvSpPr txBox="1"/>
          <p:nvPr/>
        </p:nvSpPr>
        <p:spPr>
          <a:xfrm>
            <a:off x="6263637" y="1351637"/>
            <a:ext cx="544511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b="1" dirty="0">
                <a:solidFill>
                  <a:srgbClr val="1078FF"/>
                </a:solidFill>
              </a:rPr>
              <a:t>TECNOLOGIAS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C45BABDC-04E6-40E4-8EF1-AA4D99635603}"/>
              </a:ext>
            </a:extLst>
          </p:cNvPr>
          <p:cNvSpPr/>
          <p:nvPr/>
        </p:nvSpPr>
        <p:spPr>
          <a:xfrm>
            <a:off x="6431274" y="2397820"/>
            <a:ext cx="5612746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Android;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NFC (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Near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Field Communication);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Comunicação com Web;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Banco de Dados (Azure,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Firebase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, AWS)*;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Social Media Login.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s://static.wixstatic.com/media/854496_b78ebe29a99b428f91f3a6ae3ddb33d7~mv2.png">
            <a:extLst>
              <a:ext uri="{FF2B5EF4-FFF2-40B4-BE49-F238E27FC236}">
                <a16:creationId xmlns:a16="http://schemas.microsoft.com/office/drawing/2014/main" id="{F1F20FAC-6DB9-4B5C-8B6C-BA4A15E5DE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6781" y="6146800"/>
            <a:ext cx="1873493" cy="979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5FB2F969-C8BA-4E44-A49A-4B70F705F367}"/>
              </a:ext>
            </a:extLst>
          </p:cNvPr>
          <p:cNvSpPr txBox="1"/>
          <p:nvPr/>
        </p:nvSpPr>
        <p:spPr>
          <a:xfrm>
            <a:off x="2308868" y="1351637"/>
            <a:ext cx="361949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b="1" dirty="0"/>
              <a:t>OBJETIVO</a:t>
            </a:r>
            <a:endParaRPr lang="pt-BR" sz="2400" b="1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6CD9797-52DF-44E7-A080-4A01139CB4E0}"/>
              </a:ext>
            </a:extLst>
          </p:cNvPr>
          <p:cNvSpPr txBox="1"/>
          <p:nvPr/>
        </p:nvSpPr>
        <p:spPr>
          <a:xfrm>
            <a:off x="2467908" y="2396363"/>
            <a:ext cx="329282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800" dirty="0">
                <a:solidFill>
                  <a:srgbClr val="1078FF"/>
                </a:solidFill>
                <a:latin typeface="Arial Narrow" panose="020B0606020202030204" pitchFamily="34" charset="0"/>
              </a:rPr>
              <a:t>“Resolver os </a:t>
            </a:r>
            <a:r>
              <a:rPr lang="pt-BR" sz="2800" b="1" dirty="0">
                <a:solidFill>
                  <a:srgbClr val="1078FF"/>
                </a:solidFill>
                <a:latin typeface="Arial Narrow" panose="020B0606020202030204" pitchFamily="34" charset="0"/>
              </a:rPr>
              <a:t>impasses</a:t>
            </a:r>
            <a:r>
              <a:rPr lang="pt-BR" sz="2800" dirty="0">
                <a:solidFill>
                  <a:srgbClr val="1078FF"/>
                </a:solidFill>
                <a:latin typeface="Arial Narrow" panose="020B0606020202030204" pitchFamily="34" charset="0"/>
              </a:rPr>
              <a:t> na comunicação e compartilhamento de dados pessoais entre pessoas (telefone, redes sociais, nome completo, </a:t>
            </a:r>
            <a:r>
              <a:rPr lang="pt-BR" sz="2800" dirty="0" err="1">
                <a:solidFill>
                  <a:srgbClr val="1078FF"/>
                </a:solidFill>
                <a:latin typeface="Arial Narrow" panose="020B0606020202030204" pitchFamily="34" charset="0"/>
              </a:rPr>
              <a:t>etc</a:t>
            </a:r>
            <a:r>
              <a:rPr lang="pt-BR" sz="2400" dirty="0">
                <a:solidFill>
                  <a:srgbClr val="1078FF"/>
                </a:solidFill>
                <a:latin typeface="Arial Narrow" panose="020B0606020202030204" pitchFamily="34" charset="0"/>
              </a:rPr>
              <a:t>).”</a:t>
            </a:r>
          </a:p>
        </p:txBody>
      </p:sp>
    </p:spTree>
    <p:extLst>
      <p:ext uri="{BB962C8B-B14F-4D97-AF65-F5344CB8AC3E}">
        <p14:creationId xmlns:p14="http://schemas.microsoft.com/office/powerpoint/2010/main" val="42832758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60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Arial Narrow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Renan Augusto</dc:creator>
  <cp:lastModifiedBy>Renan Augusto</cp:lastModifiedBy>
  <cp:revision>5</cp:revision>
  <dcterms:created xsi:type="dcterms:W3CDTF">2019-03-07T22:04:27Z</dcterms:created>
  <dcterms:modified xsi:type="dcterms:W3CDTF">2019-03-07T22:57:51Z</dcterms:modified>
</cp:coreProperties>
</file>