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5" r:id="rId4"/>
    <p:sldId id="282" r:id="rId5"/>
    <p:sldId id="283" r:id="rId6"/>
    <p:sldId id="284" r:id="rId7"/>
    <p:sldId id="258" r:id="rId8"/>
    <p:sldId id="259" r:id="rId9"/>
    <p:sldId id="288" r:id="rId10"/>
    <p:sldId id="287" r:id="rId11"/>
    <p:sldId id="286" r:id="rId12"/>
    <p:sldId id="261" r:id="rId13"/>
    <p:sldId id="289" r:id="rId14"/>
    <p:sldId id="263" r:id="rId15"/>
    <p:sldId id="262" r:id="rId16"/>
    <p:sldId id="260" r:id="rId17"/>
    <p:sldId id="264" r:id="rId18"/>
    <p:sldId id="265" r:id="rId19"/>
    <p:sldId id="266" r:id="rId20"/>
    <p:sldId id="267" r:id="rId21"/>
    <p:sldId id="268" r:id="rId22"/>
    <p:sldId id="290" r:id="rId23"/>
    <p:sldId id="269" r:id="rId24"/>
    <p:sldId id="270" r:id="rId25"/>
    <p:sldId id="271" r:id="rId26"/>
    <p:sldId id="272" r:id="rId27"/>
    <p:sldId id="278" r:id="rId28"/>
    <p:sldId id="279" r:id="rId29"/>
    <p:sldId id="281" r:id="rId30"/>
    <p:sldId id="280" r:id="rId31"/>
    <p:sldId id="291" r:id="rId32"/>
    <p:sldId id="292" r:id="rId33"/>
    <p:sldId id="293" r:id="rId34"/>
    <p:sldId id="295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7" r:id="rId47"/>
    <p:sldId id="313" r:id="rId48"/>
    <p:sldId id="308" r:id="rId49"/>
    <p:sldId id="309" r:id="rId50"/>
    <p:sldId id="311" r:id="rId51"/>
    <p:sldId id="310" r:id="rId52"/>
    <p:sldId id="312" r:id="rId53"/>
    <p:sldId id="306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F7B1-00A9-4BA8-9BD0-1F71B56C2CA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FB01-7AF2-46E9-9AB1-E697291D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Memory an array of characters or bytes, starting from index 0 up to the size of the memory of your </a:t>
            </a:r>
            <a:r>
              <a:rPr lang="en-CA" dirty="0" err="1"/>
              <a:t>comtpuer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This index is called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creating a variable compiler request the OS for the space in memory reserved and tagged with the name you assigned to it, in this cate int var. </a:t>
            </a:r>
            <a:br>
              <a:rPr lang="en-CA" dirty="0"/>
            </a:br>
            <a:r>
              <a:rPr lang="en-CA" dirty="0"/>
              <a:t>Note that the variable “var” is sitting at address 108 which is totally by chance (the address changes every time you run your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here of </a:t>
            </a:r>
            <a:r>
              <a:rPr lang="en-CA" dirty="0" err="1"/>
              <a:t>dvar</a:t>
            </a:r>
            <a:r>
              <a:rPr lang="en-CA" dirty="0"/>
              <a:t> as a double that is sitting at the address 132.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 set the variable to a value, through its tag (its name) the value is being placed in memory where the variable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same for all the variables you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know how the variables are placed in memory lets go back where we created </a:t>
            </a:r>
            <a:r>
              <a:rPr lang="en-CA"/>
              <a:t>the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714143" y="1244717"/>
            <a:ext cx="74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732522" y="1762302"/>
            <a:ext cx="721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3BCFAA-F46B-41EB-86AE-728EFC173176}"/>
              </a:ext>
            </a:extLst>
          </p:cNvPr>
          <p:cNvCxnSpPr>
            <a:cxnSpLocks/>
          </p:cNvCxnSpPr>
          <p:nvPr/>
        </p:nvCxnSpPr>
        <p:spPr>
          <a:xfrm>
            <a:off x="882436" y="1762296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E1D96B-A34D-44D4-BC7A-6349CCB71358}"/>
              </a:ext>
            </a:extLst>
          </p:cNvPr>
          <p:cNvSpPr/>
          <p:nvPr/>
        </p:nvSpPr>
        <p:spPr>
          <a:xfrm>
            <a:off x="791677" y="124471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7E4786-0E03-4C7E-8EDB-7719B9B84448}"/>
              </a:ext>
            </a:extLst>
          </p:cNvPr>
          <p:cNvCxnSpPr>
            <a:cxnSpLocks/>
          </p:cNvCxnSpPr>
          <p:nvPr/>
        </p:nvCxnSpPr>
        <p:spPr>
          <a:xfrm>
            <a:off x="882436" y="1244712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FF788B-1FBA-42CF-AEE1-23FF8F2E7E78}"/>
              </a:ext>
            </a:extLst>
          </p:cNvPr>
          <p:cNvSpPr/>
          <p:nvPr/>
        </p:nvSpPr>
        <p:spPr>
          <a:xfrm>
            <a:off x="486876" y="124471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E81555-8823-4F2E-A59E-2FAD11572F10}"/>
              </a:ext>
            </a:extLst>
          </p:cNvPr>
          <p:cNvSpPr txBox="1"/>
          <p:nvPr/>
        </p:nvSpPr>
        <p:spPr>
          <a:xfrm>
            <a:off x="42186" y="967716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D70B1B-ED0F-4C91-9939-DB06EB5FC751}"/>
              </a:ext>
            </a:extLst>
          </p:cNvPr>
          <p:cNvSpPr txBox="1"/>
          <p:nvPr/>
        </p:nvSpPr>
        <p:spPr>
          <a:xfrm>
            <a:off x="668569" y="960949"/>
            <a:ext cx="22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US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452A16-3000-4686-AB0C-DE5899FB088A}"/>
              </a:ext>
            </a:extLst>
          </p:cNvPr>
          <p:cNvSpPr/>
          <p:nvPr/>
        </p:nvSpPr>
        <p:spPr>
          <a:xfrm>
            <a:off x="170312" y="124471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B3D6FF-434A-4F85-B112-7C00A1E4C8B5}"/>
              </a:ext>
            </a:extLst>
          </p:cNvPr>
          <p:cNvSpPr txBox="1"/>
          <p:nvPr/>
        </p:nvSpPr>
        <p:spPr>
          <a:xfrm>
            <a:off x="354245" y="1762292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0DBDCD-3B6F-42AB-8CF0-EF21E852DAA8}"/>
              </a:ext>
            </a:extLst>
          </p:cNvPr>
          <p:cNvSpPr txBox="1"/>
          <p:nvPr/>
        </p:nvSpPr>
        <p:spPr>
          <a:xfrm>
            <a:off x="987839" y="1775828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C28AE5-2EA1-4439-B57A-588A025BE88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1E29A6-13A6-4251-8DCA-2233CD633A2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C06782-0303-4D94-9E42-235394774C2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772FD-0083-4BAE-BC69-DCD9AA67F3B4}"/>
              </a:ext>
            </a:extLst>
          </p:cNvPr>
          <p:cNvSpPr txBox="1"/>
          <p:nvPr/>
        </p:nvSpPr>
        <p:spPr>
          <a:xfrm>
            <a:off x="4946168" y="4006184"/>
            <a:ext cx="372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?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15BFF1-A55A-47BA-906B-276D64DF9FA2}"/>
              </a:ext>
            </a:extLst>
          </p:cNvPr>
          <p:cNvCxnSpPr>
            <a:cxnSpLocks/>
          </p:cNvCxnSpPr>
          <p:nvPr/>
        </p:nvCxnSpPr>
        <p:spPr>
          <a:xfrm>
            <a:off x="5226498" y="3643349"/>
            <a:ext cx="2345065" cy="3628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E248BE-6C8F-46C6-87D4-737BDFCDACD6}"/>
              </a:ext>
            </a:extLst>
          </p:cNvPr>
          <p:cNvCxnSpPr>
            <a:cxnSpLocks/>
          </p:cNvCxnSpPr>
          <p:nvPr/>
        </p:nvCxnSpPr>
        <p:spPr>
          <a:xfrm flipV="1">
            <a:off x="5243971" y="3678790"/>
            <a:ext cx="2338197" cy="358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8C80CD-F8D8-4328-89CB-F31D64396B89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0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7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621024" y="3132820"/>
            <a:ext cx="41117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“Pointer”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732777" y="2971276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64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28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352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02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4" y="3132820"/>
            <a:ext cx="456895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513321" y="2855821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9790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30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3163825" y="3132820"/>
            <a:ext cx="4133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in C is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296913" y="296733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8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558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46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64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73151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D7403-1BFB-45DE-BC7B-971A2CB91C4F}"/>
              </a:ext>
            </a:extLst>
          </p:cNvPr>
          <p:cNvSpPr txBox="1"/>
          <p:nvPr/>
        </p:nvSpPr>
        <p:spPr>
          <a:xfrm>
            <a:off x="7717535" y="956548"/>
            <a:ext cx="7223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1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7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9876.5432;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9876.5432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3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8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97610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 (t is a pointer, x is a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// A is B are variables but C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5D2A6ECE-4BEC-4A22-B429-3D6F666889A6}"/>
              </a:ext>
            </a:extLst>
          </p:cNvPr>
          <p:cNvSpPr txBox="1"/>
          <p:nvPr/>
        </p:nvSpPr>
        <p:spPr>
          <a:xfrm>
            <a:off x="1188720" y="956548"/>
            <a:ext cx="61264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” and “Pointer” are both presented by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E798E4-8A7B-46D4-8695-7949A912E674}"/>
              </a:ext>
            </a:extLst>
          </p:cNvPr>
          <p:cNvSpPr txBox="1"/>
          <p:nvPr/>
        </p:nvSpPr>
        <p:spPr>
          <a:xfrm>
            <a:off x="7150609" y="772775"/>
            <a:ext cx="89001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930D6-1889-4BAC-B5E9-6E197D86CD94}"/>
              </a:ext>
            </a:extLst>
          </p:cNvPr>
          <p:cNvSpPr txBox="1"/>
          <p:nvPr/>
        </p:nvSpPr>
        <p:spPr>
          <a:xfrm>
            <a:off x="1188720" y="2254996"/>
            <a:ext cx="75712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after a type, it means “type pointer”: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// integer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double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 Employee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// Employee pointer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eptr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B0B08-19E4-4D40-BCBE-A0DF2F6AC0FE}"/>
              </a:ext>
            </a:extLst>
          </p:cNvPr>
          <p:cNvSpPr txBox="1"/>
          <p:nvPr/>
        </p:nvSpPr>
        <p:spPr>
          <a:xfrm>
            <a:off x="1188720" y="3732324"/>
            <a:ext cx="9814560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6F008A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f * comes in front of a variable as a unary operator, it means “Target of”:</a:t>
            </a:r>
            <a:b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*p;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target of p; (p is a pointer, a is a variable)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 = x;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target of t is set to x;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 * *C;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set to B multiply by target of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 is B are variables but C is a pointer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 = *M * C * C;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// E is set to target of M multiply by C multiply by C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 and C are variables but M is a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01B51-4309-495F-8935-CE9BBC05590E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4E304A-0E43-412F-B926-93514940A901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8A54DE-20BD-479A-8D5F-E47B0FFB528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2730600" y="1648752"/>
            <a:ext cx="5336379" cy="75083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179BEB-F002-46D7-9CFD-5F95A6EA86AD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3904</Words>
  <Application>Microsoft Office PowerPoint</Application>
  <PresentationFormat>Widescreen</PresentationFormat>
  <Paragraphs>2636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24</cp:revision>
  <dcterms:created xsi:type="dcterms:W3CDTF">2018-06-19T16:34:11Z</dcterms:created>
  <dcterms:modified xsi:type="dcterms:W3CDTF">2020-06-30T17:43:23Z</dcterms:modified>
</cp:coreProperties>
</file>