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4"/>
  </p:notesMasterIdLst>
  <p:sldIdLst>
    <p:sldId id="256" r:id="rId2"/>
    <p:sldId id="260" r:id="rId3"/>
    <p:sldId id="321" r:id="rId4"/>
    <p:sldId id="261" r:id="rId5"/>
    <p:sldId id="313" r:id="rId6"/>
    <p:sldId id="314" r:id="rId7"/>
    <p:sldId id="262" r:id="rId8"/>
    <p:sldId id="263" r:id="rId9"/>
    <p:sldId id="315" r:id="rId10"/>
    <p:sldId id="316" r:id="rId11"/>
    <p:sldId id="317" r:id="rId12"/>
    <p:sldId id="318" r:id="rId13"/>
    <p:sldId id="319" r:id="rId14"/>
    <p:sldId id="322" r:id="rId15"/>
    <p:sldId id="320" r:id="rId16"/>
    <p:sldId id="323" r:id="rId17"/>
    <p:sldId id="324" r:id="rId18"/>
    <p:sldId id="329" r:id="rId19"/>
    <p:sldId id="325" r:id="rId20"/>
    <p:sldId id="326" r:id="rId21"/>
    <p:sldId id="327" r:id="rId22"/>
    <p:sldId id="328" r:id="rId23"/>
  </p:sldIdLst>
  <p:sldSz cx="9144000" cy="5143500" type="screen16x9"/>
  <p:notesSz cx="6858000" cy="9144000"/>
  <p:embeddedFontLst>
    <p:embeddedFont>
      <p:font typeface="Arimo" panose="020B0604020202020204" charset="0"/>
      <p:regular r:id="rId25"/>
      <p:bold r:id="rId26"/>
      <p:italic r:id="rId27"/>
      <p:boldItalic r:id="rId28"/>
    </p:embeddedFont>
    <p:embeddedFont>
      <p:font typeface="Bebas Neue" panose="020B0606020202050201" pitchFamily="3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3B86B-838C-4C57-A2BC-CEF312D0998F}" v="20" dt="2022-03-05T20:41:29.011"/>
    <p1510:client id="{86EA5101-3EAE-4CB8-8D04-FF2F3BA267AC}" v="1" dt="2022-03-05T20:42:48.353"/>
  </p1510:revLst>
</p1510:revInfo>
</file>

<file path=ppt/tableStyles.xml><?xml version="1.0" encoding="utf-8"?>
<a:tblStyleLst xmlns:a="http://schemas.openxmlformats.org/drawingml/2006/main" def="{714A1546-F74D-4D00-99F3-8EE22CF2A363}">
  <a:tblStyle styleId="{714A1546-F74D-4D00-99F3-8EE22CF2A3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Sabu" userId="5b21ba06bcb158a0" providerId="LiveId" clId="{4C03B86B-838C-4C57-A2BC-CEF312D0998F}"/>
    <pc:docChg chg="undo custSel addSld delSld modSld delMainMaster">
      <pc:chgData name="Allan Sabu" userId="5b21ba06bcb158a0" providerId="LiveId" clId="{4C03B86B-838C-4C57-A2BC-CEF312D0998F}" dt="2022-03-05T20:41:39.289" v="4377"/>
      <pc:docMkLst>
        <pc:docMk/>
      </pc:docMkLst>
      <pc:sldChg chg="modSp mod">
        <pc:chgData name="Allan Sabu" userId="5b21ba06bcb158a0" providerId="LiveId" clId="{4C03B86B-838C-4C57-A2BC-CEF312D0998F}" dt="2022-03-05T18:58:18.294" v="69" actId="1076"/>
        <pc:sldMkLst>
          <pc:docMk/>
          <pc:sldMk cId="0" sldId="256"/>
        </pc:sldMkLst>
        <pc:spChg chg="mod">
          <ac:chgData name="Allan Sabu" userId="5b21ba06bcb158a0" providerId="LiveId" clId="{4C03B86B-838C-4C57-A2BC-CEF312D0998F}" dt="2022-03-05T18:58:12.790" v="68" actId="1076"/>
          <ac:spMkLst>
            <pc:docMk/>
            <pc:sldMk cId="0" sldId="256"/>
            <ac:spMk id="238" creationId="{00000000-0000-0000-0000-000000000000}"/>
          </ac:spMkLst>
        </pc:spChg>
        <pc:spChg chg="mod">
          <ac:chgData name="Allan Sabu" userId="5b21ba06bcb158a0" providerId="LiveId" clId="{4C03B86B-838C-4C57-A2BC-CEF312D0998F}" dt="2022-03-05T18:56:53.685" v="16" actId="207"/>
          <ac:spMkLst>
            <pc:docMk/>
            <pc:sldMk cId="0" sldId="256"/>
            <ac:spMk id="239" creationId="{00000000-0000-0000-0000-000000000000}"/>
          </ac:spMkLst>
        </pc:spChg>
        <pc:spChg chg="mod">
          <ac:chgData name="Allan Sabu" userId="5b21ba06bcb158a0" providerId="LiveId" clId="{4C03B86B-838C-4C57-A2BC-CEF312D0998F}" dt="2022-03-05T18:58:18.294" v="69" actId="1076"/>
          <ac:spMkLst>
            <pc:docMk/>
            <pc:sldMk cId="0" sldId="256"/>
            <ac:spMk id="240" creationId="{00000000-0000-0000-0000-000000000000}"/>
          </ac:spMkLst>
        </pc:spChg>
        <pc:spChg chg="mod">
          <ac:chgData name="Allan Sabu" userId="5b21ba06bcb158a0" providerId="LiveId" clId="{4C03B86B-838C-4C57-A2BC-CEF312D0998F}" dt="2022-03-05T18:56:22.694" v="1" actId="6549"/>
          <ac:spMkLst>
            <pc:docMk/>
            <pc:sldMk cId="0" sldId="256"/>
            <ac:spMk id="243" creationId="{00000000-0000-0000-0000-000000000000}"/>
          </ac:spMkLst>
        </pc:spChg>
      </pc:sldChg>
      <pc:sldChg chg="del">
        <pc:chgData name="Allan Sabu" userId="5b21ba06bcb158a0" providerId="LiveId" clId="{4C03B86B-838C-4C57-A2BC-CEF312D0998F}" dt="2022-03-05T20:16:22.981" v="3218" actId="47"/>
        <pc:sldMkLst>
          <pc:docMk/>
          <pc:sldMk cId="0" sldId="259"/>
        </pc:sldMkLst>
      </pc:sldChg>
      <pc:sldChg chg="modSp mod">
        <pc:chgData name="Allan Sabu" userId="5b21ba06bcb158a0" providerId="LiveId" clId="{4C03B86B-838C-4C57-A2BC-CEF312D0998F}" dt="2022-03-05T20:18:28.793" v="3384" actId="20577"/>
        <pc:sldMkLst>
          <pc:docMk/>
          <pc:sldMk cId="0" sldId="260"/>
        </pc:sldMkLst>
        <pc:spChg chg="mod">
          <ac:chgData name="Allan Sabu" userId="5b21ba06bcb158a0" providerId="LiveId" clId="{4C03B86B-838C-4C57-A2BC-CEF312D0998F}" dt="2022-03-05T20:17:06.562" v="3261" actId="20577"/>
          <ac:spMkLst>
            <pc:docMk/>
            <pc:sldMk cId="0" sldId="260"/>
            <ac:spMk id="506" creationId="{00000000-0000-0000-0000-000000000000}"/>
          </ac:spMkLst>
        </pc:spChg>
        <pc:spChg chg="mod">
          <ac:chgData name="Allan Sabu" userId="5b21ba06bcb158a0" providerId="LiveId" clId="{4C03B86B-838C-4C57-A2BC-CEF312D0998F}" dt="2022-03-05T20:17:54.235" v="3326" actId="20577"/>
          <ac:spMkLst>
            <pc:docMk/>
            <pc:sldMk cId="0" sldId="260"/>
            <ac:spMk id="507" creationId="{00000000-0000-0000-0000-000000000000}"/>
          </ac:spMkLst>
        </pc:spChg>
        <pc:spChg chg="mod">
          <ac:chgData name="Allan Sabu" userId="5b21ba06bcb158a0" providerId="LiveId" clId="{4C03B86B-838C-4C57-A2BC-CEF312D0998F}" dt="2022-03-05T20:17:18.909" v="3274" actId="20577"/>
          <ac:spMkLst>
            <pc:docMk/>
            <pc:sldMk cId="0" sldId="260"/>
            <ac:spMk id="510" creationId="{00000000-0000-0000-0000-000000000000}"/>
          </ac:spMkLst>
        </pc:spChg>
        <pc:spChg chg="mod">
          <ac:chgData name="Allan Sabu" userId="5b21ba06bcb158a0" providerId="LiveId" clId="{4C03B86B-838C-4C57-A2BC-CEF312D0998F}" dt="2022-03-05T20:18:11.548" v="3361" actId="20577"/>
          <ac:spMkLst>
            <pc:docMk/>
            <pc:sldMk cId="0" sldId="260"/>
            <ac:spMk id="511" creationId="{00000000-0000-0000-0000-000000000000}"/>
          </ac:spMkLst>
        </pc:spChg>
        <pc:spChg chg="mod">
          <ac:chgData name="Allan Sabu" userId="5b21ba06bcb158a0" providerId="LiveId" clId="{4C03B86B-838C-4C57-A2BC-CEF312D0998F}" dt="2022-03-05T20:17:30.199" v="3292" actId="20577"/>
          <ac:spMkLst>
            <pc:docMk/>
            <pc:sldMk cId="0" sldId="260"/>
            <ac:spMk id="513" creationId="{00000000-0000-0000-0000-000000000000}"/>
          </ac:spMkLst>
        </pc:spChg>
        <pc:spChg chg="mod">
          <ac:chgData name="Allan Sabu" userId="5b21ba06bcb158a0" providerId="LiveId" clId="{4C03B86B-838C-4C57-A2BC-CEF312D0998F}" dt="2022-03-05T20:18:26.573" v="3383" actId="20577"/>
          <ac:spMkLst>
            <pc:docMk/>
            <pc:sldMk cId="0" sldId="260"/>
            <ac:spMk id="514" creationId="{00000000-0000-0000-0000-000000000000}"/>
          </ac:spMkLst>
        </pc:spChg>
        <pc:spChg chg="mod">
          <ac:chgData name="Allan Sabu" userId="5b21ba06bcb158a0" providerId="LiveId" clId="{4C03B86B-838C-4C57-A2BC-CEF312D0998F}" dt="2022-03-05T20:17:38.144" v="3303" actId="20577"/>
          <ac:spMkLst>
            <pc:docMk/>
            <pc:sldMk cId="0" sldId="260"/>
            <ac:spMk id="516" creationId="{00000000-0000-0000-0000-000000000000}"/>
          </ac:spMkLst>
        </pc:spChg>
        <pc:spChg chg="mod">
          <ac:chgData name="Allan Sabu" userId="5b21ba06bcb158a0" providerId="LiveId" clId="{4C03B86B-838C-4C57-A2BC-CEF312D0998F}" dt="2022-03-05T20:18:28.793" v="3384" actId="20577"/>
          <ac:spMkLst>
            <pc:docMk/>
            <pc:sldMk cId="0" sldId="260"/>
            <ac:spMk id="517" creationId="{00000000-0000-0000-0000-000000000000}"/>
          </ac:spMkLst>
        </pc:spChg>
      </pc:sldChg>
      <pc:sldChg chg="delSp modSp mod">
        <pc:chgData name="Allan Sabu" userId="5b21ba06bcb158a0" providerId="LiveId" clId="{4C03B86B-838C-4C57-A2BC-CEF312D0998F}" dt="2022-03-05T20:19:59.365" v="3417" actId="20577"/>
        <pc:sldMkLst>
          <pc:docMk/>
          <pc:sldMk cId="0" sldId="262"/>
        </pc:sldMkLst>
        <pc:spChg chg="mod">
          <ac:chgData name="Allan Sabu" userId="5b21ba06bcb158a0" providerId="LiveId" clId="{4C03B86B-838C-4C57-A2BC-CEF312D0998F}" dt="2022-03-05T18:59:36.073" v="79" actId="20577"/>
          <ac:spMkLst>
            <pc:docMk/>
            <pc:sldMk cId="0" sldId="262"/>
            <ac:spMk id="646" creationId="{00000000-0000-0000-0000-000000000000}"/>
          </ac:spMkLst>
        </pc:spChg>
        <pc:spChg chg="mod">
          <ac:chgData name="Allan Sabu" userId="5b21ba06bcb158a0" providerId="LiveId" clId="{4C03B86B-838C-4C57-A2BC-CEF312D0998F}" dt="2022-03-05T20:19:24.618" v="3412"/>
          <ac:spMkLst>
            <pc:docMk/>
            <pc:sldMk cId="0" sldId="262"/>
            <ac:spMk id="647" creationId="{00000000-0000-0000-0000-000000000000}"/>
          </ac:spMkLst>
        </pc:spChg>
        <pc:spChg chg="mod">
          <ac:chgData name="Allan Sabu" userId="5b21ba06bcb158a0" providerId="LiveId" clId="{4C03B86B-838C-4C57-A2BC-CEF312D0998F}" dt="2022-03-05T20:19:59.365" v="3417" actId="20577"/>
          <ac:spMkLst>
            <pc:docMk/>
            <pc:sldMk cId="0" sldId="262"/>
            <ac:spMk id="648" creationId="{00000000-0000-0000-0000-000000000000}"/>
          </ac:spMkLst>
        </pc:spChg>
        <pc:spChg chg="del mod">
          <ac:chgData name="Allan Sabu" userId="5b21ba06bcb158a0" providerId="LiveId" clId="{4C03B86B-838C-4C57-A2BC-CEF312D0998F}" dt="2022-03-05T18:59:44.827" v="85" actId="478"/>
          <ac:spMkLst>
            <pc:docMk/>
            <pc:sldMk cId="0" sldId="262"/>
            <ac:spMk id="649" creationId="{00000000-0000-0000-0000-000000000000}"/>
          </ac:spMkLst>
        </pc:spChg>
      </pc:sldChg>
      <pc:sldChg chg="addSp delSp modSp mod">
        <pc:chgData name="Allan Sabu" userId="5b21ba06bcb158a0" providerId="LiveId" clId="{4C03B86B-838C-4C57-A2BC-CEF312D0998F}" dt="2022-03-05T19:58:08.281" v="2688" actId="1076"/>
        <pc:sldMkLst>
          <pc:docMk/>
          <pc:sldMk cId="0" sldId="263"/>
        </pc:sldMkLst>
        <pc:spChg chg="add del mod">
          <ac:chgData name="Allan Sabu" userId="5b21ba06bcb158a0" providerId="LiveId" clId="{4C03B86B-838C-4C57-A2BC-CEF312D0998F}" dt="2022-03-05T19:10:39.053" v="285" actId="478"/>
          <ac:spMkLst>
            <pc:docMk/>
            <pc:sldMk cId="0" sldId="263"/>
            <ac:spMk id="3" creationId="{67F0690F-50DF-4963-9D61-1A9C80AA5E34}"/>
          </ac:spMkLst>
        </pc:spChg>
        <pc:spChg chg="add del mod">
          <ac:chgData name="Allan Sabu" userId="5b21ba06bcb158a0" providerId="LiveId" clId="{4C03B86B-838C-4C57-A2BC-CEF312D0998F}" dt="2022-03-05T19:13:32.860" v="377" actId="478"/>
          <ac:spMkLst>
            <pc:docMk/>
            <pc:sldMk cId="0" sldId="263"/>
            <ac:spMk id="5" creationId="{D685701E-EF85-482A-AF4B-C92E4D1A1E11}"/>
          </ac:spMkLst>
        </pc:spChg>
        <pc:spChg chg="add mod">
          <ac:chgData name="Allan Sabu" userId="5b21ba06bcb158a0" providerId="LiveId" clId="{4C03B86B-838C-4C57-A2BC-CEF312D0998F}" dt="2022-03-05T19:57:31.580" v="2660" actId="1076"/>
          <ac:spMkLst>
            <pc:docMk/>
            <pc:sldMk cId="0" sldId="263"/>
            <ac:spMk id="60" creationId="{D591C0C8-166F-43B4-9F49-4FDCC0226D1D}"/>
          </ac:spMkLst>
        </pc:spChg>
        <pc:spChg chg="add del mod">
          <ac:chgData name="Allan Sabu" userId="5b21ba06bcb158a0" providerId="LiveId" clId="{4C03B86B-838C-4C57-A2BC-CEF312D0998F}" dt="2022-03-05T19:18:48.586" v="418" actId="478"/>
          <ac:spMkLst>
            <pc:docMk/>
            <pc:sldMk cId="0" sldId="263"/>
            <ac:spMk id="65" creationId="{85637963-81D1-49D6-A45C-2DD89913F912}"/>
          </ac:spMkLst>
        </pc:spChg>
        <pc:spChg chg="del mod">
          <ac:chgData name="Allan Sabu" userId="5b21ba06bcb158a0" providerId="LiveId" clId="{4C03B86B-838C-4C57-A2BC-CEF312D0998F}" dt="2022-03-05T19:10:36.265" v="284" actId="478"/>
          <ac:spMkLst>
            <pc:docMk/>
            <pc:sldMk cId="0" sldId="263"/>
            <ac:spMk id="687" creationId="{00000000-0000-0000-0000-000000000000}"/>
          </ac:spMkLst>
        </pc:spChg>
        <pc:spChg chg="mod">
          <ac:chgData name="Allan Sabu" userId="5b21ba06bcb158a0" providerId="LiveId" clId="{4C03B86B-838C-4C57-A2BC-CEF312D0998F}" dt="2022-03-05T19:57:59.342" v="2686" actId="20577"/>
          <ac:spMkLst>
            <pc:docMk/>
            <pc:sldMk cId="0" sldId="263"/>
            <ac:spMk id="688" creationId="{00000000-0000-0000-0000-000000000000}"/>
          </ac:spMkLst>
        </pc:spChg>
        <pc:spChg chg="del">
          <ac:chgData name="Allan Sabu" userId="5b21ba06bcb158a0" providerId="LiveId" clId="{4C03B86B-838C-4C57-A2BC-CEF312D0998F}" dt="2022-03-05T19:13:28.693" v="375" actId="478"/>
          <ac:spMkLst>
            <pc:docMk/>
            <pc:sldMk cId="0" sldId="263"/>
            <ac:spMk id="689" creationId="{00000000-0000-0000-0000-000000000000}"/>
          </ac:spMkLst>
        </pc:spChg>
        <pc:spChg chg="del mod">
          <ac:chgData name="Allan Sabu" userId="5b21ba06bcb158a0" providerId="LiveId" clId="{4C03B86B-838C-4C57-A2BC-CEF312D0998F}" dt="2022-03-05T19:13:38.458" v="379" actId="478"/>
          <ac:spMkLst>
            <pc:docMk/>
            <pc:sldMk cId="0" sldId="263"/>
            <ac:spMk id="690" creationId="{00000000-0000-0000-0000-000000000000}"/>
          </ac:spMkLst>
        </pc:spChg>
        <pc:spChg chg="mod">
          <ac:chgData name="Allan Sabu" userId="5b21ba06bcb158a0" providerId="LiveId" clId="{4C03B86B-838C-4C57-A2BC-CEF312D0998F}" dt="2022-03-05T19:00:15.207" v="104" actId="20577"/>
          <ac:spMkLst>
            <pc:docMk/>
            <pc:sldMk cId="0" sldId="263"/>
            <ac:spMk id="691" creationId="{00000000-0000-0000-0000-000000000000}"/>
          </ac:spMkLst>
        </pc:spChg>
        <pc:spChg chg="mod">
          <ac:chgData name="Allan Sabu" userId="5b21ba06bcb158a0" providerId="LiveId" clId="{4C03B86B-838C-4C57-A2BC-CEF312D0998F}" dt="2022-03-05T19:58:04.740" v="2687" actId="1076"/>
          <ac:spMkLst>
            <pc:docMk/>
            <pc:sldMk cId="0" sldId="263"/>
            <ac:spMk id="694" creationId="{00000000-0000-0000-0000-000000000000}"/>
          </ac:spMkLst>
        </pc:spChg>
        <pc:spChg chg="del">
          <ac:chgData name="Allan Sabu" userId="5b21ba06bcb158a0" providerId="LiveId" clId="{4C03B86B-838C-4C57-A2BC-CEF312D0998F}" dt="2022-03-05T19:14:03.556" v="382" actId="478"/>
          <ac:spMkLst>
            <pc:docMk/>
            <pc:sldMk cId="0" sldId="263"/>
            <ac:spMk id="697" creationId="{00000000-0000-0000-0000-000000000000}"/>
          </ac:spMkLst>
        </pc:spChg>
        <pc:spChg chg="del">
          <ac:chgData name="Allan Sabu" userId="5b21ba06bcb158a0" providerId="LiveId" clId="{4C03B86B-838C-4C57-A2BC-CEF312D0998F}" dt="2022-03-05T19:14:03.556" v="382" actId="478"/>
          <ac:spMkLst>
            <pc:docMk/>
            <pc:sldMk cId="0" sldId="263"/>
            <ac:spMk id="704" creationId="{00000000-0000-0000-0000-000000000000}"/>
          </ac:spMkLst>
        </pc:spChg>
        <pc:spChg chg="del">
          <ac:chgData name="Allan Sabu" userId="5b21ba06bcb158a0" providerId="LiveId" clId="{4C03B86B-838C-4C57-A2BC-CEF312D0998F}" dt="2022-03-05T19:14:03.556" v="382" actId="478"/>
          <ac:spMkLst>
            <pc:docMk/>
            <pc:sldMk cId="0" sldId="263"/>
            <ac:spMk id="705" creationId="{00000000-0000-0000-0000-000000000000}"/>
          </ac:spMkLst>
        </pc:spChg>
        <pc:spChg chg="del">
          <ac:chgData name="Allan Sabu" userId="5b21ba06bcb158a0" providerId="LiveId" clId="{4C03B86B-838C-4C57-A2BC-CEF312D0998F}" dt="2022-03-05T19:14:03.556" v="382" actId="478"/>
          <ac:spMkLst>
            <pc:docMk/>
            <pc:sldMk cId="0" sldId="263"/>
            <ac:spMk id="711" creationId="{00000000-0000-0000-0000-000000000000}"/>
          </ac:spMkLst>
        </pc:spChg>
        <pc:spChg chg="del">
          <ac:chgData name="Allan Sabu" userId="5b21ba06bcb158a0" providerId="LiveId" clId="{4C03B86B-838C-4C57-A2BC-CEF312D0998F}" dt="2022-03-05T19:14:03.556" v="382" actId="478"/>
          <ac:spMkLst>
            <pc:docMk/>
            <pc:sldMk cId="0" sldId="263"/>
            <ac:spMk id="715" creationId="{00000000-0000-0000-0000-000000000000}"/>
          </ac:spMkLst>
        </pc:spChg>
        <pc:spChg chg="del mod">
          <ac:chgData name="Allan Sabu" userId="5b21ba06bcb158a0" providerId="LiveId" clId="{4C03B86B-838C-4C57-A2BC-CEF312D0998F}" dt="2022-03-05T19:11:06.859" v="335" actId="478"/>
          <ac:spMkLst>
            <pc:docMk/>
            <pc:sldMk cId="0" sldId="263"/>
            <ac:spMk id="716" creationId="{00000000-0000-0000-0000-000000000000}"/>
          </ac:spMkLst>
        </pc:spChg>
        <pc:spChg chg="del">
          <ac:chgData name="Allan Sabu" userId="5b21ba06bcb158a0" providerId="LiveId" clId="{4C03B86B-838C-4C57-A2BC-CEF312D0998F}" dt="2022-03-05T19:14:03.556" v="382" actId="478"/>
          <ac:spMkLst>
            <pc:docMk/>
            <pc:sldMk cId="0" sldId="263"/>
            <ac:spMk id="717" creationId="{00000000-0000-0000-0000-000000000000}"/>
          </ac:spMkLst>
        </pc:spChg>
        <pc:spChg chg="del">
          <ac:chgData name="Allan Sabu" userId="5b21ba06bcb158a0" providerId="LiveId" clId="{4C03B86B-838C-4C57-A2BC-CEF312D0998F}" dt="2022-03-05T19:14:03.556" v="382" actId="478"/>
          <ac:spMkLst>
            <pc:docMk/>
            <pc:sldMk cId="0" sldId="263"/>
            <ac:spMk id="718" creationId="{00000000-0000-0000-0000-000000000000}"/>
          </ac:spMkLst>
        </pc:spChg>
        <pc:grpChg chg="mod">
          <ac:chgData name="Allan Sabu" userId="5b21ba06bcb158a0" providerId="LiveId" clId="{4C03B86B-838C-4C57-A2BC-CEF312D0998F}" dt="2022-03-05T19:58:08.281" v="2688" actId="1076"/>
          <ac:grpSpMkLst>
            <pc:docMk/>
            <pc:sldMk cId="0" sldId="263"/>
            <ac:grpSpMk id="723" creationId="{00000000-0000-0000-0000-000000000000}"/>
          </ac:grpSpMkLst>
        </pc:grpChg>
        <pc:cxnChg chg="mod">
          <ac:chgData name="Allan Sabu" userId="5b21ba06bcb158a0" providerId="LiveId" clId="{4C03B86B-838C-4C57-A2BC-CEF312D0998F}" dt="2022-03-05T19:57:38.987" v="2662" actId="14100"/>
          <ac:cxnSpMkLst>
            <pc:docMk/>
            <pc:sldMk cId="0" sldId="263"/>
            <ac:cxnSpMk id="692" creationId="{00000000-0000-0000-0000-000000000000}"/>
          </ac:cxnSpMkLst>
        </pc:cxnChg>
        <pc:cxnChg chg="del">
          <ac:chgData name="Allan Sabu" userId="5b21ba06bcb158a0" providerId="LiveId" clId="{4C03B86B-838C-4C57-A2BC-CEF312D0998F}" dt="2022-03-05T19:13:42.170" v="380" actId="478"/>
          <ac:cxnSpMkLst>
            <pc:docMk/>
            <pc:sldMk cId="0" sldId="263"/>
            <ac:cxnSpMk id="695" creationId="{00000000-0000-0000-0000-000000000000}"/>
          </ac:cxnSpMkLst>
        </pc:cxnChg>
      </pc:sldChg>
      <pc:sldChg chg="del">
        <pc:chgData name="Allan Sabu" userId="5b21ba06bcb158a0" providerId="LiveId" clId="{4C03B86B-838C-4C57-A2BC-CEF312D0998F}" dt="2022-03-05T20:27:47.037" v="3755" actId="47"/>
        <pc:sldMkLst>
          <pc:docMk/>
          <pc:sldMk cId="0" sldId="264"/>
        </pc:sldMkLst>
      </pc:sldChg>
      <pc:sldChg chg="del">
        <pc:chgData name="Allan Sabu" userId="5b21ba06bcb158a0" providerId="LiveId" clId="{4C03B86B-838C-4C57-A2BC-CEF312D0998F}" dt="2022-03-05T20:27:48.320" v="3756" actId="47"/>
        <pc:sldMkLst>
          <pc:docMk/>
          <pc:sldMk cId="0" sldId="265"/>
        </pc:sldMkLst>
      </pc:sldChg>
      <pc:sldChg chg="del">
        <pc:chgData name="Allan Sabu" userId="5b21ba06bcb158a0" providerId="LiveId" clId="{4C03B86B-838C-4C57-A2BC-CEF312D0998F}" dt="2022-03-05T20:27:49.796" v="3757" actId="47"/>
        <pc:sldMkLst>
          <pc:docMk/>
          <pc:sldMk cId="0" sldId="266"/>
        </pc:sldMkLst>
      </pc:sldChg>
      <pc:sldChg chg="del">
        <pc:chgData name="Allan Sabu" userId="5b21ba06bcb158a0" providerId="LiveId" clId="{4C03B86B-838C-4C57-A2BC-CEF312D0998F}" dt="2022-03-05T20:27:51.420" v="3758" actId="47"/>
        <pc:sldMkLst>
          <pc:docMk/>
          <pc:sldMk cId="0" sldId="267"/>
        </pc:sldMkLst>
      </pc:sldChg>
      <pc:sldChg chg="del">
        <pc:chgData name="Allan Sabu" userId="5b21ba06bcb158a0" providerId="LiveId" clId="{4C03B86B-838C-4C57-A2BC-CEF312D0998F}" dt="2022-03-05T20:27:52.270" v="3759" actId="47"/>
        <pc:sldMkLst>
          <pc:docMk/>
          <pc:sldMk cId="0" sldId="268"/>
        </pc:sldMkLst>
      </pc:sldChg>
      <pc:sldChg chg="del">
        <pc:chgData name="Allan Sabu" userId="5b21ba06bcb158a0" providerId="LiveId" clId="{4C03B86B-838C-4C57-A2BC-CEF312D0998F}" dt="2022-03-05T20:27:53.405" v="3760" actId="47"/>
        <pc:sldMkLst>
          <pc:docMk/>
          <pc:sldMk cId="0" sldId="269"/>
        </pc:sldMkLst>
      </pc:sldChg>
      <pc:sldChg chg="del">
        <pc:chgData name="Allan Sabu" userId="5b21ba06bcb158a0" providerId="LiveId" clId="{4C03B86B-838C-4C57-A2BC-CEF312D0998F}" dt="2022-03-05T20:38:25.180" v="4331" actId="47"/>
        <pc:sldMkLst>
          <pc:docMk/>
          <pc:sldMk cId="0" sldId="270"/>
        </pc:sldMkLst>
      </pc:sldChg>
      <pc:sldChg chg="del">
        <pc:chgData name="Allan Sabu" userId="5b21ba06bcb158a0" providerId="LiveId" clId="{4C03B86B-838C-4C57-A2BC-CEF312D0998F}" dt="2022-03-05T20:38:26.834" v="4332" actId="47"/>
        <pc:sldMkLst>
          <pc:docMk/>
          <pc:sldMk cId="0" sldId="271"/>
        </pc:sldMkLst>
      </pc:sldChg>
      <pc:sldChg chg="del">
        <pc:chgData name="Allan Sabu" userId="5b21ba06bcb158a0" providerId="LiveId" clId="{4C03B86B-838C-4C57-A2BC-CEF312D0998F}" dt="2022-03-05T20:28:00.330" v="3761" actId="47"/>
        <pc:sldMkLst>
          <pc:docMk/>
          <pc:sldMk cId="0" sldId="272"/>
        </pc:sldMkLst>
      </pc:sldChg>
      <pc:sldChg chg="del">
        <pc:chgData name="Allan Sabu" userId="5b21ba06bcb158a0" providerId="LiveId" clId="{4C03B86B-838C-4C57-A2BC-CEF312D0998F}" dt="2022-03-05T20:28:00.922" v="3762" actId="47"/>
        <pc:sldMkLst>
          <pc:docMk/>
          <pc:sldMk cId="0" sldId="273"/>
        </pc:sldMkLst>
      </pc:sldChg>
      <pc:sldChg chg="del">
        <pc:chgData name="Allan Sabu" userId="5b21ba06bcb158a0" providerId="LiveId" clId="{4C03B86B-838C-4C57-A2BC-CEF312D0998F}" dt="2022-03-05T20:28:02.319" v="3763" actId="47"/>
        <pc:sldMkLst>
          <pc:docMk/>
          <pc:sldMk cId="0" sldId="274"/>
        </pc:sldMkLst>
      </pc:sldChg>
      <pc:sldChg chg="del">
        <pc:chgData name="Allan Sabu" userId="5b21ba06bcb158a0" providerId="LiveId" clId="{4C03B86B-838C-4C57-A2BC-CEF312D0998F}" dt="2022-03-05T20:28:03.068" v="3764" actId="47"/>
        <pc:sldMkLst>
          <pc:docMk/>
          <pc:sldMk cId="0" sldId="275"/>
        </pc:sldMkLst>
      </pc:sldChg>
      <pc:sldChg chg="del">
        <pc:chgData name="Allan Sabu" userId="5b21ba06bcb158a0" providerId="LiveId" clId="{4C03B86B-838C-4C57-A2BC-CEF312D0998F}" dt="2022-03-05T20:38:29.757" v="4333" actId="47"/>
        <pc:sldMkLst>
          <pc:docMk/>
          <pc:sldMk cId="0" sldId="276"/>
        </pc:sldMkLst>
      </pc:sldChg>
      <pc:sldChg chg="del">
        <pc:chgData name="Allan Sabu" userId="5b21ba06bcb158a0" providerId="LiveId" clId="{4C03B86B-838C-4C57-A2BC-CEF312D0998F}" dt="2022-03-05T20:28:08.005" v="3765" actId="47"/>
        <pc:sldMkLst>
          <pc:docMk/>
          <pc:sldMk cId="0" sldId="277"/>
        </pc:sldMkLst>
      </pc:sldChg>
      <pc:sldChg chg="del">
        <pc:chgData name="Allan Sabu" userId="5b21ba06bcb158a0" providerId="LiveId" clId="{4C03B86B-838C-4C57-A2BC-CEF312D0998F}" dt="2022-03-05T20:28:08.837" v="3766" actId="47"/>
        <pc:sldMkLst>
          <pc:docMk/>
          <pc:sldMk cId="0" sldId="278"/>
        </pc:sldMkLst>
      </pc:sldChg>
      <pc:sldChg chg="del">
        <pc:chgData name="Allan Sabu" userId="5b21ba06bcb158a0" providerId="LiveId" clId="{4C03B86B-838C-4C57-A2BC-CEF312D0998F}" dt="2022-03-05T20:28:09.336" v="3767" actId="47"/>
        <pc:sldMkLst>
          <pc:docMk/>
          <pc:sldMk cId="0" sldId="279"/>
        </pc:sldMkLst>
      </pc:sldChg>
      <pc:sldChg chg="del">
        <pc:chgData name="Allan Sabu" userId="5b21ba06bcb158a0" providerId="LiveId" clId="{4C03B86B-838C-4C57-A2BC-CEF312D0998F}" dt="2022-03-05T20:28:09.950" v="3768" actId="47"/>
        <pc:sldMkLst>
          <pc:docMk/>
          <pc:sldMk cId="0" sldId="280"/>
        </pc:sldMkLst>
      </pc:sldChg>
      <pc:sldChg chg="del">
        <pc:chgData name="Allan Sabu" userId="5b21ba06bcb158a0" providerId="LiveId" clId="{4C03B86B-838C-4C57-A2BC-CEF312D0998F}" dt="2022-03-05T20:28:10.586" v="3769" actId="47"/>
        <pc:sldMkLst>
          <pc:docMk/>
          <pc:sldMk cId="0" sldId="281"/>
        </pc:sldMkLst>
      </pc:sldChg>
      <pc:sldChg chg="del">
        <pc:chgData name="Allan Sabu" userId="5b21ba06bcb158a0" providerId="LiveId" clId="{4C03B86B-838C-4C57-A2BC-CEF312D0998F}" dt="2022-03-05T20:28:11.058" v="3770" actId="47"/>
        <pc:sldMkLst>
          <pc:docMk/>
          <pc:sldMk cId="0" sldId="282"/>
        </pc:sldMkLst>
      </pc:sldChg>
      <pc:sldChg chg="del">
        <pc:chgData name="Allan Sabu" userId="5b21ba06bcb158a0" providerId="LiveId" clId="{4C03B86B-838C-4C57-A2BC-CEF312D0998F}" dt="2022-03-05T20:28:11.718" v="3771" actId="47"/>
        <pc:sldMkLst>
          <pc:docMk/>
          <pc:sldMk cId="0" sldId="283"/>
        </pc:sldMkLst>
      </pc:sldChg>
      <pc:sldChg chg="del">
        <pc:chgData name="Allan Sabu" userId="5b21ba06bcb158a0" providerId="LiveId" clId="{4C03B86B-838C-4C57-A2BC-CEF312D0998F}" dt="2022-03-05T20:28:12.266" v="3772" actId="47"/>
        <pc:sldMkLst>
          <pc:docMk/>
          <pc:sldMk cId="0" sldId="284"/>
        </pc:sldMkLst>
      </pc:sldChg>
      <pc:sldChg chg="del">
        <pc:chgData name="Allan Sabu" userId="5b21ba06bcb158a0" providerId="LiveId" clId="{4C03B86B-838C-4C57-A2BC-CEF312D0998F}" dt="2022-03-05T20:28:12.566" v="3773" actId="47"/>
        <pc:sldMkLst>
          <pc:docMk/>
          <pc:sldMk cId="0" sldId="285"/>
        </pc:sldMkLst>
      </pc:sldChg>
      <pc:sldChg chg="del">
        <pc:chgData name="Allan Sabu" userId="5b21ba06bcb158a0" providerId="LiveId" clId="{4C03B86B-838C-4C57-A2BC-CEF312D0998F}" dt="2022-03-05T20:28:13.227" v="3774" actId="47"/>
        <pc:sldMkLst>
          <pc:docMk/>
          <pc:sldMk cId="0" sldId="286"/>
        </pc:sldMkLst>
      </pc:sldChg>
      <pc:sldChg chg="del">
        <pc:chgData name="Allan Sabu" userId="5b21ba06bcb158a0" providerId="LiveId" clId="{4C03B86B-838C-4C57-A2BC-CEF312D0998F}" dt="2022-03-05T20:28:14.811" v="3775" actId="47"/>
        <pc:sldMkLst>
          <pc:docMk/>
          <pc:sldMk cId="0" sldId="287"/>
        </pc:sldMkLst>
      </pc:sldChg>
      <pc:sldChg chg="del">
        <pc:chgData name="Allan Sabu" userId="5b21ba06bcb158a0" providerId="LiveId" clId="{4C03B86B-838C-4C57-A2BC-CEF312D0998F}" dt="2022-03-05T20:28:15.070" v="3776" actId="47"/>
        <pc:sldMkLst>
          <pc:docMk/>
          <pc:sldMk cId="0" sldId="288"/>
        </pc:sldMkLst>
      </pc:sldChg>
      <pc:sldChg chg="del">
        <pc:chgData name="Allan Sabu" userId="5b21ba06bcb158a0" providerId="LiveId" clId="{4C03B86B-838C-4C57-A2BC-CEF312D0998F}" dt="2022-03-05T20:28:15.966" v="3777" actId="47"/>
        <pc:sldMkLst>
          <pc:docMk/>
          <pc:sldMk cId="0" sldId="289"/>
        </pc:sldMkLst>
      </pc:sldChg>
      <pc:sldChg chg="del">
        <pc:chgData name="Allan Sabu" userId="5b21ba06bcb158a0" providerId="LiveId" clId="{4C03B86B-838C-4C57-A2BC-CEF312D0998F}" dt="2022-03-05T20:28:16.679" v="3778" actId="47"/>
        <pc:sldMkLst>
          <pc:docMk/>
          <pc:sldMk cId="0" sldId="290"/>
        </pc:sldMkLst>
      </pc:sldChg>
      <pc:sldChg chg="del">
        <pc:chgData name="Allan Sabu" userId="5b21ba06bcb158a0" providerId="LiveId" clId="{4C03B86B-838C-4C57-A2BC-CEF312D0998F}" dt="2022-03-05T20:28:17.903" v="3779" actId="47"/>
        <pc:sldMkLst>
          <pc:docMk/>
          <pc:sldMk cId="0" sldId="291"/>
        </pc:sldMkLst>
      </pc:sldChg>
      <pc:sldChg chg="del">
        <pc:chgData name="Allan Sabu" userId="5b21ba06bcb158a0" providerId="LiveId" clId="{4C03B86B-838C-4C57-A2BC-CEF312D0998F}" dt="2022-03-05T20:28:18.806" v="3780" actId="47"/>
        <pc:sldMkLst>
          <pc:docMk/>
          <pc:sldMk cId="0" sldId="292"/>
        </pc:sldMkLst>
      </pc:sldChg>
      <pc:sldChg chg="del">
        <pc:chgData name="Allan Sabu" userId="5b21ba06bcb158a0" providerId="LiveId" clId="{4C03B86B-838C-4C57-A2BC-CEF312D0998F}" dt="2022-03-05T20:28:19.548" v="3781" actId="47"/>
        <pc:sldMkLst>
          <pc:docMk/>
          <pc:sldMk cId="0" sldId="293"/>
        </pc:sldMkLst>
      </pc:sldChg>
      <pc:sldChg chg="del">
        <pc:chgData name="Allan Sabu" userId="5b21ba06bcb158a0" providerId="LiveId" clId="{4C03B86B-838C-4C57-A2BC-CEF312D0998F}" dt="2022-03-05T20:28:20.589" v="3782" actId="47"/>
        <pc:sldMkLst>
          <pc:docMk/>
          <pc:sldMk cId="0" sldId="294"/>
        </pc:sldMkLst>
      </pc:sldChg>
      <pc:sldChg chg="del">
        <pc:chgData name="Allan Sabu" userId="5b21ba06bcb158a0" providerId="LiveId" clId="{4C03B86B-838C-4C57-A2BC-CEF312D0998F}" dt="2022-03-05T20:28:20.796" v="3783" actId="47"/>
        <pc:sldMkLst>
          <pc:docMk/>
          <pc:sldMk cId="0" sldId="295"/>
        </pc:sldMkLst>
      </pc:sldChg>
      <pc:sldChg chg="del">
        <pc:chgData name="Allan Sabu" userId="5b21ba06bcb158a0" providerId="LiveId" clId="{4C03B86B-838C-4C57-A2BC-CEF312D0998F}" dt="2022-03-05T20:28:21.425" v="3784" actId="47"/>
        <pc:sldMkLst>
          <pc:docMk/>
          <pc:sldMk cId="0" sldId="296"/>
        </pc:sldMkLst>
      </pc:sldChg>
      <pc:sldChg chg="del">
        <pc:chgData name="Allan Sabu" userId="5b21ba06bcb158a0" providerId="LiveId" clId="{4C03B86B-838C-4C57-A2BC-CEF312D0998F}" dt="2022-03-05T20:28:21.798" v="3785" actId="47"/>
        <pc:sldMkLst>
          <pc:docMk/>
          <pc:sldMk cId="0" sldId="297"/>
        </pc:sldMkLst>
      </pc:sldChg>
      <pc:sldChg chg="del">
        <pc:chgData name="Allan Sabu" userId="5b21ba06bcb158a0" providerId="LiveId" clId="{4C03B86B-838C-4C57-A2BC-CEF312D0998F}" dt="2022-03-05T20:28:22.157" v="3786" actId="47"/>
        <pc:sldMkLst>
          <pc:docMk/>
          <pc:sldMk cId="0" sldId="298"/>
        </pc:sldMkLst>
      </pc:sldChg>
      <pc:sldChg chg="del">
        <pc:chgData name="Allan Sabu" userId="5b21ba06bcb158a0" providerId="LiveId" clId="{4C03B86B-838C-4C57-A2BC-CEF312D0998F}" dt="2022-03-05T20:28:22.893" v="3787" actId="47"/>
        <pc:sldMkLst>
          <pc:docMk/>
          <pc:sldMk cId="0" sldId="299"/>
        </pc:sldMkLst>
      </pc:sldChg>
      <pc:sldChg chg="del">
        <pc:chgData name="Allan Sabu" userId="5b21ba06bcb158a0" providerId="LiveId" clId="{4C03B86B-838C-4C57-A2BC-CEF312D0998F}" dt="2022-03-05T20:28:24.136" v="3788" actId="47"/>
        <pc:sldMkLst>
          <pc:docMk/>
          <pc:sldMk cId="0" sldId="300"/>
        </pc:sldMkLst>
      </pc:sldChg>
      <pc:sldChg chg="del">
        <pc:chgData name="Allan Sabu" userId="5b21ba06bcb158a0" providerId="LiveId" clId="{4C03B86B-838C-4C57-A2BC-CEF312D0998F}" dt="2022-03-05T20:28:35.844" v="3795" actId="47"/>
        <pc:sldMkLst>
          <pc:docMk/>
          <pc:sldMk cId="0" sldId="301"/>
        </pc:sldMkLst>
      </pc:sldChg>
      <pc:sldChg chg="del">
        <pc:chgData name="Allan Sabu" userId="5b21ba06bcb158a0" providerId="LiveId" clId="{4C03B86B-838C-4C57-A2BC-CEF312D0998F}" dt="2022-03-05T20:28:26.962" v="3789" actId="47"/>
        <pc:sldMkLst>
          <pc:docMk/>
          <pc:sldMk cId="0" sldId="302"/>
        </pc:sldMkLst>
      </pc:sldChg>
      <pc:sldChg chg="del">
        <pc:chgData name="Allan Sabu" userId="5b21ba06bcb158a0" providerId="LiveId" clId="{4C03B86B-838C-4C57-A2BC-CEF312D0998F}" dt="2022-03-05T20:28:27.871" v="3790" actId="47"/>
        <pc:sldMkLst>
          <pc:docMk/>
          <pc:sldMk cId="0" sldId="303"/>
        </pc:sldMkLst>
      </pc:sldChg>
      <pc:sldChg chg="del">
        <pc:chgData name="Allan Sabu" userId="5b21ba06bcb158a0" providerId="LiveId" clId="{4C03B86B-838C-4C57-A2BC-CEF312D0998F}" dt="2022-03-05T20:38:30.936" v="4334" actId="47"/>
        <pc:sldMkLst>
          <pc:docMk/>
          <pc:sldMk cId="0" sldId="304"/>
        </pc:sldMkLst>
      </pc:sldChg>
      <pc:sldChg chg="del">
        <pc:chgData name="Allan Sabu" userId="5b21ba06bcb158a0" providerId="LiveId" clId="{4C03B86B-838C-4C57-A2BC-CEF312D0998F}" dt="2022-03-05T20:28:28.957" v="3791" actId="47"/>
        <pc:sldMkLst>
          <pc:docMk/>
          <pc:sldMk cId="0" sldId="305"/>
        </pc:sldMkLst>
      </pc:sldChg>
      <pc:sldChg chg="del">
        <pc:chgData name="Allan Sabu" userId="5b21ba06bcb158a0" providerId="LiveId" clId="{4C03B86B-838C-4C57-A2BC-CEF312D0998F}" dt="2022-03-05T20:28:29.876" v="3792" actId="47"/>
        <pc:sldMkLst>
          <pc:docMk/>
          <pc:sldMk cId="0" sldId="306"/>
        </pc:sldMkLst>
      </pc:sldChg>
      <pc:sldChg chg="del">
        <pc:chgData name="Allan Sabu" userId="5b21ba06bcb158a0" providerId="LiveId" clId="{4C03B86B-838C-4C57-A2BC-CEF312D0998F}" dt="2022-03-05T20:28:30.836" v="3793" actId="47"/>
        <pc:sldMkLst>
          <pc:docMk/>
          <pc:sldMk cId="0" sldId="307"/>
        </pc:sldMkLst>
      </pc:sldChg>
      <pc:sldChg chg="del">
        <pc:chgData name="Allan Sabu" userId="5b21ba06bcb158a0" providerId="LiveId" clId="{4C03B86B-838C-4C57-A2BC-CEF312D0998F}" dt="2022-03-05T20:38:34.992" v="4335" actId="47"/>
        <pc:sldMkLst>
          <pc:docMk/>
          <pc:sldMk cId="0" sldId="308"/>
        </pc:sldMkLst>
      </pc:sldChg>
      <pc:sldChg chg="del">
        <pc:chgData name="Allan Sabu" userId="5b21ba06bcb158a0" providerId="LiveId" clId="{4C03B86B-838C-4C57-A2BC-CEF312D0998F}" dt="2022-03-05T20:28:33.733" v="3794" actId="47"/>
        <pc:sldMkLst>
          <pc:docMk/>
          <pc:sldMk cId="0" sldId="309"/>
        </pc:sldMkLst>
      </pc:sldChg>
      <pc:sldChg chg="del">
        <pc:chgData name="Allan Sabu" userId="5b21ba06bcb158a0" providerId="LiveId" clId="{4C03B86B-838C-4C57-A2BC-CEF312D0998F}" dt="2022-03-05T20:38:36.284" v="4336" actId="47"/>
        <pc:sldMkLst>
          <pc:docMk/>
          <pc:sldMk cId="0" sldId="310"/>
        </pc:sldMkLst>
      </pc:sldChg>
      <pc:sldChg chg="del">
        <pc:chgData name="Allan Sabu" userId="5b21ba06bcb158a0" providerId="LiveId" clId="{4C03B86B-838C-4C57-A2BC-CEF312D0998F}" dt="2022-03-05T20:38:38.046" v="4337" actId="47"/>
        <pc:sldMkLst>
          <pc:docMk/>
          <pc:sldMk cId="0" sldId="311"/>
        </pc:sldMkLst>
      </pc:sldChg>
      <pc:sldChg chg="del">
        <pc:chgData name="Allan Sabu" userId="5b21ba06bcb158a0" providerId="LiveId" clId="{4C03B86B-838C-4C57-A2BC-CEF312D0998F}" dt="2022-03-05T20:38:39.930" v="4338" actId="47"/>
        <pc:sldMkLst>
          <pc:docMk/>
          <pc:sldMk cId="0" sldId="312"/>
        </pc:sldMkLst>
      </pc:sldChg>
      <pc:sldChg chg="modSp mod">
        <pc:chgData name="Allan Sabu" userId="5b21ba06bcb158a0" providerId="LiveId" clId="{4C03B86B-838C-4C57-A2BC-CEF312D0998F}" dt="2022-03-05T19:18:34.103" v="416" actId="20577"/>
        <pc:sldMkLst>
          <pc:docMk/>
          <pc:sldMk cId="3231504207" sldId="313"/>
        </pc:sldMkLst>
        <pc:spChg chg="mod">
          <ac:chgData name="Allan Sabu" userId="5b21ba06bcb158a0" providerId="LiveId" clId="{4C03B86B-838C-4C57-A2BC-CEF312D0998F}" dt="2022-03-05T19:18:34.103" v="416" actId="20577"/>
          <ac:spMkLst>
            <pc:docMk/>
            <pc:sldMk cId="3231504207" sldId="313"/>
            <ac:spMk id="556" creationId="{00000000-0000-0000-0000-000000000000}"/>
          </ac:spMkLst>
        </pc:spChg>
      </pc:sldChg>
      <pc:sldChg chg="delSp modSp add mod">
        <pc:chgData name="Allan Sabu" userId="5b21ba06bcb158a0" providerId="LiveId" clId="{4C03B86B-838C-4C57-A2BC-CEF312D0998F}" dt="2022-03-05T19:43:22.475" v="1822" actId="5793"/>
        <pc:sldMkLst>
          <pc:docMk/>
          <pc:sldMk cId="4219723408" sldId="315"/>
        </pc:sldMkLst>
        <pc:spChg chg="del mod">
          <ac:chgData name="Allan Sabu" userId="5b21ba06bcb158a0" providerId="LiveId" clId="{4C03B86B-838C-4C57-A2BC-CEF312D0998F}" dt="2022-03-05T19:23:56.349" v="507" actId="478"/>
          <ac:spMkLst>
            <pc:docMk/>
            <pc:sldMk cId="4219723408" sldId="315"/>
            <ac:spMk id="60" creationId="{D591C0C8-166F-43B4-9F49-4FDCC0226D1D}"/>
          </ac:spMkLst>
        </pc:spChg>
        <pc:spChg chg="mod">
          <ac:chgData name="Allan Sabu" userId="5b21ba06bcb158a0" providerId="LiveId" clId="{4C03B86B-838C-4C57-A2BC-CEF312D0998F}" dt="2022-03-05T19:43:22.475" v="1822" actId="5793"/>
          <ac:spMkLst>
            <pc:docMk/>
            <pc:sldMk cId="4219723408" sldId="315"/>
            <ac:spMk id="688" creationId="{00000000-0000-0000-0000-000000000000}"/>
          </ac:spMkLst>
        </pc:spChg>
        <pc:spChg chg="mod">
          <ac:chgData name="Allan Sabu" userId="5b21ba06bcb158a0" providerId="LiveId" clId="{4C03B86B-838C-4C57-A2BC-CEF312D0998F}" dt="2022-03-05T19:20:12.931" v="453" actId="20577"/>
          <ac:spMkLst>
            <pc:docMk/>
            <pc:sldMk cId="4219723408" sldId="315"/>
            <ac:spMk id="691" creationId="{00000000-0000-0000-0000-000000000000}"/>
          </ac:spMkLst>
        </pc:spChg>
        <pc:spChg chg="mod">
          <ac:chgData name="Allan Sabu" userId="5b21ba06bcb158a0" providerId="LiveId" clId="{4C03B86B-838C-4C57-A2BC-CEF312D0998F}" dt="2022-03-05T19:32:47.001" v="1029" actId="1076"/>
          <ac:spMkLst>
            <pc:docMk/>
            <pc:sldMk cId="4219723408" sldId="315"/>
            <ac:spMk id="693" creationId="{00000000-0000-0000-0000-000000000000}"/>
          </ac:spMkLst>
        </pc:spChg>
        <pc:spChg chg="del mod">
          <ac:chgData name="Allan Sabu" userId="5b21ba06bcb158a0" providerId="LiveId" clId="{4C03B86B-838C-4C57-A2BC-CEF312D0998F}" dt="2022-03-05T19:24:30.586" v="515" actId="478"/>
          <ac:spMkLst>
            <pc:docMk/>
            <pc:sldMk cId="4219723408" sldId="315"/>
            <ac:spMk id="706" creationId="{00000000-0000-0000-0000-000000000000}"/>
          </ac:spMkLst>
        </pc:spChg>
        <pc:grpChg chg="mod">
          <ac:chgData name="Allan Sabu" userId="5b21ba06bcb158a0" providerId="LiveId" clId="{4C03B86B-838C-4C57-A2BC-CEF312D0998F}" dt="2022-03-05T19:32:49.016" v="1030" actId="1076"/>
          <ac:grpSpMkLst>
            <pc:docMk/>
            <pc:sldMk cId="4219723408" sldId="315"/>
            <ac:grpSpMk id="719" creationId="{00000000-0000-0000-0000-000000000000}"/>
          </ac:grpSpMkLst>
        </pc:grpChg>
        <pc:cxnChg chg="mod">
          <ac:chgData name="Allan Sabu" userId="5b21ba06bcb158a0" providerId="LiveId" clId="{4C03B86B-838C-4C57-A2BC-CEF312D0998F}" dt="2022-03-05T19:24:12.832" v="509" actId="14100"/>
          <ac:cxnSpMkLst>
            <pc:docMk/>
            <pc:sldMk cId="4219723408" sldId="315"/>
            <ac:cxnSpMk id="692" creationId="{00000000-0000-0000-0000-000000000000}"/>
          </ac:cxnSpMkLst>
        </pc:cxnChg>
      </pc:sldChg>
      <pc:sldChg chg="modSp add mod">
        <pc:chgData name="Allan Sabu" userId="5b21ba06bcb158a0" providerId="LiveId" clId="{4C03B86B-838C-4C57-A2BC-CEF312D0998F}" dt="2022-03-05T19:43:54.228" v="1833" actId="20577"/>
        <pc:sldMkLst>
          <pc:docMk/>
          <pc:sldMk cId="2418352998" sldId="316"/>
        </pc:sldMkLst>
        <pc:spChg chg="mod">
          <ac:chgData name="Allan Sabu" userId="5b21ba06bcb158a0" providerId="LiveId" clId="{4C03B86B-838C-4C57-A2BC-CEF312D0998F}" dt="2022-03-05T19:43:54.228" v="1833" actId="20577"/>
          <ac:spMkLst>
            <pc:docMk/>
            <pc:sldMk cId="2418352998" sldId="316"/>
            <ac:spMk id="688" creationId="{00000000-0000-0000-0000-000000000000}"/>
          </ac:spMkLst>
        </pc:spChg>
      </pc:sldChg>
      <pc:sldChg chg="modSp add mod">
        <pc:chgData name="Allan Sabu" userId="5b21ba06bcb158a0" providerId="LiveId" clId="{4C03B86B-838C-4C57-A2BC-CEF312D0998F}" dt="2022-03-05T19:51:04.142" v="2220" actId="20577"/>
        <pc:sldMkLst>
          <pc:docMk/>
          <pc:sldMk cId="3312964471" sldId="317"/>
        </pc:sldMkLst>
        <pc:spChg chg="mod">
          <ac:chgData name="Allan Sabu" userId="5b21ba06bcb158a0" providerId="LiveId" clId="{4C03B86B-838C-4C57-A2BC-CEF312D0998F}" dt="2022-03-05T19:51:04.142" v="2220" actId="20577"/>
          <ac:spMkLst>
            <pc:docMk/>
            <pc:sldMk cId="3312964471" sldId="317"/>
            <ac:spMk id="688" creationId="{00000000-0000-0000-0000-000000000000}"/>
          </ac:spMkLst>
        </pc:spChg>
      </pc:sldChg>
      <pc:sldChg chg="modSp add mod">
        <pc:chgData name="Allan Sabu" userId="5b21ba06bcb158a0" providerId="LiveId" clId="{4C03B86B-838C-4C57-A2BC-CEF312D0998F}" dt="2022-03-05T19:55:12.089" v="2485" actId="1076"/>
        <pc:sldMkLst>
          <pc:docMk/>
          <pc:sldMk cId="1033670283" sldId="318"/>
        </pc:sldMkLst>
        <pc:spChg chg="mod">
          <ac:chgData name="Allan Sabu" userId="5b21ba06bcb158a0" providerId="LiveId" clId="{4C03B86B-838C-4C57-A2BC-CEF312D0998F}" dt="2022-03-05T19:55:12.089" v="2485" actId="1076"/>
          <ac:spMkLst>
            <pc:docMk/>
            <pc:sldMk cId="1033670283" sldId="318"/>
            <ac:spMk id="688" creationId="{00000000-0000-0000-0000-000000000000}"/>
          </ac:spMkLst>
        </pc:spChg>
      </pc:sldChg>
      <pc:sldChg chg="addSp delSp modSp add mod">
        <pc:chgData name="Allan Sabu" userId="5b21ba06bcb158a0" providerId="LiveId" clId="{4C03B86B-838C-4C57-A2BC-CEF312D0998F}" dt="2022-03-05T20:21:28.672" v="3466" actId="1076"/>
        <pc:sldMkLst>
          <pc:docMk/>
          <pc:sldMk cId="3962853565" sldId="319"/>
        </pc:sldMkLst>
        <pc:spChg chg="add del">
          <ac:chgData name="Allan Sabu" userId="5b21ba06bcb158a0" providerId="LiveId" clId="{4C03B86B-838C-4C57-A2BC-CEF312D0998F}" dt="2022-03-05T20:19:42.869" v="3414" actId="22"/>
          <ac:spMkLst>
            <pc:docMk/>
            <pc:sldMk cId="3962853565" sldId="319"/>
            <ac:spMk id="48" creationId="{0E551FE7-2A79-44C9-AC86-20E0FB340D88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50" creationId="{52D7B7AD-2FB3-42CE-89A6-B02C2F15AAA7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51" creationId="{FB170AD0-81F6-4CC3-9472-9BB2C7B999E0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52" creationId="{DD4302E2-A313-4CBD-BD50-F08539EC55C9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53" creationId="{D8A195B9-D7B6-4189-BEB8-4B4B74E68552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54" creationId="{EFE81A7F-883A-4F49-965F-68974A681B36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55" creationId="{61AB10D7-CAEA-4A11-A503-86CD4FD0E4AF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56" creationId="{26682506-6D06-4073-8377-5726AA9A43F4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57" creationId="{AD93EE93-3C09-4852-B9F2-89F566D8E123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58" creationId="{B64563FB-A29E-47DE-96AD-A022F62F6768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59" creationId="{A87C2A6C-B2A6-4109-B62A-D40D1EEC5F88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60" creationId="{FA0F9C7C-F10E-42B1-8278-F2E97E7287C3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61" creationId="{F61C2501-1CE1-46F7-B8E1-C28861AE7A03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62" creationId="{50CD0EAF-43C4-4E74-B713-4B9AA536F518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63" creationId="{3D032AFD-7B0F-4031-B4B7-A2CB6C499D03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64" creationId="{D539E74F-B033-4CAB-89C7-C58353B34A6B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65" creationId="{0205A920-0F6A-4680-B438-7DAB7AC9C3DB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66" creationId="{6A701675-CCA5-490A-BDF8-5092A044877F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67" creationId="{990B494D-96DD-4472-9DF8-89A25C310EA4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68" creationId="{06263156-27B0-4DB5-AA1E-548437D37C98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69" creationId="{9330F3F9-74B1-4330-897C-A8E3738D663F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70" creationId="{C9D8328B-E6A5-46C0-83C3-C6FDBE4AA322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71" creationId="{C6A2D991-AE89-4EFB-A938-15A2DEA81364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72" creationId="{75C10816-EDB9-43AA-AC65-36A77B1AC328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73" creationId="{C52163EA-A182-43AF-AFA1-1097692C5BC5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74" creationId="{B5F8F753-C513-406A-90C3-F49948D990D4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75" creationId="{E85A5399-96D5-428D-9262-0607E547E9E6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76" creationId="{1CFF8591-43F8-466D-829F-C4BEBE3F9B60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77" creationId="{922A8C3D-6FDE-456A-9965-975885A77306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78" creationId="{D0EA8220-11DC-4291-A14F-656774A3723D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79" creationId="{B04FFDAE-34F8-41D7-844E-D280D0E15619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80" creationId="{A4860E8A-B6CE-4368-92E3-697F058B2EBC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81" creationId="{ED83D429-4494-497E-B757-550BF69B4889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82" creationId="{C60DE9D7-88DD-4292-A99A-70AEB3B765A7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83" creationId="{57E9F2C9-EFE0-4338-BD93-8B3EED7ADE32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84" creationId="{B9C60D16-0091-4700-98A4-65828365BD2D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85" creationId="{7895E019-BB27-44ED-AD63-03992EBC72DC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86" creationId="{55F250E7-3CC8-42CC-A0D9-05ADA5A30B39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87" creationId="{BAF4910F-0651-4035-A30D-4542509A0035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88" creationId="{C8D7F246-838E-478F-B387-B5FB366213B0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89" creationId="{EA786888-BD20-42CA-B3C8-74FC7CC4E412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90" creationId="{21E4E174-DE39-49B6-9284-3EF3A9418115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91" creationId="{75954DB5-D7FC-44DE-9F06-1AC908EC2AF2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92" creationId="{DBB1D874-92A2-4953-A756-D88167EFEAF5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93" creationId="{908B95DE-EC95-43C0-AE43-F569B6DB1360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94" creationId="{17254F3A-F0E4-444D-810D-7AD8080EA3F9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95" creationId="{C3B10E06-66CF-4F70-AD77-F0CA2B8E0C44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96" creationId="{13677BE4-CC21-4A32-BA99-69AD802631EC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97" creationId="{1B1BF98B-FBC3-464E-B2DE-67B77FDDE155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98" creationId="{027210E4-374D-4943-98D8-014566E7E9FD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99" creationId="{0E7381D2-BD3B-4B87-BC2D-4805E8080A30}"/>
          </ac:spMkLst>
        </pc:spChg>
        <pc:spChg chg="mod">
          <ac:chgData name="Allan Sabu" userId="5b21ba06bcb158a0" providerId="LiveId" clId="{4C03B86B-838C-4C57-A2BC-CEF312D0998F}" dt="2022-03-05T20:20:59.924" v="3460"/>
          <ac:spMkLst>
            <pc:docMk/>
            <pc:sldMk cId="3962853565" sldId="319"/>
            <ac:spMk id="100" creationId="{A5F04193-F30C-40CF-8F09-555EF24C4975}"/>
          </ac:spMkLst>
        </pc:spChg>
        <pc:spChg chg="mod">
          <ac:chgData name="Allan Sabu" userId="5b21ba06bcb158a0" providerId="LiveId" clId="{4C03B86B-838C-4C57-A2BC-CEF312D0998F}" dt="2022-03-05T20:03:52.218" v="2870" actId="20577"/>
          <ac:spMkLst>
            <pc:docMk/>
            <pc:sldMk cId="3962853565" sldId="319"/>
            <ac:spMk id="688" creationId="{00000000-0000-0000-0000-000000000000}"/>
          </ac:spMkLst>
        </pc:spChg>
        <pc:spChg chg="mod">
          <ac:chgData name="Allan Sabu" userId="5b21ba06bcb158a0" providerId="LiveId" clId="{4C03B86B-838C-4C57-A2BC-CEF312D0998F}" dt="2022-03-05T20:00:22.347" v="2701" actId="5793"/>
          <ac:spMkLst>
            <pc:docMk/>
            <pc:sldMk cId="3962853565" sldId="319"/>
            <ac:spMk id="691" creationId="{00000000-0000-0000-0000-000000000000}"/>
          </ac:spMkLst>
        </pc:spChg>
        <pc:grpChg chg="add mod">
          <ac:chgData name="Allan Sabu" userId="5b21ba06bcb158a0" providerId="LiveId" clId="{4C03B86B-838C-4C57-A2BC-CEF312D0998F}" dt="2022-03-05T20:21:28.672" v="3466" actId="1076"/>
          <ac:grpSpMkLst>
            <pc:docMk/>
            <pc:sldMk cId="3962853565" sldId="319"/>
            <ac:grpSpMk id="49" creationId="{C7CE28E6-8EEB-48EA-8F5A-0B2D328E6B93}"/>
          </ac:grpSpMkLst>
        </pc:grpChg>
      </pc:sldChg>
      <pc:sldChg chg="addSp delSp modSp add mod">
        <pc:chgData name="Allan Sabu" userId="5b21ba06bcb158a0" providerId="LiveId" clId="{4C03B86B-838C-4C57-A2BC-CEF312D0998F}" dt="2022-03-05T20:21:56.481" v="3468"/>
        <pc:sldMkLst>
          <pc:docMk/>
          <pc:sldMk cId="2914051726" sldId="320"/>
        </pc:sldMkLst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48" creationId="{19D0D662-8B1E-4B2C-B698-2AB5194AA108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49" creationId="{6E5A4B7D-DEE3-4674-A9D6-05CF00C7A7F1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50" creationId="{3AFD98CC-0570-4C78-9FAB-D4CB22FC9D1C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51" creationId="{7531CDA6-06A5-4CC3-A7C9-EA05352B2C21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52" creationId="{7281D8D8-35C0-4CE5-BB3B-6F632921CFA2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53" creationId="{72D493EC-982A-4B19-85A1-78BA447B8437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54" creationId="{05878DF2-E7E6-4691-B7ED-C8EC1BE4D496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55" creationId="{3E23C8DE-B100-4210-A06B-3C8A076AF7D6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56" creationId="{978FFEE1-8104-40B6-9533-40E0747414AB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57" creationId="{10B9F615-A4D2-41DD-8814-FA2B8A135459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58" creationId="{1153F057-EEDE-4C4F-BE88-221358706C72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59" creationId="{D13F5532-EC8A-44D3-B4FD-927DF0F7BA05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60" creationId="{A10AE86D-B596-4BE9-A5BB-A753BF44DD08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61" creationId="{E3220094-BDCE-4894-AF00-A919760629CE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62" creationId="{6CB584B0-E6DB-4327-86FF-2D700FFEF5CA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63" creationId="{B5B107D4-5EFF-4DD1-A814-FFD51F9E3B50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64" creationId="{BF5841BF-E99F-4A87-9CF4-FC42578158CC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65" creationId="{5ECD7510-42CA-424C-9563-E2222FEC25E3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66" creationId="{6BFEF8B2-9B06-4E56-82A5-ED48838C9DBF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67" creationId="{3512571D-448F-4CD4-8CA7-1FD94F88CAFC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68" creationId="{C6AC9BAA-ED12-443B-AAE2-C2B371FB0FCB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69" creationId="{54EAB67C-1C7F-47D6-B837-A3D0E6C20E78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70" creationId="{7F025917-BA02-43A0-99C0-E2E0862588A8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71" creationId="{8B83A53B-2D34-4011-B5A3-F76141C0D560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72" creationId="{97BF0C27-803B-40E2-A524-7878DA457DDA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73" creationId="{0A0D80B6-32F3-45A5-B7DD-6B89C5875A6B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74" creationId="{30BD6890-B517-4850-B15C-A24BE78D136D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75" creationId="{EEC3E4CC-5A85-4A9B-B544-B2AE380707B1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76" creationId="{CFCE6C20-9A8A-41DA-AFB2-D91EF3892409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77" creationId="{C9354365-F90F-4098-A03F-3D0E17FD3558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78" creationId="{1D55A07F-CE2B-4F8E-B760-985F9D475BD2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79" creationId="{E161034E-369D-4773-8938-57CBA93C4C39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80" creationId="{234A858F-4948-4887-A683-50DD470262F2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81" creationId="{ED96D0E8-5050-4438-9385-71C04E08CA6E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82" creationId="{7FA641DC-6DE2-4AE9-93E5-9ACE90F887B6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83" creationId="{4E2093C1-F160-4A89-B164-097C02C8E29F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84" creationId="{753096EC-DDAC-4B31-B6BF-76138576D96E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85" creationId="{786F7C74-E94C-4EAD-A700-31FFDE131EA3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86" creationId="{FBD9F39F-242F-4E76-A355-299051A3EDFC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87" creationId="{C1123E1F-8F0C-4A0F-9F19-E984BF6E12F1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88" creationId="{54815EC8-181B-4A3B-A96A-F15DD94687F4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89" creationId="{0CE3EDF8-E48A-46F5-A65F-6207E2CA86B8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90" creationId="{6C72D1CB-15F0-4B13-AEC7-B04B4A744DAF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91" creationId="{11BEAA49-2C90-46F6-8526-BE42AC2A1B31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92" creationId="{EC1AEBB5-F409-49D4-A71E-728AFB5E4873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93" creationId="{721AB8E2-6420-45C3-BC8A-1EA179EBBA69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94" creationId="{14A9EFC1-091A-463A-8CC4-E78AEA654F98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95" creationId="{82D8B164-1F8F-4E1E-BBE3-DAD928C12B8A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96" creationId="{B7F469B8-CFD1-4149-86D6-570B3E8DFE42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97" creationId="{47334DA4-2DDB-4793-8F8C-A929B47F783C}"/>
          </ac:spMkLst>
        </pc:spChg>
        <pc:spChg chg="mod">
          <ac:chgData name="Allan Sabu" userId="5b21ba06bcb158a0" providerId="LiveId" clId="{4C03B86B-838C-4C57-A2BC-CEF312D0998F}" dt="2022-03-05T20:21:55.060" v="3467"/>
          <ac:spMkLst>
            <pc:docMk/>
            <pc:sldMk cId="2914051726" sldId="320"/>
            <ac:spMk id="98" creationId="{9284E22F-A758-40C7-8DBD-2ACE797AB505}"/>
          </ac:spMkLst>
        </pc:spChg>
        <pc:spChg chg="mod">
          <ac:chgData name="Allan Sabu" userId="5b21ba06bcb158a0" providerId="LiveId" clId="{4C03B86B-838C-4C57-A2BC-CEF312D0998F}" dt="2022-03-05T20:16:08.051" v="3217"/>
          <ac:spMkLst>
            <pc:docMk/>
            <pc:sldMk cId="2914051726" sldId="320"/>
            <ac:spMk id="688" creationId="{00000000-0000-0000-0000-000000000000}"/>
          </ac:spMkLst>
        </pc:spChg>
        <pc:spChg chg="mod">
          <ac:chgData name="Allan Sabu" userId="5b21ba06bcb158a0" providerId="LiveId" clId="{4C03B86B-838C-4C57-A2BC-CEF312D0998F}" dt="2022-03-05T20:04:38.514" v="2889" actId="20577"/>
          <ac:spMkLst>
            <pc:docMk/>
            <pc:sldMk cId="2914051726" sldId="320"/>
            <ac:spMk id="691" creationId="{00000000-0000-0000-0000-000000000000}"/>
          </ac:spMkLst>
        </pc:spChg>
        <pc:grpChg chg="add del mod">
          <ac:chgData name="Allan Sabu" userId="5b21ba06bcb158a0" providerId="LiveId" clId="{4C03B86B-838C-4C57-A2BC-CEF312D0998F}" dt="2022-03-05T20:21:56.481" v="3468"/>
          <ac:grpSpMkLst>
            <pc:docMk/>
            <pc:sldMk cId="2914051726" sldId="320"/>
            <ac:grpSpMk id="47" creationId="{E4A883D4-CA54-4AE0-B7D6-86754DD574D8}"/>
          </ac:grpSpMkLst>
        </pc:grpChg>
      </pc:sldChg>
      <pc:sldChg chg="modSp add mod">
        <pc:chgData name="Allan Sabu" userId="5b21ba06bcb158a0" providerId="LiveId" clId="{4C03B86B-838C-4C57-A2BC-CEF312D0998F}" dt="2022-03-05T20:19:05.885" v="3411" actId="20577"/>
        <pc:sldMkLst>
          <pc:docMk/>
          <pc:sldMk cId="3998574453" sldId="321"/>
        </pc:sldMkLst>
        <pc:spChg chg="mod">
          <ac:chgData name="Allan Sabu" userId="5b21ba06bcb158a0" providerId="LiveId" clId="{4C03B86B-838C-4C57-A2BC-CEF312D0998F}" dt="2022-03-05T20:18:50.885" v="3403" actId="20577"/>
          <ac:spMkLst>
            <pc:docMk/>
            <pc:sldMk cId="3998574453" sldId="321"/>
            <ac:spMk id="646" creationId="{00000000-0000-0000-0000-000000000000}"/>
          </ac:spMkLst>
        </pc:spChg>
        <pc:spChg chg="mod">
          <ac:chgData name="Allan Sabu" userId="5b21ba06bcb158a0" providerId="LiveId" clId="{4C03B86B-838C-4C57-A2BC-CEF312D0998F}" dt="2022-03-05T20:19:05.885" v="3411" actId="20577"/>
          <ac:spMkLst>
            <pc:docMk/>
            <pc:sldMk cId="3998574453" sldId="321"/>
            <ac:spMk id="647" creationId="{00000000-0000-0000-0000-000000000000}"/>
          </ac:spMkLst>
        </pc:spChg>
      </pc:sldChg>
      <pc:sldChg chg="modSp add mod">
        <pc:chgData name="Allan Sabu" userId="5b21ba06bcb158a0" providerId="LiveId" clId="{4C03B86B-838C-4C57-A2BC-CEF312D0998F}" dt="2022-03-05T20:22:40.804" v="3487" actId="20577"/>
        <pc:sldMkLst>
          <pc:docMk/>
          <pc:sldMk cId="3417570600" sldId="322"/>
        </pc:sldMkLst>
        <pc:spChg chg="mod">
          <ac:chgData name="Allan Sabu" userId="5b21ba06bcb158a0" providerId="LiveId" clId="{4C03B86B-838C-4C57-A2BC-CEF312D0998F}" dt="2022-03-05T20:20:18.993" v="3437" actId="20577"/>
          <ac:spMkLst>
            <pc:docMk/>
            <pc:sldMk cId="3417570600" sldId="322"/>
            <ac:spMk id="646" creationId="{00000000-0000-0000-0000-000000000000}"/>
          </ac:spMkLst>
        </pc:spChg>
        <pc:spChg chg="mod">
          <ac:chgData name="Allan Sabu" userId="5b21ba06bcb158a0" providerId="LiveId" clId="{4C03B86B-838C-4C57-A2BC-CEF312D0998F}" dt="2022-03-05T20:22:40.804" v="3487" actId="20577"/>
          <ac:spMkLst>
            <pc:docMk/>
            <pc:sldMk cId="3417570600" sldId="322"/>
            <ac:spMk id="647" creationId="{00000000-0000-0000-0000-000000000000}"/>
          </ac:spMkLst>
        </pc:spChg>
        <pc:spChg chg="mod">
          <ac:chgData name="Allan Sabu" userId="5b21ba06bcb158a0" providerId="LiveId" clId="{4C03B86B-838C-4C57-A2BC-CEF312D0998F}" dt="2022-03-05T20:20:05.364" v="3419" actId="20577"/>
          <ac:spMkLst>
            <pc:docMk/>
            <pc:sldMk cId="3417570600" sldId="322"/>
            <ac:spMk id="648" creationId="{00000000-0000-0000-0000-000000000000}"/>
          </ac:spMkLst>
        </pc:spChg>
      </pc:sldChg>
      <pc:sldChg chg="modSp add mod">
        <pc:chgData name="Allan Sabu" userId="5b21ba06bcb158a0" providerId="LiveId" clId="{4C03B86B-838C-4C57-A2BC-CEF312D0998F}" dt="2022-03-05T20:24:53.041" v="3571"/>
        <pc:sldMkLst>
          <pc:docMk/>
          <pc:sldMk cId="3080131750" sldId="323"/>
        </pc:sldMkLst>
        <pc:spChg chg="mod">
          <ac:chgData name="Allan Sabu" userId="5b21ba06bcb158a0" providerId="LiveId" clId="{4C03B86B-838C-4C57-A2BC-CEF312D0998F}" dt="2022-03-05T20:24:53.041" v="3571"/>
          <ac:spMkLst>
            <pc:docMk/>
            <pc:sldMk cId="3080131750" sldId="323"/>
            <ac:spMk id="688" creationId="{00000000-0000-0000-0000-000000000000}"/>
          </ac:spMkLst>
        </pc:spChg>
      </pc:sldChg>
      <pc:sldChg chg="modSp add mod">
        <pc:chgData name="Allan Sabu" userId="5b21ba06bcb158a0" providerId="LiveId" clId="{4C03B86B-838C-4C57-A2BC-CEF312D0998F}" dt="2022-03-05T20:27:38.957" v="3754"/>
        <pc:sldMkLst>
          <pc:docMk/>
          <pc:sldMk cId="118498732" sldId="324"/>
        </pc:sldMkLst>
        <pc:spChg chg="mod">
          <ac:chgData name="Allan Sabu" userId="5b21ba06bcb158a0" providerId="LiveId" clId="{4C03B86B-838C-4C57-A2BC-CEF312D0998F}" dt="2022-03-05T20:27:38.957" v="3754"/>
          <ac:spMkLst>
            <pc:docMk/>
            <pc:sldMk cId="118498732" sldId="324"/>
            <ac:spMk id="688" creationId="{00000000-0000-0000-0000-000000000000}"/>
          </ac:spMkLst>
        </pc:spChg>
      </pc:sldChg>
      <pc:sldChg chg="modSp add mod">
        <pc:chgData name="Allan Sabu" userId="5b21ba06bcb158a0" providerId="LiveId" clId="{4C03B86B-838C-4C57-A2BC-CEF312D0998F}" dt="2022-03-05T20:35:34.165" v="4033" actId="20577"/>
        <pc:sldMkLst>
          <pc:docMk/>
          <pc:sldMk cId="659134416" sldId="325"/>
        </pc:sldMkLst>
        <pc:spChg chg="mod">
          <ac:chgData name="Allan Sabu" userId="5b21ba06bcb158a0" providerId="LiveId" clId="{4C03B86B-838C-4C57-A2BC-CEF312D0998F}" dt="2022-03-05T20:35:34.165" v="4033" actId="20577"/>
          <ac:spMkLst>
            <pc:docMk/>
            <pc:sldMk cId="659134416" sldId="325"/>
            <ac:spMk id="688" creationId="{00000000-0000-0000-0000-000000000000}"/>
          </ac:spMkLst>
        </pc:spChg>
        <pc:spChg chg="mod">
          <ac:chgData name="Allan Sabu" userId="5b21ba06bcb158a0" providerId="LiveId" clId="{4C03B86B-838C-4C57-A2BC-CEF312D0998F}" dt="2022-03-05T20:29:10.373" v="3815" actId="20577"/>
          <ac:spMkLst>
            <pc:docMk/>
            <pc:sldMk cId="659134416" sldId="325"/>
            <ac:spMk id="691" creationId="{00000000-0000-0000-0000-000000000000}"/>
          </ac:spMkLst>
        </pc:spChg>
        <pc:spChg chg="mod">
          <ac:chgData name="Allan Sabu" userId="5b21ba06bcb158a0" providerId="LiveId" clId="{4C03B86B-838C-4C57-A2BC-CEF312D0998F}" dt="2022-03-05T20:31:31.750" v="3888" actId="1076"/>
          <ac:spMkLst>
            <pc:docMk/>
            <pc:sldMk cId="659134416" sldId="325"/>
            <ac:spMk id="693" creationId="{00000000-0000-0000-0000-000000000000}"/>
          </ac:spMkLst>
        </pc:spChg>
        <pc:grpChg chg="mod">
          <ac:chgData name="Allan Sabu" userId="5b21ba06bcb158a0" providerId="LiveId" clId="{4C03B86B-838C-4C57-A2BC-CEF312D0998F}" dt="2022-03-05T20:31:37.098" v="3889" actId="1076"/>
          <ac:grpSpMkLst>
            <pc:docMk/>
            <pc:sldMk cId="659134416" sldId="325"/>
            <ac:grpSpMk id="719" creationId="{00000000-0000-0000-0000-000000000000}"/>
          </ac:grpSpMkLst>
        </pc:grpChg>
      </pc:sldChg>
      <pc:sldChg chg="modSp add mod">
        <pc:chgData name="Allan Sabu" userId="5b21ba06bcb158a0" providerId="LiveId" clId="{4C03B86B-838C-4C57-A2BC-CEF312D0998F}" dt="2022-03-05T20:39:24.941" v="4359" actId="21"/>
        <pc:sldMkLst>
          <pc:docMk/>
          <pc:sldMk cId="1576120696" sldId="326"/>
        </pc:sldMkLst>
        <pc:spChg chg="mod">
          <ac:chgData name="Allan Sabu" userId="5b21ba06bcb158a0" providerId="LiveId" clId="{4C03B86B-838C-4C57-A2BC-CEF312D0998F}" dt="2022-03-05T20:39:24.941" v="4359" actId="21"/>
          <ac:spMkLst>
            <pc:docMk/>
            <pc:sldMk cId="1576120696" sldId="326"/>
            <ac:spMk id="688" creationId="{00000000-0000-0000-0000-000000000000}"/>
          </ac:spMkLst>
        </pc:spChg>
      </pc:sldChg>
      <pc:sldChg chg="modSp add mod">
        <pc:chgData name="Allan Sabu" userId="5b21ba06bcb158a0" providerId="LiveId" clId="{4C03B86B-838C-4C57-A2BC-CEF312D0998F}" dt="2022-03-05T20:39:36.315" v="4362" actId="1076"/>
        <pc:sldMkLst>
          <pc:docMk/>
          <pc:sldMk cId="4064805856" sldId="327"/>
        </pc:sldMkLst>
        <pc:spChg chg="mod">
          <ac:chgData name="Allan Sabu" userId="5b21ba06bcb158a0" providerId="LiveId" clId="{4C03B86B-838C-4C57-A2BC-CEF312D0998F}" dt="2022-03-05T20:39:36.315" v="4362" actId="1076"/>
          <ac:spMkLst>
            <pc:docMk/>
            <pc:sldMk cId="4064805856" sldId="327"/>
            <ac:spMk id="688" creationId="{00000000-0000-0000-0000-000000000000}"/>
          </ac:spMkLst>
        </pc:spChg>
        <pc:spChg chg="mod">
          <ac:chgData name="Allan Sabu" userId="5b21ba06bcb158a0" providerId="LiveId" clId="{4C03B86B-838C-4C57-A2BC-CEF312D0998F}" dt="2022-03-05T20:39:19.743" v="4358" actId="20577"/>
          <ac:spMkLst>
            <pc:docMk/>
            <pc:sldMk cId="4064805856" sldId="327"/>
            <ac:spMk id="691" creationId="{00000000-0000-0000-0000-000000000000}"/>
          </ac:spMkLst>
        </pc:spChg>
      </pc:sldChg>
      <pc:sldChg chg="modSp add mod">
        <pc:chgData name="Allan Sabu" userId="5b21ba06bcb158a0" providerId="LiveId" clId="{4C03B86B-838C-4C57-A2BC-CEF312D0998F}" dt="2022-03-05T20:41:39.289" v="4377"/>
        <pc:sldMkLst>
          <pc:docMk/>
          <pc:sldMk cId="2158051172" sldId="328"/>
        </pc:sldMkLst>
        <pc:spChg chg="mod">
          <ac:chgData name="Allan Sabu" userId="5b21ba06bcb158a0" providerId="LiveId" clId="{4C03B86B-838C-4C57-A2BC-CEF312D0998F}" dt="2022-03-05T20:41:39.289" v="4377"/>
          <ac:spMkLst>
            <pc:docMk/>
            <pc:sldMk cId="2158051172" sldId="328"/>
            <ac:spMk id="688" creationId="{00000000-0000-0000-0000-000000000000}"/>
          </ac:spMkLst>
        </pc:spChg>
        <pc:spChg chg="mod">
          <ac:chgData name="Allan Sabu" userId="5b21ba06bcb158a0" providerId="LiveId" clId="{4C03B86B-838C-4C57-A2BC-CEF312D0998F}" dt="2022-03-05T20:41:08.561" v="4373" actId="20577"/>
          <ac:spMkLst>
            <pc:docMk/>
            <pc:sldMk cId="2158051172" sldId="328"/>
            <ac:spMk id="691" creationId="{00000000-0000-0000-0000-000000000000}"/>
          </ac:spMkLst>
        </pc:spChg>
      </pc:sldChg>
      <pc:sldMasterChg chg="delSldLayout">
        <pc:chgData name="Allan Sabu" userId="5b21ba06bcb158a0" providerId="LiveId" clId="{4C03B86B-838C-4C57-A2BC-CEF312D0998F}" dt="2022-03-05T20:38:29.757" v="4333" actId="47"/>
        <pc:sldMasterMkLst>
          <pc:docMk/>
          <pc:sldMasterMk cId="0" sldId="2147483679"/>
        </pc:sldMasterMkLst>
        <pc:sldLayoutChg chg="del">
          <pc:chgData name="Allan Sabu" userId="5b21ba06bcb158a0" providerId="LiveId" clId="{4C03B86B-838C-4C57-A2BC-CEF312D0998F}" dt="2022-03-05T20:28:15.070" v="3776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Allan Sabu" userId="5b21ba06bcb158a0" providerId="LiveId" clId="{4C03B86B-838C-4C57-A2BC-CEF312D0998F}" dt="2022-03-05T20:38:25.180" v="4331" actId="47"/>
          <pc:sldLayoutMkLst>
            <pc:docMk/>
            <pc:sldMasterMk cId="0" sldId="2147483679"/>
            <pc:sldLayoutMk cId="0" sldId="2147483652"/>
          </pc:sldLayoutMkLst>
        </pc:sldLayoutChg>
        <pc:sldLayoutChg chg="del">
          <pc:chgData name="Allan Sabu" userId="5b21ba06bcb158a0" providerId="LiveId" clId="{4C03B86B-838C-4C57-A2BC-CEF312D0998F}" dt="2022-03-05T20:28:00.330" v="3761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Allan Sabu" userId="5b21ba06bcb158a0" providerId="LiveId" clId="{4C03B86B-838C-4C57-A2BC-CEF312D0998F}" dt="2022-03-05T20:28:02.319" v="3763" actId="47"/>
          <pc:sldLayoutMkLst>
            <pc:docMk/>
            <pc:sldMasterMk cId="0" sldId="2147483679"/>
            <pc:sldLayoutMk cId="0" sldId="2147483654"/>
          </pc:sldLayoutMkLst>
        </pc:sldLayoutChg>
        <pc:sldLayoutChg chg="del">
          <pc:chgData name="Allan Sabu" userId="5b21ba06bcb158a0" providerId="LiveId" clId="{4C03B86B-838C-4C57-A2BC-CEF312D0998F}" dt="2022-03-05T20:27:52.270" v="3759" actId="47"/>
          <pc:sldLayoutMkLst>
            <pc:docMk/>
            <pc:sldMasterMk cId="0" sldId="2147483679"/>
            <pc:sldLayoutMk cId="0" sldId="2147483656"/>
          </pc:sldLayoutMkLst>
        </pc:sldLayoutChg>
        <pc:sldLayoutChg chg="del">
          <pc:chgData name="Allan Sabu" userId="5b21ba06bcb158a0" providerId="LiveId" clId="{4C03B86B-838C-4C57-A2BC-CEF312D0998F}" dt="2022-03-05T20:38:26.834" v="4332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Allan Sabu" userId="5b21ba06bcb158a0" providerId="LiveId" clId="{4C03B86B-838C-4C57-A2BC-CEF312D0998F}" dt="2022-03-05T20:27:49.796" v="3757" actId="47"/>
          <pc:sldLayoutMkLst>
            <pc:docMk/>
            <pc:sldMasterMk cId="0" sldId="2147483679"/>
            <pc:sldLayoutMk cId="0" sldId="2147483660"/>
          </pc:sldLayoutMkLst>
        </pc:sldLayoutChg>
        <pc:sldLayoutChg chg="del">
          <pc:chgData name="Allan Sabu" userId="5b21ba06bcb158a0" providerId="LiveId" clId="{4C03B86B-838C-4C57-A2BC-CEF312D0998F}" dt="2022-03-05T20:27:53.405" v="3760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Allan Sabu" userId="5b21ba06bcb158a0" providerId="LiveId" clId="{4C03B86B-838C-4C57-A2BC-CEF312D0998F}" dt="2022-03-05T20:27:47.037" v="3755" actId="47"/>
          <pc:sldLayoutMkLst>
            <pc:docMk/>
            <pc:sldMasterMk cId="0" sldId="2147483679"/>
            <pc:sldLayoutMk cId="0" sldId="2147483663"/>
          </pc:sldLayoutMkLst>
        </pc:sldLayoutChg>
        <pc:sldLayoutChg chg="del">
          <pc:chgData name="Allan Sabu" userId="5b21ba06bcb158a0" providerId="LiveId" clId="{4C03B86B-838C-4C57-A2BC-CEF312D0998F}" dt="2022-03-05T20:27:51.420" v="3758" actId="47"/>
          <pc:sldLayoutMkLst>
            <pc:docMk/>
            <pc:sldMasterMk cId="0" sldId="2147483679"/>
            <pc:sldLayoutMk cId="0" sldId="2147483664"/>
          </pc:sldLayoutMkLst>
        </pc:sldLayoutChg>
        <pc:sldLayoutChg chg="del">
          <pc:chgData name="Allan Sabu" userId="5b21ba06bcb158a0" providerId="LiveId" clId="{4C03B86B-838C-4C57-A2BC-CEF312D0998F}" dt="2022-03-05T20:28:15.966" v="3777" actId="47"/>
          <pc:sldLayoutMkLst>
            <pc:docMk/>
            <pc:sldMasterMk cId="0" sldId="2147483679"/>
            <pc:sldLayoutMk cId="0" sldId="2147483665"/>
          </pc:sldLayoutMkLst>
        </pc:sldLayoutChg>
        <pc:sldLayoutChg chg="del">
          <pc:chgData name="Allan Sabu" userId="5b21ba06bcb158a0" providerId="LiveId" clId="{4C03B86B-838C-4C57-A2BC-CEF312D0998F}" dt="2022-03-05T20:28:09.336" v="3767" actId="47"/>
          <pc:sldLayoutMkLst>
            <pc:docMk/>
            <pc:sldMasterMk cId="0" sldId="2147483679"/>
            <pc:sldLayoutMk cId="0" sldId="2147483666"/>
          </pc:sldLayoutMkLst>
        </pc:sldLayoutChg>
        <pc:sldLayoutChg chg="del">
          <pc:chgData name="Allan Sabu" userId="5b21ba06bcb158a0" providerId="LiveId" clId="{4C03B86B-838C-4C57-A2BC-CEF312D0998F}" dt="2022-03-05T20:28:11.058" v="3770" actId="47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Allan Sabu" userId="5b21ba06bcb158a0" providerId="LiveId" clId="{4C03B86B-838C-4C57-A2BC-CEF312D0998F}" dt="2022-03-05T20:38:29.757" v="4333" actId="47"/>
          <pc:sldLayoutMkLst>
            <pc:docMk/>
            <pc:sldMasterMk cId="0" sldId="2147483679"/>
            <pc:sldLayoutMk cId="0" sldId="2147483668"/>
          </pc:sldLayoutMkLst>
        </pc:sldLayoutChg>
        <pc:sldLayoutChg chg="del">
          <pc:chgData name="Allan Sabu" userId="5b21ba06bcb158a0" providerId="LiveId" clId="{4C03B86B-838C-4C57-A2BC-CEF312D0998F}" dt="2022-03-05T20:16:22.981" v="3218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Allan Sabu" userId="5b21ba06bcb158a0" providerId="LiveId" clId="{4C03B86B-838C-4C57-A2BC-CEF312D0998F}" dt="2022-03-05T20:28:14.811" v="3775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Allan Sabu" userId="5b21ba06bcb158a0" providerId="LiveId" clId="{4C03B86B-838C-4C57-A2BC-CEF312D0998F}" dt="2022-03-05T20:28:13.227" v="3774" actId="47"/>
          <pc:sldLayoutMkLst>
            <pc:docMk/>
            <pc:sldMasterMk cId="0" sldId="2147483679"/>
            <pc:sldLayoutMk cId="0" sldId="2147483671"/>
          </pc:sldLayoutMkLst>
        </pc:sldLayoutChg>
        <pc:sldLayoutChg chg="del">
          <pc:chgData name="Allan Sabu" userId="5b21ba06bcb158a0" providerId="LiveId" clId="{4C03B86B-838C-4C57-A2BC-CEF312D0998F}" dt="2022-03-05T20:28:20.589" v="3782" actId="47"/>
          <pc:sldLayoutMkLst>
            <pc:docMk/>
            <pc:sldMasterMk cId="0" sldId="2147483679"/>
            <pc:sldLayoutMk cId="0" sldId="2147483673"/>
          </pc:sldLayoutMkLst>
        </pc:sldLayoutChg>
        <pc:sldLayoutChg chg="del">
          <pc:chgData name="Allan Sabu" userId="5b21ba06bcb158a0" providerId="LiveId" clId="{4C03B86B-838C-4C57-A2BC-CEF312D0998F}" dt="2022-03-05T20:28:16.679" v="3778" actId="47"/>
          <pc:sldLayoutMkLst>
            <pc:docMk/>
            <pc:sldMasterMk cId="0" sldId="2147483679"/>
            <pc:sldLayoutMk cId="0" sldId="2147483674"/>
          </pc:sldLayoutMkLst>
        </pc:sldLayoutChg>
      </pc:sldMasterChg>
      <pc:sldMasterChg chg="del delSldLayout">
        <pc:chgData name="Allan Sabu" userId="5b21ba06bcb158a0" providerId="LiveId" clId="{4C03B86B-838C-4C57-A2BC-CEF312D0998F}" dt="2022-03-05T20:38:39.930" v="4338" actId="47"/>
        <pc:sldMasterMkLst>
          <pc:docMk/>
          <pc:sldMasterMk cId="0" sldId="2147483680"/>
        </pc:sldMasterMkLst>
        <pc:sldLayoutChg chg="del">
          <pc:chgData name="Allan Sabu" userId="5b21ba06bcb158a0" providerId="LiveId" clId="{4C03B86B-838C-4C57-A2BC-CEF312D0998F}" dt="2022-03-05T20:38:39.930" v="4338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Allan Sabu" userId="5b21ba06bcb158a0" providerId="LiveId" clId="{4C03B86B-838C-4C57-A2BC-CEF312D0998F}" dt="2022-03-05T20:28:28.957" v="3791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  <pc:docChgLst>
    <pc:chgData name="Allan Sabu" userId="5b21ba06bcb158a0" providerId="LiveId" clId="{86EA5101-3EAE-4CB8-8D04-FF2F3BA267AC}"/>
    <pc:docChg chg="addSld modSld">
      <pc:chgData name="Allan Sabu" userId="5b21ba06bcb158a0" providerId="LiveId" clId="{86EA5101-3EAE-4CB8-8D04-FF2F3BA267AC}" dt="2022-03-05T20:43:14.072" v="72" actId="20577"/>
      <pc:docMkLst>
        <pc:docMk/>
      </pc:docMkLst>
      <pc:sldChg chg="modSp mod">
        <pc:chgData name="Allan Sabu" userId="5b21ba06bcb158a0" providerId="LiveId" clId="{86EA5101-3EAE-4CB8-8D04-FF2F3BA267AC}" dt="2022-03-05T20:42:33.390" v="24" actId="20577"/>
        <pc:sldMkLst>
          <pc:docMk/>
          <pc:sldMk cId="0" sldId="260"/>
        </pc:sldMkLst>
        <pc:spChg chg="mod">
          <ac:chgData name="Allan Sabu" userId="5b21ba06bcb158a0" providerId="LiveId" clId="{86EA5101-3EAE-4CB8-8D04-FF2F3BA267AC}" dt="2022-03-05T20:42:33.390" v="24" actId="20577"/>
          <ac:spMkLst>
            <pc:docMk/>
            <pc:sldMk cId="0" sldId="260"/>
            <ac:spMk id="517" creationId="{00000000-0000-0000-0000-000000000000}"/>
          </ac:spMkLst>
        </pc:spChg>
      </pc:sldChg>
      <pc:sldChg chg="modSp add mod">
        <pc:chgData name="Allan Sabu" userId="5b21ba06bcb158a0" providerId="LiveId" clId="{86EA5101-3EAE-4CB8-8D04-FF2F3BA267AC}" dt="2022-03-05T20:43:14.072" v="72" actId="20577"/>
        <pc:sldMkLst>
          <pc:docMk/>
          <pc:sldMk cId="4159200485" sldId="329"/>
        </pc:sldMkLst>
        <pc:spChg chg="mod">
          <ac:chgData name="Allan Sabu" userId="5b21ba06bcb158a0" providerId="LiveId" clId="{86EA5101-3EAE-4CB8-8D04-FF2F3BA267AC}" dt="2022-03-05T20:42:55.559" v="45" actId="20577"/>
          <ac:spMkLst>
            <pc:docMk/>
            <pc:sldMk cId="4159200485" sldId="329"/>
            <ac:spMk id="646" creationId="{00000000-0000-0000-0000-000000000000}"/>
          </ac:spMkLst>
        </pc:spChg>
        <pc:spChg chg="mod">
          <ac:chgData name="Allan Sabu" userId="5b21ba06bcb158a0" providerId="LiveId" clId="{86EA5101-3EAE-4CB8-8D04-FF2F3BA267AC}" dt="2022-03-05T20:43:11.093" v="70" actId="20577"/>
          <ac:spMkLst>
            <pc:docMk/>
            <pc:sldMk cId="4159200485" sldId="329"/>
            <ac:spMk id="647" creationId="{00000000-0000-0000-0000-000000000000}"/>
          </ac:spMkLst>
        </pc:spChg>
        <pc:spChg chg="mod">
          <ac:chgData name="Allan Sabu" userId="5b21ba06bcb158a0" providerId="LiveId" clId="{86EA5101-3EAE-4CB8-8D04-FF2F3BA267AC}" dt="2022-03-05T20:43:14.072" v="72" actId="20577"/>
          <ac:spMkLst>
            <pc:docMk/>
            <pc:sldMk cId="4159200485" sldId="329"/>
            <ac:spMk id="6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158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28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300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36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756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882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158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030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2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82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852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299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72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85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39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92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8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enroshan/food-delivery-eda-start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637793" y="3112379"/>
            <a:ext cx="4416672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Hackathon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14483" y="3209326"/>
            <a:ext cx="4018982" cy="26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Profiling for Food Delivery App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46248" y="1536502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Considering occupation, monthly income with age and family size: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           - Students with no income makes the most orders (46%)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           - Employed customers with an income between 25001 -50000                             0           makes the second highest with 13%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descriptive analysis: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07976" y="195858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714360" y="2132991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35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46248" y="1412396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Considering the timing factors: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When max. wait time is up to 30 &amp; 45 minutes, users tend to         re  	  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When wait time exceeds 60 minutes, the users choose not to 	  reorder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It seems like on weekends, most users wait </a:t>
            </a:r>
            <a:r>
              <a:rPr lang="en-US" sz="1600" dirty="0" err="1"/>
              <a:t>upto</a:t>
            </a:r>
            <a:r>
              <a:rPr lang="en-US" sz="1600" dirty="0"/>
              <a:t> 45 minutes 	  and still choose to reorder</a:t>
            </a:r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descriptive analysis: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07976" y="195858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714360" y="2132991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96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46248" y="1475010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Considering the food preferences: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Users making a non-veg food order tend to reorder(62%) 	 	  more than users making a vegetarian meal order</a:t>
            </a:r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descriptive analysis: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07976" y="195858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714360" y="2132991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67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46248" y="1475010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Considering the location details: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The survey of users seems to be from Urban Bengaluru 	 	  region, India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Data concentrated around Gandhinagar, Indiranagar &amp; 	 	  Rajajinagar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  <a:r>
              <a:rPr lang="en-US" dirty="0"/>
              <a:t>e</a:t>
            </a:r>
            <a:r>
              <a:rPr lang="en" dirty="0"/>
              <a:t>ospatial analysis: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07976" y="195858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714360" y="2132991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797;p43">
            <a:extLst>
              <a:ext uri="{FF2B5EF4-FFF2-40B4-BE49-F238E27FC236}">
                <a16:creationId xmlns:a16="http://schemas.microsoft.com/office/drawing/2014/main" id="{C7CE28E6-8EEB-48EA-8F5A-0B2D328E6B93}"/>
              </a:ext>
            </a:extLst>
          </p:cNvPr>
          <p:cNvGrpSpPr/>
          <p:nvPr/>
        </p:nvGrpSpPr>
        <p:grpSpPr>
          <a:xfrm>
            <a:off x="2972507" y="2929712"/>
            <a:ext cx="3012548" cy="1563546"/>
            <a:chOff x="233350" y="949250"/>
            <a:chExt cx="7137300" cy="3802300"/>
          </a:xfrm>
        </p:grpSpPr>
        <p:sp>
          <p:nvSpPr>
            <p:cNvPr id="50" name="Google Shape;798;p43">
              <a:extLst>
                <a:ext uri="{FF2B5EF4-FFF2-40B4-BE49-F238E27FC236}">
                  <a16:creationId xmlns:a16="http://schemas.microsoft.com/office/drawing/2014/main" id="{52D7B7AD-2FB3-42CE-89A6-B02C2F15AAA7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9;p43">
              <a:extLst>
                <a:ext uri="{FF2B5EF4-FFF2-40B4-BE49-F238E27FC236}">
                  <a16:creationId xmlns:a16="http://schemas.microsoft.com/office/drawing/2014/main" id="{FB170AD0-81F6-4CC3-9472-9BB2C7B999E0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0;p43">
              <a:extLst>
                <a:ext uri="{FF2B5EF4-FFF2-40B4-BE49-F238E27FC236}">
                  <a16:creationId xmlns:a16="http://schemas.microsoft.com/office/drawing/2014/main" id="{DD4302E2-A313-4CBD-BD50-F08539EC55C9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1;p43">
              <a:extLst>
                <a:ext uri="{FF2B5EF4-FFF2-40B4-BE49-F238E27FC236}">
                  <a16:creationId xmlns:a16="http://schemas.microsoft.com/office/drawing/2014/main" id="{D8A195B9-D7B6-4189-BEB8-4B4B74E68552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2;p43">
              <a:extLst>
                <a:ext uri="{FF2B5EF4-FFF2-40B4-BE49-F238E27FC236}">
                  <a16:creationId xmlns:a16="http://schemas.microsoft.com/office/drawing/2014/main" id="{EFE81A7F-883A-4F49-965F-68974A681B36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3;p43">
              <a:extLst>
                <a:ext uri="{FF2B5EF4-FFF2-40B4-BE49-F238E27FC236}">
                  <a16:creationId xmlns:a16="http://schemas.microsoft.com/office/drawing/2014/main" id="{61AB10D7-CAEA-4A11-A503-86CD4FD0E4AF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4;p43">
              <a:extLst>
                <a:ext uri="{FF2B5EF4-FFF2-40B4-BE49-F238E27FC236}">
                  <a16:creationId xmlns:a16="http://schemas.microsoft.com/office/drawing/2014/main" id="{26682506-6D06-4073-8377-5726AA9A43F4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5;p43">
              <a:extLst>
                <a:ext uri="{FF2B5EF4-FFF2-40B4-BE49-F238E27FC236}">
                  <a16:creationId xmlns:a16="http://schemas.microsoft.com/office/drawing/2014/main" id="{AD93EE93-3C09-4852-B9F2-89F566D8E123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06;p43">
              <a:extLst>
                <a:ext uri="{FF2B5EF4-FFF2-40B4-BE49-F238E27FC236}">
                  <a16:creationId xmlns:a16="http://schemas.microsoft.com/office/drawing/2014/main" id="{B64563FB-A29E-47DE-96AD-A022F62F6768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7;p43">
              <a:extLst>
                <a:ext uri="{FF2B5EF4-FFF2-40B4-BE49-F238E27FC236}">
                  <a16:creationId xmlns:a16="http://schemas.microsoft.com/office/drawing/2014/main" id="{A87C2A6C-B2A6-4109-B62A-D40D1EEC5F88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08;p43">
              <a:extLst>
                <a:ext uri="{FF2B5EF4-FFF2-40B4-BE49-F238E27FC236}">
                  <a16:creationId xmlns:a16="http://schemas.microsoft.com/office/drawing/2014/main" id="{FA0F9C7C-F10E-42B1-8278-F2E97E7287C3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09;p43">
              <a:extLst>
                <a:ext uri="{FF2B5EF4-FFF2-40B4-BE49-F238E27FC236}">
                  <a16:creationId xmlns:a16="http://schemas.microsoft.com/office/drawing/2014/main" id="{F61C2501-1CE1-46F7-B8E1-C28861AE7A03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0;p43">
              <a:extLst>
                <a:ext uri="{FF2B5EF4-FFF2-40B4-BE49-F238E27FC236}">
                  <a16:creationId xmlns:a16="http://schemas.microsoft.com/office/drawing/2014/main" id="{50CD0EAF-43C4-4E74-B713-4B9AA536F518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1;p43">
              <a:extLst>
                <a:ext uri="{FF2B5EF4-FFF2-40B4-BE49-F238E27FC236}">
                  <a16:creationId xmlns:a16="http://schemas.microsoft.com/office/drawing/2014/main" id="{3D032AFD-7B0F-4031-B4B7-A2CB6C499D03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12;p43">
              <a:extLst>
                <a:ext uri="{FF2B5EF4-FFF2-40B4-BE49-F238E27FC236}">
                  <a16:creationId xmlns:a16="http://schemas.microsoft.com/office/drawing/2014/main" id="{D539E74F-B033-4CAB-89C7-C58353B34A6B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13;p43">
              <a:extLst>
                <a:ext uri="{FF2B5EF4-FFF2-40B4-BE49-F238E27FC236}">
                  <a16:creationId xmlns:a16="http://schemas.microsoft.com/office/drawing/2014/main" id="{0205A920-0F6A-4680-B438-7DAB7AC9C3DB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14;p43">
              <a:extLst>
                <a:ext uri="{FF2B5EF4-FFF2-40B4-BE49-F238E27FC236}">
                  <a16:creationId xmlns:a16="http://schemas.microsoft.com/office/drawing/2014/main" id="{6A701675-CCA5-490A-BDF8-5092A044877F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15;p43">
              <a:extLst>
                <a:ext uri="{FF2B5EF4-FFF2-40B4-BE49-F238E27FC236}">
                  <a16:creationId xmlns:a16="http://schemas.microsoft.com/office/drawing/2014/main" id="{990B494D-96DD-4472-9DF8-89A25C310EA4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16;p43">
              <a:extLst>
                <a:ext uri="{FF2B5EF4-FFF2-40B4-BE49-F238E27FC236}">
                  <a16:creationId xmlns:a16="http://schemas.microsoft.com/office/drawing/2014/main" id="{06263156-27B0-4DB5-AA1E-548437D37C98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17;p43">
              <a:extLst>
                <a:ext uri="{FF2B5EF4-FFF2-40B4-BE49-F238E27FC236}">
                  <a16:creationId xmlns:a16="http://schemas.microsoft.com/office/drawing/2014/main" id="{9330F3F9-74B1-4330-897C-A8E3738D663F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18;p43">
              <a:extLst>
                <a:ext uri="{FF2B5EF4-FFF2-40B4-BE49-F238E27FC236}">
                  <a16:creationId xmlns:a16="http://schemas.microsoft.com/office/drawing/2014/main" id="{C9D8328B-E6A5-46C0-83C3-C6FDBE4AA322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19;p43">
              <a:extLst>
                <a:ext uri="{FF2B5EF4-FFF2-40B4-BE49-F238E27FC236}">
                  <a16:creationId xmlns:a16="http://schemas.microsoft.com/office/drawing/2014/main" id="{C6A2D991-AE89-4EFB-A938-15A2DEA81364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20;p43">
              <a:extLst>
                <a:ext uri="{FF2B5EF4-FFF2-40B4-BE49-F238E27FC236}">
                  <a16:creationId xmlns:a16="http://schemas.microsoft.com/office/drawing/2014/main" id="{75C10816-EDB9-43AA-AC65-36A77B1AC328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21;p43">
              <a:extLst>
                <a:ext uri="{FF2B5EF4-FFF2-40B4-BE49-F238E27FC236}">
                  <a16:creationId xmlns:a16="http://schemas.microsoft.com/office/drawing/2014/main" id="{C52163EA-A182-43AF-AFA1-1097692C5BC5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22;p43">
              <a:extLst>
                <a:ext uri="{FF2B5EF4-FFF2-40B4-BE49-F238E27FC236}">
                  <a16:creationId xmlns:a16="http://schemas.microsoft.com/office/drawing/2014/main" id="{B5F8F753-C513-406A-90C3-F49948D990D4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23;p43">
              <a:extLst>
                <a:ext uri="{FF2B5EF4-FFF2-40B4-BE49-F238E27FC236}">
                  <a16:creationId xmlns:a16="http://schemas.microsoft.com/office/drawing/2014/main" id="{E85A5399-96D5-428D-9262-0607E547E9E6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24;p43">
              <a:extLst>
                <a:ext uri="{FF2B5EF4-FFF2-40B4-BE49-F238E27FC236}">
                  <a16:creationId xmlns:a16="http://schemas.microsoft.com/office/drawing/2014/main" id="{1CFF8591-43F8-466D-829F-C4BEBE3F9B60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25;p43">
              <a:extLst>
                <a:ext uri="{FF2B5EF4-FFF2-40B4-BE49-F238E27FC236}">
                  <a16:creationId xmlns:a16="http://schemas.microsoft.com/office/drawing/2014/main" id="{922A8C3D-6FDE-456A-9965-975885A77306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26;p43">
              <a:extLst>
                <a:ext uri="{FF2B5EF4-FFF2-40B4-BE49-F238E27FC236}">
                  <a16:creationId xmlns:a16="http://schemas.microsoft.com/office/drawing/2014/main" id="{D0EA8220-11DC-4291-A14F-656774A3723D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27;p43">
              <a:extLst>
                <a:ext uri="{FF2B5EF4-FFF2-40B4-BE49-F238E27FC236}">
                  <a16:creationId xmlns:a16="http://schemas.microsoft.com/office/drawing/2014/main" id="{B04FFDAE-34F8-41D7-844E-D280D0E15619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28;p43">
              <a:extLst>
                <a:ext uri="{FF2B5EF4-FFF2-40B4-BE49-F238E27FC236}">
                  <a16:creationId xmlns:a16="http://schemas.microsoft.com/office/drawing/2014/main" id="{A4860E8A-B6CE-4368-92E3-697F058B2EBC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29;p43">
              <a:extLst>
                <a:ext uri="{FF2B5EF4-FFF2-40B4-BE49-F238E27FC236}">
                  <a16:creationId xmlns:a16="http://schemas.microsoft.com/office/drawing/2014/main" id="{ED83D429-4494-497E-B757-550BF69B4889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30;p43">
              <a:extLst>
                <a:ext uri="{FF2B5EF4-FFF2-40B4-BE49-F238E27FC236}">
                  <a16:creationId xmlns:a16="http://schemas.microsoft.com/office/drawing/2014/main" id="{C60DE9D7-88DD-4292-A99A-70AEB3B765A7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1;p43">
              <a:extLst>
                <a:ext uri="{FF2B5EF4-FFF2-40B4-BE49-F238E27FC236}">
                  <a16:creationId xmlns:a16="http://schemas.microsoft.com/office/drawing/2014/main" id="{57E9F2C9-EFE0-4338-BD93-8B3EED7ADE32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32;p43">
              <a:extLst>
                <a:ext uri="{FF2B5EF4-FFF2-40B4-BE49-F238E27FC236}">
                  <a16:creationId xmlns:a16="http://schemas.microsoft.com/office/drawing/2014/main" id="{B9C60D16-0091-4700-98A4-65828365BD2D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33;p43">
              <a:extLst>
                <a:ext uri="{FF2B5EF4-FFF2-40B4-BE49-F238E27FC236}">
                  <a16:creationId xmlns:a16="http://schemas.microsoft.com/office/drawing/2014/main" id="{7895E019-BB27-44ED-AD63-03992EBC72DC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34;p43">
              <a:extLst>
                <a:ext uri="{FF2B5EF4-FFF2-40B4-BE49-F238E27FC236}">
                  <a16:creationId xmlns:a16="http://schemas.microsoft.com/office/drawing/2014/main" id="{55F250E7-3CC8-42CC-A0D9-05ADA5A30B39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35;p43">
              <a:extLst>
                <a:ext uri="{FF2B5EF4-FFF2-40B4-BE49-F238E27FC236}">
                  <a16:creationId xmlns:a16="http://schemas.microsoft.com/office/drawing/2014/main" id="{BAF4910F-0651-4035-A30D-4542509A0035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36;p43">
              <a:extLst>
                <a:ext uri="{FF2B5EF4-FFF2-40B4-BE49-F238E27FC236}">
                  <a16:creationId xmlns:a16="http://schemas.microsoft.com/office/drawing/2014/main" id="{C8D7F246-838E-478F-B387-B5FB366213B0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37;p43">
              <a:extLst>
                <a:ext uri="{FF2B5EF4-FFF2-40B4-BE49-F238E27FC236}">
                  <a16:creationId xmlns:a16="http://schemas.microsoft.com/office/drawing/2014/main" id="{EA786888-BD20-42CA-B3C8-74FC7CC4E412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38;p43">
              <a:extLst>
                <a:ext uri="{FF2B5EF4-FFF2-40B4-BE49-F238E27FC236}">
                  <a16:creationId xmlns:a16="http://schemas.microsoft.com/office/drawing/2014/main" id="{21E4E174-DE39-49B6-9284-3EF3A9418115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39;p43">
              <a:extLst>
                <a:ext uri="{FF2B5EF4-FFF2-40B4-BE49-F238E27FC236}">
                  <a16:creationId xmlns:a16="http://schemas.microsoft.com/office/drawing/2014/main" id="{75954DB5-D7FC-44DE-9F06-1AC908EC2AF2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40;p43">
              <a:extLst>
                <a:ext uri="{FF2B5EF4-FFF2-40B4-BE49-F238E27FC236}">
                  <a16:creationId xmlns:a16="http://schemas.microsoft.com/office/drawing/2014/main" id="{DBB1D874-92A2-4953-A756-D88167EFEAF5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41;p43">
              <a:extLst>
                <a:ext uri="{FF2B5EF4-FFF2-40B4-BE49-F238E27FC236}">
                  <a16:creationId xmlns:a16="http://schemas.microsoft.com/office/drawing/2014/main" id="{908B95DE-EC95-43C0-AE43-F569B6DB1360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42;p43">
              <a:extLst>
                <a:ext uri="{FF2B5EF4-FFF2-40B4-BE49-F238E27FC236}">
                  <a16:creationId xmlns:a16="http://schemas.microsoft.com/office/drawing/2014/main" id="{17254F3A-F0E4-444D-810D-7AD8080EA3F9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43;p43">
              <a:extLst>
                <a:ext uri="{FF2B5EF4-FFF2-40B4-BE49-F238E27FC236}">
                  <a16:creationId xmlns:a16="http://schemas.microsoft.com/office/drawing/2014/main" id="{C3B10E06-66CF-4F70-AD77-F0CA2B8E0C44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44;p43">
              <a:extLst>
                <a:ext uri="{FF2B5EF4-FFF2-40B4-BE49-F238E27FC236}">
                  <a16:creationId xmlns:a16="http://schemas.microsoft.com/office/drawing/2014/main" id="{13677BE4-CC21-4A32-BA99-69AD802631EC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45;p43">
              <a:extLst>
                <a:ext uri="{FF2B5EF4-FFF2-40B4-BE49-F238E27FC236}">
                  <a16:creationId xmlns:a16="http://schemas.microsoft.com/office/drawing/2014/main" id="{1B1BF98B-FBC3-464E-B2DE-67B77FDDE155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46;p43">
              <a:extLst>
                <a:ext uri="{FF2B5EF4-FFF2-40B4-BE49-F238E27FC236}">
                  <a16:creationId xmlns:a16="http://schemas.microsoft.com/office/drawing/2014/main" id="{027210E4-374D-4943-98D8-014566E7E9FD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47;p43">
              <a:extLst>
                <a:ext uri="{FF2B5EF4-FFF2-40B4-BE49-F238E27FC236}">
                  <a16:creationId xmlns:a16="http://schemas.microsoft.com/office/drawing/2014/main" id="{0E7381D2-BD3B-4B87-BC2D-4805E8080A30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48;p43">
              <a:extLst>
                <a:ext uri="{FF2B5EF4-FFF2-40B4-BE49-F238E27FC236}">
                  <a16:creationId xmlns:a16="http://schemas.microsoft.com/office/drawing/2014/main" id="{A5F04193-F30C-40CF-8F09-555EF24C4975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285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Feature selection 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Cramer’s V Method &amp;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57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29055" y="1461189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Using Cramer’s V Feature extraction method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Measures how strongly the categorical fields are associated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A variation of Chi-Squared statistic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Effect size &gt; 0.6 infers fields are strongly associated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Selected features: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</a:t>
            </a:r>
            <a:r>
              <a:rPr lang="en-US" sz="1600" dirty="0" err="1"/>
              <a:t>Ease_and_convenient</a:t>
            </a:r>
            <a:r>
              <a:rPr lang="en-US" sz="1600" dirty="0"/>
              <a:t>	- </a:t>
            </a:r>
            <a:r>
              <a:rPr lang="en-US" sz="1600" dirty="0" err="1"/>
              <a:t>Time_saving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</a:t>
            </a:r>
            <a:r>
              <a:rPr lang="en-US" sz="1600" dirty="0" err="1"/>
              <a:t>More_restaurant_choices</a:t>
            </a:r>
            <a:r>
              <a:rPr lang="en-US" sz="1600" dirty="0"/>
              <a:t>	- </a:t>
            </a:r>
            <a:r>
              <a:rPr lang="en-US" sz="1600" dirty="0" err="1"/>
              <a:t>Easy_Payment_option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</a:t>
            </a:r>
            <a:r>
              <a:rPr lang="en-US" sz="1600" dirty="0" err="1"/>
              <a:t>More_Offers_and_Discount</a:t>
            </a:r>
            <a:r>
              <a:rPr lang="en-US" sz="1600" dirty="0"/>
              <a:t>	- </a:t>
            </a:r>
            <a:r>
              <a:rPr lang="en-US" sz="1600" dirty="0" err="1"/>
              <a:t>Good_Food_quality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</a:t>
            </a:r>
            <a:r>
              <a:rPr lang="en-US" sz="1600" dirty="0" err="1"/>
              <a:t>Good_Tracking_system</a:t>
            </a:r>
            <a:r>
              <a:rPr lang="en-US" sz="1600" dirty="0"/>
              <a:t>	- </a:t>
            </a:r>
            <a:r>
              <a:rPr lang="en-US" sz="1600" dirty="0" err="1"/>
              <a:t>Maximum_wait_time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07976" y="195858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714360" y="2132991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05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29055" y="1461189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Using </a:t>
            </a:r>
            <a:r>
              <a:rPr lang="en-US" sz="1600" dirty="0" err="1"/>
              <a:t>SKLearn</a:t>
            </a:r>
            <a:r>
              <a:rPr lang="en-US" sz="1600" dirty="0"/>
              <a:t> Feature extraction method, we consider the following: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lvl="1" indent="0">
              <a:buClr>
                <a:schemeClr val="hlink"/>
              </a:buClr>
              <a:buSzPts val="1100"/>
            </a:pPr>
            <a:r>
              <a:rPr lang="en-US" sz="1600" dirty="0"/>
              <a:t>	- Occupation	- </a:t>
            </a:r>
            <a:r>
              <a:rPr lang="en-US" sz="1600" dirty="0" err="1"/>
              <a:t>Monthly_Income</a:t>
            </a:r>
            <a:endParaRPr lang="en-US" sz="1600" dirty="0"/>
          </a:p>
          <a:p>
            <a:pPr marL="457200" lvl="1" indent="0">
              <a:buClr>
                <a:schemeClr val="hlink"/>
              </a:buClr>
              <a:buSzPts val="1100"/>
            </a:pPr>
            <a:r>
              <a:rPr lang="en-US" sz="1600" dirty="0"/>
              <a:t>	- </a:t>
            </a:r>
            <a:r>
              <a:rPr lang="en-US" sz="1600" dirty="0" err="1"/>
              <a:t>Self_Cooking</a:t>
            </a:r>
            <a:r>
              <a:rPr lang="en-US" sz="1600" dirty="0"/>
              <a:t> 	- </a:t>
            </a:r>
            <a:r>
              <a:rPr lang="en-US" sz="1600" dirty="0" err="1"/>
              <a:t>Bad_past_experience</a:t>
            </a:r>
            <a:endParaRPr lang="en-US" sz="1600" dirty="0"/>
          </a:p>
          <a:p>
            <a:pPr marL="457200" lvl="1" indent="0">
              <a:buClr>
                <a:schemeClr val="hlink"/>
              </a:buClr>
              <a:buSzPts val="1100"/>
            </a:pPr>
            <a:r>
              <a:rPr lang="en-US" sz="1600" dirty="0"/>
              <a:t>	- Unaffordable	- </a:t>
            </a:r>
            <a:r>
              <a:rPr lang="en-US" sz="1600" dirty="0" err="1"/>
              <a:t>Maximum_wait_time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07976" y="195858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714360" y="2132991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13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29055" y="1461189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We consider the union of both feature selection method and use the following features for further analysis: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</a:t>
            </a:r>
            <a:r>
              <a:rPr lang="en-US" sz="1600" dirty="0" err="1"/>
              <a:t>Self_Cooking</a:t>
            </a:r>
            <a:r>
              <a:rPr lang="en-US" sz="1600" dirty="0"/>
              <a:t>		- </a:t>
            </a:r>
            <a:r>
              <a:rPr lang="en-US" sz="1600" dirty="0" err="1"/>
              <a:t>Maximum_wait_time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b="1" dirty="0"/>
              <a:t>	</a:t>
            </a:r>
            <a:r>
              <a:rPr lang="en-US" sz="1600" dirty="0"/>
              <a:t>- </a:t>
            </a:r>
            <a:r>
              <a:rPr lang="en-US" sz="1600" dirty="0" err="1"/>
              <a:t>More_restaurant_choices</a:t>
            </a:r>
            <a:r>
              <a:rPr lang="en-US" sz="1600" dirty="0"/>
              <a:t>	- Unaffordable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</a:t>
            </a:r>
            <a:r>
              <a:rPr lang="en-US" sz="1600" dirty="0" err="1"/>
              <a:t>More_Offers_and_Discount</a:t>
            </a:r>
            <a:r>
              <a:rPr lang="en-US" sz="1600" dirty="0"/>
              <a:t> 	- </a:t>
            </a:r>
            <a:r>
              <a:rPr lang="en-US" sz="1600" dirty="0" err="1"/>
              <a:t>Good_Food_quality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</a:t>
            </a:r>
            <a:r>
              <a:rPr lang="en-US" sz="1600" dirty="0" err="1"/>
              <a:t>Good_Tracking_system</a:t>
            </a:r>
            <a:r>
              <a:rPr lang="en-US" sz="1600" dirty="0"/>
              <a:t>	- 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</a:t>
            </a:r>
            <a:r>
              <a:rPr lang="en-US" sz="1600" dirty="0" err="1"/>
              <a:t>Bad_past_experience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07976" y="195858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714360" y="2132991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9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Algorithms 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KNN &amp; Log Reg</a:t>
            </a: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20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29055" y="1463803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u="sng" dirty="0"/>
              <a:t>KNN Classification: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lvl="1" indent="0">
              <a:buClr>
                <a:schemeClr val="hlink"/>
              </a:buClr>
              <a:buSzPts val="1100"/>
            </a:pPr>
            <a:r>
              <a:rPr lang="en-US" sz="1600" dirty="0"/>
              <a:t>	- We ran KNN and got an accuracy of 90% with a 70:30 split 		  with a precision of 0.92</a:t>
            </a:r>
          </a:p>
          <a:p>
            <a:pPr marL="457200" lvl="1" indent="0">
              <a:buClr>
                <a:schemeClr val="hlink"/>
              </a:buClr>
              <a:buSzPts val="1100"/>
            </a:pPr>
            <a:endParaRPr lang="en-US" sz="1600" dirty="0"/>
          </a:p>
          <a:p>
            <a:pPr marL="457200" lvl="1" indent="0">
              <a:buClr>
                <a:schemeClr val="hlink"/>
              </a:buClr>
              <a:buSzPts val="1100"/>
            </a:pPr>
            <a:endParaRPr lang="en-US" sz="1600" dirty="0"/>
          </a:p>
          <a:p>
            <a:pPr marL="742950" lvl="1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u="sng" dirty="0"/>
              <a:t>Logistic Regression:</a:t>
            </a:r>
          </a:p>
          <a:p>
            <a:pPr marL="1200150" lvl="2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we ran logistic regression with the </a:t>
            </a:r>
            <a:r>
              <a:rPr lang="en-US" sz="1600" dirty="0" err="1"/>
              <a:t>SKLearn</a:t>
            </a:r>
            <a:r>
              <a:rPr lang="en-US" sz="1600" dirty="0"/>
              <a:t> feature selection method and we got an accuracy of 77%</a:t>
            </a:r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2511" y="2201668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267259" y="2352370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13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data &amp; problem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Intro, Data &amp; Problem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values &amp; Initial Insights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Cramer’s V method</a:t>
            </a: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KNN &amp; Logistic Regression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29055" y="1463803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u="sng" dirty="0"/>
              <a:t>The Final Model:</a:t>
            </a:r>
          </a:p>
          <a:p>
            <a:pPr marL="457200" lvl="1" indent="0">
              <a:buClr>
                <a:schemeClr val="hlink"/>
              </a:buClr>
              <a:buSzPts val="1100"/>
            </a:pPr>
            <a:r>
              <a:rPr lang="en-US" sz="1600" dirty="0"/>
              <a:t>	</a:t>
            </a:r>
          </a:p>
          <a:p>
            <a:pPr marL="457200" lvl="1" indent="0">
              <a:buClr>
                <a:schemeClr val="hlink"/>
              </a:buClr>
              <a:buSzPts val="1100"/>
            </a:pPr>
            <a:r>
              <a:rPr lang="en-US" sz="1600" dirty="0"/>
              <a:t>	- We chose to run a logistic regression with a 65:35 spilt using   	  the features selected as a result of the union of both feature 	  extraction methods</a:t>
            </a:r>
          </a:p>
          <a:p>
            <a:pPr marL="457200" lvl="1" indent="0">
              <a:buClr>
                <a:schemeClr val="hlink"/>
              </a:buClr>
              <a:buSzPts val="1100"/>
            </a:pPr>
            <a:endParaRPr lang="en-US" sz="1600" dirty="0"/>
          </a:p>
          <a:p>
            <a:pPr marL="742950" lvl="1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n-US" sz="1600" b="1" u="sng"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2511" y="2201668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267259" y="2352370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120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19893" y="1991338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hlink"/>
              </a:buClr>
              <a:buSzPts val="1100"/>
              <a:buFontTx/>
              <a:buChar char="-"/>
            </a:pPr>
            <a:r>
              <a:rPr lang="en-US" sz="1600" dirty="0"/>
              <a:t>We have an accuracy of 84% and precision of 0.89 for reordering </a:t>
            </a:r>
          </a:p>
          <a:p>
            <a:pPr marL="742950" lvl="1" indent="-285750">
              <a:buClr>
                <a:schemeClr val="hlink"/>
              </a:buClr>
              <a:buSzPts val="1100"/>
              <a:buFontTx/>
              <a:buChar char="-"/>
            </a:pPr>
            <a:r>
              <a:rPr lang="en-US" sz="1600" dirty="0"/>
              <a:t>Recall of 0.92 for reordering </a:t>
            </a:r>
          </a:p>
          <a:p>
            <a:pPr marL="742950" lvl="1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n-US" sz="1600" b="1" u="sng"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RESULTs: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2511" y="2201668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267259" y="2352370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80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19893" y="1991338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u="sng" dirty="0">
                <a:hlinkClick r:id="rId3"/>
              </a:rPr>
              <a:t>https://www.kaggle.com/benroshan/food-delivery-eda-starter</a:t>
            </a:r>
            <a:endParaRPr lang="en-US" sz="1600" b="1" u="sng" dirty="0"/>
          </a:p>
          <a:p>
            <a:pPr marL="742950" lvl="1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u="sng" dirty="0"/>
              <a:t>https://www.kaggle.com/nikhilshingadiya/consumer-buy-or-not</a:t>
            </a:r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2511" y="2201668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267259" y="2352370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05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The data &amp; problem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Introduction, Data &amp; Problem</a:t>
            </a: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57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434706" y="704825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469438" y="1779975"/>
            <a:ext cx="4045200" cy="2678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of appealing, user-friendly apps and tech-enabled driver networks, as well as changing consumer expectations has made “Food Delivery” a major key in the industry.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572000" y="1512657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434706" y="704825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469438" y="1664600"/>
            <a:ext cx="4045200" cy="2678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survey of customers who have used a food delivery app</a:t>
            </a:r>
          </a:p>
          <a:p>
            <a:pPr marL="0" indent="0" algn="l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contains nearly 50 categorical variab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based 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l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Demographics</a:t>
            </a:r>
          </a:p>
          <a:p>
            <a:pPr marL="0" indent="0"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Purchase Decision Factors</a:t>
            </a:r>
          </a:p>
          <a:p>
            <a:pPr marL="0" indent="0" algn="l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Timings of the Delivery</a:t>
            </a:r>
          </a:p>
          <a:p>
            <a:pPr marL="0" indent="0"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Restaurant Ratings</a:t>
            </a:r>
          </a:p>
          <a:p>
            <a:pPr marL="0" indent="0" algn="l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572000" y="1512657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0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3468332" y="704825"/>
            <a:ext cx="5011574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Problem statement</a:t>
            </a:r>
            <a:endParaRPr sz="48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469438" y="1664600"/>
            <a:ext cx="4045200" cy="2678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build a predictive model to profile the customers who are likely to order again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572000" y="1512657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37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DATA </a:t>
            </a:r>
            <a:r>
              <a:rPr lang="en" dirty="0"/>
              <a:t>ANALYSIS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Missing values &amp; Initial Insights</a:t>
            </a: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681454" y="1923687"/>
            <a:ext cx="7336422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/>
              <a:t>Missing values: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" sz="1600" dirty="0"/>
              <a:t>     - 388 customers between age 21 &amp; 30 with some missing values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" sz="1600" dirty="0"/>
              <a:t>     - Used the median of 24 to impute</a:t>
            </a:r>
            <a:endParaRPr sz="1600"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30273" y="1154229"/>
            <a:ext cx="3339706" cy="4492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713983" y="17986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7637615" y="3071517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932865" y="2017480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841027" y="3297826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87;p41">
            <a:extLst>
              <a:ext uri="{FF2B5EF4-FFF2-40B4-BE49-F238E27FC236}">
                <a16:creationId xmlns:a16="http://schemas.microsoft.com/office/drawing/2014/main" id="{D591C0C8-166F-43B4-9F49-4FDCC0226D1D}"/>
              </a:ext>
            </a:extLst>
          </p:cNvPr>
          <p:cNvSpPr txBox="1">
            <a:spLocks/>
          </p:cNvSpPr>
          <p:nvPr/>
        </p:nvSpPr>
        <p:spPr>
          <a:xfrm>
            <a:off x="1640663" y="1339720"/>
            <a:ext cx="2661022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/>
              <a:t>Demographics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946248" y="1412396"/>
            <a:ext cx="6826107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Considering age, gender &amp; marital status: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Unmarried male &amp; female users order a combined 72%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Mean age for unmarried users is ~24 vs married users is ~28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Data shows male users tend to use the delivery option more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Considering age, education and occupation: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Post graduate students makes ~31% of the 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Graduate students makes ~20% of the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600" dirty="0"/>
              <a:t>	- Graduate employees ~ 18% of the total order</a:t>
            </a:r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descriptive analysis:</a:t>
            </a:r>
            <a:endParaRPr dirty="0"/>
          </a:p>
        </p:txBody>
      </p:sp>
      <p:cxnSp>
        <p:nvCxnSpPr>
          <p:cNvPr id="692" name="Google Shape;692;p41"/>
          <p:cNvCxnSpPr>
            <a:cxnSpLocks/>
          </p:cNvCxnSpPr>
          <p:nvPr/>
        </p:nvCxnSpPr>
        <p:spPr>
          <a:xfrm flipV="1">
            <a:off x="846260" y="1251176"/>
            <a:ext cx="4608609" cy="144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507976" y="195858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714360" y="2132991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72340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943</Words>
  <Application>Microsoft Office PowerPoint</Application>
  <PresentationFormat>On-screen Show (16:9)</PresentationFormat>
  <Paragraphs>212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Bebas Neue</vt:lpstr>
      <vt:lpstr>Arimo</vt:lpstr>
      <vt:lpstr>Calibri</vt:lpstr>
      <vt:lpstr>Arial</vt:lpstr>
      <vt:lpstr>Data Analysis for Business by Slidesgo</vt:lpstr>
      <vt:lpstr>Hackathon</vt:lpstr>
      <vt:lpstr>TABLE OF CONTENT</vt:lpstr>
      <vt:lpstr>The data &amp; problem</vt:lpstr>
      <vt:lpstr>INTRODUCTION</vt:lpstr>
      <vt:lpstr>THE dataset</vt:lpstr>
      <vt:lpstr>Problem statement</vt:lpstr>
      <vt:lpstr>DATA ANALYSIS</vt:lpstr>
      <vt:lpstr>Data Preprocessing:</vt:lpstr>
      <vt:lpstr>Initial descriptive analysis:</vt:lpstr>
      <vt:lpstr>Initial descriptive analysis:</vt:lpstr>
      <vt:lpstr>Initial descriptive analysis:</vt:lpstr>
      <vt:lpstr>Initial descriptive analysis:</vt:lpstr>
      <vt:lpstr>Geospatial analysis:</vt:lpstr>
      <vt:lpstr>Feature selection </vt:lpstr>
      <vt:lpstr>Feature selection:</vt:lpstr>
      <vt:lpstr>Feature selection:</vt:lpstr>
      <vt:lpstr>Feature selection:</vt:lpstr>
      <vt:lpstr>Algorithms </vt:lpstr>
      <vt:lpstr>algorithms:</vt:lpstr>
      <vt:lpstr>algorithms:</vt:lpstr>
      <vt:lpstr>The RESULTs: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ANALYSIS FOR BUSINESS</dc:title>
  <dc:creator>Allan Sabu</dc:creator>
  <cp:lastModifiedBy>Allan Sabu</cp:lastModifiedBy>
  <cp:revision>1</cp:revision>
  <dcterms:modified xsi:type="dcterms:W3CDTF">2022-03-05T20:43:18Z</dcterms:modified>
</cp:coreProperties>
</file>