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3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0B3A-CF4A-490B-93C5-4C23F524B680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0A5D4-16D2-4ADD-8327-9F135CF8A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4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7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60" y="-55705"/>
            <a:ext cx="1487313" cy="830804"/>
          </a:xfrm>
          <a:prstGeom prst="rect">
            <a:avLst/>
          </a:prstGeom>
        </p:spPr>
      </p:pic>
      <p:cxnSp>
        <p:nvCxnSpPr>
          <p:cNvPr id="205" name="Straight Connector 204"/>
          <p:cNvCxnSpPr/>
          <p:nvPr/>
        </p:nvCxnSpPr>
        <p:spPr>
          <a:xfrm>
            <a:off x="104274" y="359697"/>
            <a:ext cx="0" cy="6091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30101" y="473242"/>
            <a:ext cx="0" cy="60345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38122" y="473242"/>
            <a:ext cx="132598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41684" y="35969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04274" y="359697"/>
            <a:ext cx="1459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38122" y="991475"/>
            <a:ext cx="11750962" cy="1166061"/>
            <a:chOff x="176343" y="2845970"/>
            <a:chExt cx="11750962" cy="11660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43" y="2845970"/>
              <a:ext cx="1554748" cy="1166061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 flipH="1">
              <a:off x="1339516" y="3906253"/>
              <a:ext cx="1057976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339516" y="4012031"/>
              <a:ext cx="105877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907434" y="3111166"/>
              <a:ext cx="966387" cy="900865"/>
              <a:chOff x="1907434" y="3111166"/>
              <a:chExt cx="966387" cy="900865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>
              <a:off x="1327635" y="3733800"/>
              <a:ext cx="8434" cy="278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424241" y="3746834"/>
              <a:ext cx="0" cy="1594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882383" y="3102893"/>
              <a:ext cx="966387" cy="900865"/>
              <a:chOff x="1907434" y="3111166"/>
              <a:chExt cx="966387" cy="90086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28" name="Straight Connector 27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3857331" y="3111166"/>
              <a:ext cx="966387" cy="900865"/>
              <a:chOff x="1907434" y="3111166"/>
              <a:chExt cx="966387" cy="900865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32" name="Straight Connector 31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832279" y="3111166"/>
              <a:ext cx="966387" cy="900865"/>
              <a:chOff x="1907434" y="3111166"/>
              <a:chExt cx="966387" cy="900865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36" name="Straight Connector 35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5807227" y="3111166"/>
              <a:ext cx="966387" cy="900865"/>
              <a:chOff x="1907434" y="3111166"/>
              <a:chExt cx="966387" cy="900865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40" name="Straight Connector 39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6782175" y="3111166"/>
              <a:ext cx="966387" cy="900865"/>
              <a:chOff x="1907434" y="3111166"/>
              <a:chExt cx="966387" cy="900865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44" name="Straight Connector 43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757123" y="3111166"/>
              <a:ext cx="966387" cy="900865"/>
              <a:chOff x="1907434" y="3111166"/>
              <a:chExt cx="966387" cy="900865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48" name="Straight Connector 47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8732071" y="3111166"/>
              <a:ext cx="966387" cy="900865"/>
              <a:chOff x="1907434" y="3111166"/>
              <a:chExt cx="966387" cy="900865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52" name="Straight Connector 51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9707019" y="3111166"/>
              <a:ext cx="966387" cy="900865"/>
              <a:chOff x="1907434" y="3111166"/>
              <a:chExt cx="966387" cy="900865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10681967" y="3111166"/>
              <a:ext cx="966387" cy="900865"/>
              <a:chOff x="1907434" y="3111166"/>
              <a:chExt cx="966387" cy="900865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60" name="Straight Connector 59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/>
        </p:nvGrpSpPr>
        <p:grpSpPr>
          <a:xfrm>
            <a:off x="238122" y="2357936"/>
            <a:ext cx="11750962" cy="1166061"/>
            <a:chOff x="176343" y="2845970"/>
            <a:chExt cx="11750962" cy="1166061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43" y="2845970"/>
              <a:ext cx="1554748" cy="1166061"/>
            </a:xfrm>
            <a:prstGeom prst="rect">
              <a:avLst/>
            </a:prstGeom>
          </p:spPr>
        </p:pic>
        <p:cxnSp>
          <p:nvCxnSpPr>
            <p:cNvPr id="65" name="Straight Connector 64"/>
            <p:cNvCxnSpPr/>
            <p:nvPr/>
          </p:nvCxnSpPr>
          <p:spPr>
            <a:xfrm flipH="1">
              <a:off x="1339516" y="3906253"/>
              <a:ext cx="1057976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339516" y="4012031"/>
              <a:ext cx="105877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1907434" y="3111166"/>
              <a:ext cx="966387" cy="900865"/>
              <a:chOff x="1907434" y="3111166"/>
              <a:chExt cx="966387" cy="900865"/>
            </a:xfrm>
          </p:grpSpPr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07" name="Straight Connector 106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>
              <a:off x="1327635" y="3733800"/>
              <a:ext cx="8434" cy="278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424241" y="3746834"/>
              <a:ext cx="0" cy="1594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2882383" y="3102893"/>
              <a:ext cx="966387" cy="900865"/>
              <a:chOff x="1907434" y="3111166"/>
              <a:chExt cx="966387" cy="900865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04" name="Straight Connector 103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857331" y="3111166"/>
              <a:ext cx="966387" cy="900865"/>
              <a:chOff x="1907434" y="3111166"/>
              <a:chExt cx="966387" cy="900865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01" name="Straight Connector 100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4832279" y="3111166"/>
              <a:ext cx="966387" cy="900865"/>
              <a:chOff x="1907434" y="3111166"/>
              <a:chExt cx="966387" cy="900865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98" name="Straight Connector 97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5807227" y="3111166"/>
              <a:ext cx="966387" cy="900865"/>
              <a:chOff x="1907434" y="3111166"/>
              <a:chExt cx="966387" cy="900865"/>
            </a:xfrm>
          </p:grpSpPr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95" name="Straight Connector 94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6782175" y="3111166"/>
              <a:ext cx="966387" cy="900865"/>
              <a:chOff x="1907434" y="3111166"/>
              <a:chExt cx="966387" cy="900865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92" name="Straight Connector 91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7757123" y="3111166"/>
              <a:ext cx="966387" cy="900865"/>
              <a:chOff x="1907434" y="3111166"/>
              <a:chExt cx="966387" cy="900865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89" name="Straight Connector 88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8732071" y="3111166"/>
              <a:ext cx="966387" cy="900865"/>
              <a:chOff x="1907434" y="3111166"/>
              <a:chExt cx="966387" cy="900865"/>
            </a:xfrm>
          </p:grpSpPr>
          <p:pic>
            <p:nvPicPr>
              <p:cNvPr id="85" name="Picture 8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86" name="Straight Connector 85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9707019" y="3111166"/>
              <a:ext cx="966387" cy="900865"/>
              <a:chOff x="1907434" y="3111166"/>
              <a:chExt cx="966387" cy="900865"/>
            </a:xfrm>
          </p:grpSpPr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0681967" y="3111166"/>
              <a:ext cx="966387" cy="900865"/>
              <a:chOff x="1907434" y="3111166"/>
              <a:chExt cx="966387" cy="900865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80" name="Straight Connector 79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238122" y="3714744"/>
            <a:ext cx="11750962" cy="1166061"/>
            <a:chOff x="176343" y="2845970"/>
            <a:chExt cx="11750962" cy="1166061"/>
          </a:xfrm>
        </p:grpSpPr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43" y="2845970"/>
              <a:ext cx="1554748" cy="1166061"/>
            </a:xfrm>
            <a:prstGeom prst="rect">
              <a:avLst/>
            </a:prstGeom>
          </p:spPr>
        </p:pic>
        <p:cxnSp>
          <p:nvCxnSpPr>
            <p:cNvPr id="111" name="Straight Connector 110"/>
            <p:cNvCxnSpPr/>
            <p:nvPr/>
          </p:nvCxnSpPr>
          <p:spPr>
            <a:xfrm flipH="1">
              <a:off x="1339516" y="3906253"/>
              <a:ext cx="1057976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1339516" y="4012031"/>
              <a:ext cx="105877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1907434" y="3111166"/>
              <a:ext cx="966387" cy="900865"/>
              <a:chOff x="1907434" y="3111166"/>
              <a:chExt cx="966387" cy="900865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53" name="Straight Connector 152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/>
            <p:cNvCxnSpPr/>
            <p:nvPr/>
          </p:nvCxnSpPr>
          <p:spPr>
            <a:xfrm>
              <a:off x="1327635" y="3733800"/>
              <a:ext cx="8434" cy="278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424241" y="3746834"/>
              <a:ext cx="0" cy="1594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82383" y="3102893"/>
              <a:ext cx="966387" cy="900865"/>
              <a:chOff x="1907434" y="3111166"/>
              <a:chExt cx="966387" cy="9008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50" name="Straight Connector 149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>
              <a:off x="3857331" y="3111166"/>
              <a:ext cx="966387" cy="900865"/>
              <a:chOff x="1907434" y="3111166"/>
              <a:chExt cx="966387" cy="900865"/>
            </a:xfrm>
          </p:grpSpPr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47" name="Straight Connector 146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/>
            <p:cNvGrpSpPr/>
            <p:nvPr/>
          </p:nvGrpSpPr>
          <p:grpSpPr>
            <a:xfrm>
              <a:off x="4832279" y="3111166"/>
              <a:ext cx="966387" cy="900865"/>
              <a:chOff x="1907434" y="3111166"/>
              <a:chExt cx="966387" cy="900865"/>
            </a:xfrm>
          </p:grpSpPr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44" name="Straight Connector 143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5807227" y="3111166"/>
              <a:ext cx="966387" cy="900865"/>
              <a:chOff x="1907434" y="3111166"/>
              <a:chExt cx="966387" cy="900865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41" name="Straight Connector 140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/>
            <p:cNvGrpSpPr/>
            <p:nvPr/>
          </p:nvGrpSpPr>
          <p:grpSpPr>
            <a:xfrm>
              <a:off x="6782175" y="3111166"/>
              <a:ext cx="966387" cy="900865"/>
              <a:chOff x="1907434" y="3111166"/>
              <a:chExt cx="966387" cy="900865"/>
            </a:xfrm>
          </p:grpSpPr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38" name="Straight Connector 137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/>
            <p:cNvGrpSpPr/>
            <p:nvPr/>
          </p:nvGrpSpPr>
          <p:grpSpPr>
            <a:xfrm>
              <a:off x="7757123" y="3111166"/>
              <a:ext cx="966387" cy="900865"/>
              <a:chOff x="1907434" y="3111166"/>
              <a:chExt cx="966387" cy="900865"/>
            </a:xfrm>
          </p:grpSpPr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35" name="Straight Connector 134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8732071" y="3111166"/>
              <a:ext cx="966387" cy="900865"/>
              <a:chOff x="1907434" y="3111166"/>
              <a:chExt cx="966387" cy="900865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32" name="Straight Connector 131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/>
            <p:cNvGrpSpPr/>
            <p:nvPr/>
          </p:nvGrpSpPr>
          <p:grpSpPr>
            <a:xfrm>
              <a:off x="9707019" y="3111166"/>
              <a:ext cx="966387" cy="900865"/>
              <a:chOff x="1907434" y="3111166"/>
              <a:chExt cx="966387" cy="900865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29" name="Straight Connector 128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0681967" y="3111166"/>
              <a:ext cx="966387" cy="900865"/>
              <a:chOff x="1907434" y="3111166"/>
              <a:chExt cx="966387" cy="900865"/>
            </a:xfrm>
          </p:grpSpPr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26" name="Straight Connector 125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/>
          <p:cNvGrpSpPr/>
          <p:nvPr/>
        </p:nvGrpSpPr>
        <p:grpSpPr>
          <a:xfrm>
            <a:off x="238122" y="5071553"/>
            <a:ext cx="11750962" cy="1166061"/>
            <a:chOff x="176343" y="2845970"/>
            <a:chExt cx="11750962" cy="1166061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43" y="2845970"/>
              <a:ext cx="1554748" cy="1166061"/>
            </a:xfrm>
            <a:prstGeom prst="rect">
              <a:avLst/>
            </a:prstGeom>
          </p:spPr>
        </p:pic>
        <p:cxnSp>
          <p:nvCxnSpPr>
            <p:cNvPr id="157" name="Straight Connector 156"/>
            <p:cNvCxnSpPr/>
            <p:nvPr/>
          </p:nvCxnSpPr>
          <p:spPr>
            <a:xfrm flipH="1">
              <a:off x="1339516" y="3906253"/>
              <a:ext cx="1057976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1339516" y="4012031"/>
              <a:ext cx="105877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1907434" y="3111166"/>
              <a:ext cx="966387" cy="900865"/>
              <a:chOff x="1907434" y="3111166"/>
              <a:chExt cx="966387" cy="900865"/>
            </a:xfrm>
          </p:grpSpPr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99" name="Straight Connector 198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/>
            <p:cNvCxnSpPr/>
            <p:nvPr/>
          </p:nvCxnSpPr>
          <p:spPr>
            <a:xfrm>
              <a:off x="1327635" y="3733800"/>
              <a:ext cx="8434" cy="278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424241" y="3746834"/>
              <a:ext cx="0" cy="15941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2882383" y="3102893"/>
              <a:ext cx="966387" cy="900865"/>
              <a:chOff x="1907434" y="3111166"/>
              <a:chExt cx="966387" cy="900865"/>
            </a:xfrm>
          </p:grpSpPr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96" name="Straight Connector 195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162"/>
            <p:cNvGrpSpPr/>
            <p:nvPr/>
          </p:nvGrpSpPr>
          <p:grpSpPr>
            <a:xfrm>
              <a:off x="3857331" y="3111166"/>
              <a:ext cx="966387" cy="900865"/>
              <a:chOff x="1907434" y="3111166"/>
              <a:chExt cx="966387" cy="900865"/>
            </a:xfrm>
          </p:grpSpPr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93" name="Straight Connector 192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/>
            <p:cNvGrpSpPr/>
            <p:nvPr/>
          </p:nvGrpSpPr>
          <p:grpSpPr>
            <a:xfrm>
              <a:off x="4832279" y="3111166"/>
              <a:ext cx="966387" cy="900865"/>
              <a:chOff x="1907434" y="3111166"/>
              <a:chExt cx="966387" cy="900865"/>
            </a:xfrm>
          </p:grpSpPr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90" name="Straight Connector 189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5807227" y="3111166"/>
              <a:ext cx="966387" cy="900865"/>
              <a:chOff x="1907434" y="3111166"/>
              <a:chExt cx="966387" cy="900865"/>
            </a:xfrm>
          </p:grpSpPr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87" name="Straight Connector 186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/>
            <p:cNvGrpSpPr/>
            <p:nvPr/>
          </p:nvGrpSpPr>
          <p:grpSpPr>
            <a:xfrm>
              <a:off x="6782175" y="3111166"/>
              <a:ext cx="966387" cy="900865"/>
              <a:chOff x="1907434" y="3111166"/>
              <a:chExt cx="966387" cy="900865"/>
            </a:xfrm>
          </p:grpSpPr>
          <p:pic>
            <p:nvPicPr>
              <p:cNvPr id="183" name="Picture 18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84" name="Straight Connector 183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>
              <a:off x="7757123" y="3111166"/>
              <a:ext cx="966387" cy="900865"/>
              <a:chOff x="1907434" y="3111166"/>
              <a:chExt cx="966387" cy="900865"/>
            </a:xfrm>
          </p:grpSpPr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81" name="Straight Connector 180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8732071" y="3111166"/>
              <a:ext cx="966387" cy="900865"/>
              <a:chOff x="1907434" y="3111166"/>
              <a:chExt cx="966387" cy="900865"/>
            </a:xfrm>
          </p:grpSpPr>
          <p:pic>
            <p:nvPicPr>
              <p:cNvPr id="177" name="Picture 17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78" name="Straight Connector 177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/>
          </p:nvGrpSpPr>
          <p:grpSpPr>
            <a:xfrm>
              <a:off x="9707019" y="3111166"/>
              <a:ext cx="966387" cy="900865"/>
              <a:chOff x="1907434" y="3111166"/>
              <a:chExt cx="966387" cy="900865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75" name="Straight Connector 174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/>
          </p:nvGrpSpPr>
          <p:grpSpPr>
            <a:xfrm>
              <a:off x="10681967" y="3111166"/>
              <a:ext cx="966387" cy="900865"/>
              <a:chOff x="1907434" y="3111166"/>
              <a:chExt cx="966387" cy="900865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7434" y="3111166"/>
                <a:ext cx="966387" cy="635668"/>
              </a:xfrm>
              <a:prstGeom prst="rect">
                <a:avLst/>
              </a:prstGeom>
            </p:spPr>
          </p:pic>
          <p:cxnSp>
            <p:nvCxnSpPr>
              <p:cNvPr id="172" name="Straight Connector 171"/>
              <p:cNvCxnSpPr/>
              <p:nvPr/>
            </p:nvCxnSpPr>
            <p:spPr>
              <a:xfrm flipV="1">
                <a:off x="2294021" y="3553326"/>
                <a:ext cx="0" cy="4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390627" y="3561347"/>
                <a:ext cx="0" cy="3449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6" name="Group 225"/>
          <p:cNvGrpSpPr/>
          <p:nvPr/>
        </p:nvGrpSpPr>
        <p:grpSpPr>
          <a:xfrm>
            <a:off x="104274" y="1919910"/>
            <a:ext cx="1034715" cy="237626"/>
            <a:chOff x="104274" y="1919910"/>
            <a:chExt cx="1034715" cy="237626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238122" y="2043485"/>
              <a:ext cx="89284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1138989" y="1919910"/>
              <a:ext cx="0" cy="1235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endCxn id="9" idx="2"/>
            </p:cNvCxnSpPr>
            <p:nvPr/>
          </p:nvCxnSpPr>
          <p:spPr>
            <a:xfrm>
              <a:off x="1015496" y="1919910"/>
              <a:ext cx="0" cy="237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>
              <a:endCxn id="9" idx="2"/>
            </p:cNvCxnSpPr>
            <p:nvPr/>
          </p:nvCxnSpPr>
          <p:spPr>
            <a:xfrm>
              <a:off x="104274" y="2157536"/>
              <a:ext cx="911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104274" y="3299406"/>
            <a:ext cx="1034715" cy="237626"/>
            <a:chOff x="104274" y="1919910"/>
            <a:chExt cx="1034715" cy="237626"/>
          </a:xfrm>
        </p:grpSpPr>
        <p:cxnSp>
          <p:nvCxnSpPr>
            <p:cNvPr id="228" name="Straight Connector 227"/>
            <p:cNvCxnSpPr/>
            <p:nvPr/>
          </p:nvCxnSpPr>
          <p:spPr>
            <a:xfrm>
              <a:off x="238122" y="2043485"/>
              <a:ext cx="89284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1138989" y="1919910"/>
              <a:ext cx="0" cy="1235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015496" y="1919910"/>
              <a:ext cx="0" cy="237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04274" y="2157536"/>
              <a:ext cx="911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104274" y="4645680"/>
            <a:ext cx="1034715" cy="237626"/>
            <a:chOff x="104274" y="1919910"/>
            <a:chExt cx="1034715" cy="237626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238122" y="2043485"/>
              <a:ext cx="89284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1138989" y="1919910"/>
              <a:ext cx="0" cy="1235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015496" y="1919910"/>
              <a:ext cx="0" cy="237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104274" y="2157536"/>
              <a:ext cx="911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104274" y="5991954"/>
            <a:ext cx="1034715" cy="237626"/>
            <a:chOff x="104274" y="1919910"/>
            <a:chExt cx="1034715" cy="237626"/>
          </a:xfrm>
        </p:grpSpPr>
        <p:cxnSp>
          <p:nvCxnSpPr>
            <p:cNvPr id="238" name="Straight Connector 237"/>
            <p:cNvCxnSpPr/>
            <p:nvPr/>
          </p:nvCxnSpPr>
          <p:spPr>
            <a:xfrm>
              <a:off x="238122" y="2043485"/>
              <a:ext cx="89284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1138989" y="1919910"/>
              <a:ext cx="0" cy="1235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1015496" y="1919910"/>
              <a:ext cx="0" cy="237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104274" y="2157536"/>
              <a:ext cx="9112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9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Schwartz</dc:creator>
  <cp:lastModifiedBy>Allan Schwartz</cp:lastModifiedBy>
  <cp:revision>4</cp:revision>
  <dcterms:created xsi:type="dcterms:W3CDTF">2016-01-04T19:17:24Z</dcterms:created>
  <dcterms:modified xsi:type="dcterms:W3CDTF">2016-01-04T19:37:20Z</dcterms:modified>
</cp:coreProperties>
</file>