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71" r:id="rId8"/>
    <p:sldId id="272" r:id="rId9"/>
    <p:sldId id="27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59DB-C6BD-0ACD-285B-A5FD55D2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1BB364F-BA8D-5CE6-BFC4-C3530AC63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8186308-A6C6-9E1A-2D6F-0BFD4A28589D}"/>
              </a:ext>
            </a:extLst>
          </p:cNvPr>
          <p:cNvSpPr>
            <a:spLocks noGrp="1"/>
          </p:cNvSpPr>
          <p:nvPr>
            <p:ph type="dt" sz="half" idx="10"/>
          </p:nvPr>
        </p:nvSpPr>
        <p:spPr/>
        <p:txBody>
          <a:bodyPr/>
          <a:lstStyle/>
          <a:p>
            <a:fld id="{30BC20C9-AB61-483F-8D8D-FC576A0F8D0E}" type="datetimeFigureOut">
              <a:rPr lang="en-PH" smtClean="0"/>
              <a:t>24/08/2023</a:t>
            </a:fld>
            <a:endParaRPr lang="en-PH"/>
          </a:p>
        </p:txBody>
      </p:sp>
      <p:sp>
        <p:nvSpPr>
          <p:cNvPr id="5" name="Footer Placeholder 4">
            <a:extLst>
              <a:ext uri="{FF2B5EF4-FFF2-40B4-BE49-F238E27FC236}">
                <a16:creationId xmlns:a16="http://schemas.microsoft.com/office/drawing/2014/main" id="{30CF6A06-631F-8B5B-69D2-DFF48247FF2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ED1E4FB-2DC4-04DF-CC55-FA5E2BE217CC}"/>
              </a:ext>
            </a:extLst>
          </p:cNvPr>
          <p:cNvSpPr>
            <a:spLocks noGrp="1"/>
          </p:cNvSpPr>
          <p:nvPr>
            <p:ph type="sldNum" sz="quarter" idx="12"/>
          </p:nvPr>
        </p:nvSpPr>
        <p:spPr/>
        <p:txBody>
          <a:bodyPr/>
          <a:lstStyle/>
          <a:p>
            <a:fld id="{D9E0D932-117E-4F16-ADA7-BA70E76E83C8}" type="slidenum">
              <a:rPr lang="en-PH" smtClean="0"/>
              <a:t>‹#›</a:t>
            </a:fld>
            <a:endParaRPr lang="en-PH"/>
          </a:p>
        </p:txBody>
      </p:sp>
    </p:spTree>
    <p:extLst>
      <p:ext uri="{BB962C8B-B14F-4D97-AF65-F5344CB8AC3E}">
        <p14:creationId xmlns:p14="http://schemas.microsoft.com/office/powerpoint/2010/main" val="56016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64E8-63F2-8FBE-02F4-949F9080719E}"/>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EE387B42-5BD3-1040-7E46-D4954E019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77CE3E8-5E2E-0CEB-1BB0-D118F4201923}"/>
              </a:ext>
            </a:extLst>
          </p:cNvPr>
          <p:cNvSpPr>
            <a:spLocks noGrp="1"/>
          </p:cNvSpPr>
          <p:nvPr>
            <p:ph type="dt" sz="half" idx="10"/>
          </p:nvPr>
        </p:nvSpPr>
        <p:spPr/>
        <p:txBody>
          <a:bodyPr/>
          <a:lstStyle/>
          <a:p>
            <a:fld id="{30BC20C9-AB61-483F-8D8D-FC576A0F8D0E}" type="datetimeFigureOut">
              <a:rPr lang="en-PH" smtClean="0"/>
              <a:t>24/08/2023</a:t>
            </a:fld>
            <a:endParaRPr lang="en-PH"/>
          </a:p>
        </p:txBody>
      </p:sp>
      <p:sp>
        <p:nvSpPr>
          <p:cNvPr id="5" name="Footer Placeholder 4">
            <a:extLst>
              <a:ext uri="{FF2B5EF4-FFF2-40B4-BE49-F238E27FC236}">
                <a16:creationId xmlns:a16="http://schemas.microsoft.com/office/drawing/2014/main" id="{12D576F7-F383-E862-739D-50693BAF778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E5687F2-872B-F5E5-E3BE-7285C96AFD2A}"/>
              </a:ext>
            </a:extLst>
          </p:cNvPr>
          <p:cNvSpPr>
            <a:spLocks noGrp="1"/>
          </p:cNvSpPr>
          <p:nvPr>
            <p:ph type="sldNum" sz="quarter" idx="12"/>
          </p:nvPr>
        </p:nvSpPr>
        <p:spPr/>
        <p:txBody>
          <a:bodyPr/>
          <a:lstStyle/>
          <a:p>
            <a:fld id="{D9E0D932-117E-4F16-ADA7-BA70E76E83C8}" type="slidenum">
              <a:rPr lang="en-PH" smtClean="0"/>
              <a:t>‹#›</a:t>
            </a:fld>
            <a:endParaRPr lang="en-PH"/>
          </a:p>
        </p:txBody>
      </p:sp>
    </p:spTree>
    <p:extLst>
      <p:ext uri="{BB962C8B-B14F-4D97-AF65-F5344CB8AC3E}">
        <p14:creationId xmlns:p14="http://schemas.microsoft.com/office/powerpoint/2010/main" val="339155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D1900D-0B30-4924-42F8-894D1F0F54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77AC3B31-C33D-2F51-C851-49ADA3F6D5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38D16E4-EEB4-431C-A9D6-2BCB5805F0A3}"/>
              </a:ext>
            </a:extLst>
          </p:cNvPr>
          <p:cNvSpPr>
            <a:spLocks noGrp="1"/>
          </p:cNvSpPr>
          <p:nvPr>
            <p:ph type="dt" sz="half" idx="10"/>
          </p:nvPr>
        </p:nvSpPr>
        <p:spPr/>
        <p:txBody>
          <a:bodyPr/>
          <a:lstStyle/>
          <a:p>
            <a:fld id="{30BC20C9-AB61-483F-8D8D-FC576A0F8D0E}" type="datetimeFigureOut">
              <a:rPr lang="en-PH" smtClean="0"/>
              <a:t>24/08/2023</a:t>
            </a:fld>
            <a:endParaRPr lang="en-PH"/>
          </a:p>
        </p:txBody>
      </p:sp>
      <p:sp>
        <p:nvSpPr>
          <p:cNvPr id="5" name="Footer Placeholder 4">
            <a:extLst>
              <a:ext uri="{FF2B5EF4-FFF2-40B4-BE49-F238E27FC236}">
                <a16:creationId xmlns:a16="http://schemas.microsoft.com/office/drawing/2014/main" id="{F3B21C71-E0F4-42C1-B10D-B13769C2D67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91CA2CB-88D4-5CCE-F163-3F7A3E788829}"/>
              </a:ext>
            </a:extLst>
          </p:cNvPr>
          <p:cNvSpPr>
            <a:spLocks noGrp="1"/>
          </p:cNvSpPr>
          <p:nvPr>
            <p:ph type="sldNum" sz="quarter" idx="12"/>
          </p:nvPr>
        </p:nvSpPr>
        <p:spPr/>
        <p:txBody>
          <a:bodyPr/>
          <a:lstStyle/>
          <a:p>
            <a:fld id="{D9E0D932-117E-4F16-ADA7-BA70E76E83C8}" type="slidenum">
              <a:rPr lang="en-PH" smtClean="0"/>
              <a:t>‹#›</a:t>
            </a:fld>
            <a:endParaRPr lang="en-PH"/>
          </a:p>
        </p:txBody>
      </p:sp>
    </p:spTree>
    <p:extLst>
      <p:ext uri="{BB962C8B-B14F-4D97-AF65-F5344CB8AC3E}">
        <p14:creationId xmlns:p14="http://schemas.microsoft.com/office/powerpoint/2010/main" val="348530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0A08-290D-0DD0-FA85-86A4B3389271}"/>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DD3C3C5-583F-E20F-1D1B-7A03955DBD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403DE61-A2F4-B150-8244-83AEA1836AC3}"/>
              </a:ext>
            </a:extLst>
          </p:cNvPr>
          <p:cNvSpPr>
            <a:spLocks noGrp="1"/>
          </p:cNvSpPr>
          <p:nvPr>
            <p:ph type="dt" sz="half" idx="10"/>
          </p:nvPr>
        </p:nvSpPr>
        <p:spPr/>
        <p:txBody>
          <a:bodyPr/>
          <a:lstStyle/>
          <a:p>
            <a:fld id="{30BC20C9-AB61-483F-8D8D-FC576A0F8D0E}" type="datetimeFigureOut">
              <a:rPr lang="en-PH" smtClean="0"/>
              <a:t>24/08/2023</a:t>
            </a:fld>
            <a:endParaRPr lang="en-PH"/>
          </a:p>
        </p:txBody>
      </p:sp>
      <p:sp>
        <p:nvSpPr>
          <p:cNvPr id="5" name="Footer Placeholder 4">
            <a:extLst>
              <a:ext uri="{FF2B5EF4-FFF2-40B4-BE49-F238E27FC236}">
                <a16:creationId xmlns:a16="http://schemas.microsoft.com/office/drawing/2014/main" id="{4407A343-FF53-653B-BE31-D38B55FB080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ADB1CA3-474E-B56A-021C-00C272F142D9}"/>
              </a:ext>
            </a:extLst>
          </p:cNvPr>
          <p:cNvSpPr>
            <a:spLocks noGrp="1"/>
          </p:cNvSpPr>
          <p:nvPr>
            <p:ph type="sldNum" sz="quarter" idx="12"/>
          </p:nvPr>
        </p:nvSpPr>
        <p:spPr/>
        <p:txBody>
          <a:bodyPr/>
          <a:lstStyle/>
          <a:p>
            <a:fld id="{D9E0D932-117E-4F16-ADA7-BA70E76E83C8}" type="slidenum">
              <a:rPr lang="en-PH" smtClean="0"/>
              <a:t>‹#›</a:t>
            </a:fld>
            <a:endParaRPr lang="en-PH"/>
          </a:p>
        </p:txBody>
      </p:sp>
    </p:spTree>
    <p:extLst>
      <p:ext uri="{BB962C8B-B14F-4D97-AF65-F5344CB8AC3E}">
        <p14:creationId xmlns:p14="http://schemas.microsoft.com/office/powerpoint/2010/main" val="15245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1691-2315-EAC7-C53D-1BBAB66B35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9C17C7DC-6466-E86B-A78A-610D12420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51F522-5BDC-B151-F074-FD63D226A6A4}"/>
              </a:ext>
            </a:extLst>
          </p:cNvPr>
          <p:cNvSpPr>
            <a:spLocks noGrp="1"/>
          </p:cNvSpPr>
          <p:nvPr>
            <p:ph type="dt" sz="half" idx="10"/>
          </p:nvPr>
        </p:nvSpPr>
        <p:spPr/>
        <p:txBody>
          <a:bodyPr/>
          <a:lstStyle/>
          <a:p>
            <a:fld id="{30BC20C9-AB61-483F-8D8D-FC576A0F8D0E}" type="datetimeFigureOut">
              <a:rPr lang="en-PH" smtClean="0"/>
              <a:t>24/08/2023</a:t>
            </a:fld>
            <a:endParaRPr lang="en-PH"/>
          </a:p>
        </p:txBody>
      </p:sp>
      <p:sp>
        <p:nvSpPr>
          <p:cNvPr id="5" name="Footer Placeholder 4">
            <a:extLst>
              <a:ext uri="{FF2B5EF4-FFF2-40B4-BE49-F238E27FC236}">
                <a16:creationId xmlns:a16="http://schemas.microsoft.com/office/drawing/2014/main" id="{D77D77BF-F437-2FAA-7E52-C0CD48B3B88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CCDE03B-89C0-0A07-CE7B-33FD949A612D}"/>
              </a:ext>
            </a:extLst>
          </p:cNvPr>
          <p:cNvSpPr>
            <a:spLocks noGrp="1"/>
          </p:cNvSpPr>
          <p:nvPr>
            <p:ph type="sldNum" sz="quarter" idx="12"/>
          </p:nvPr>
        </p:nvSpPr>
        <p:spPr/>
        <p:txBody>
          <a:bodyPr/>
          <a:lstStyle/>
          <a:p>
            <a:fld id="{D9E0D932-117E-4F16-ADA7-BA70E76E83C8}" type="slidenum">
              <a:rPr lang="en-PH" smtClean="0"/>
              <a:t>‹#›</a:t>
            </a:fld>
            <a:endParaRPr lang="en-PH"/>
          </a:p>
        </p:txBody>
      </p:sp>
    </p:spTree>
    <p:extLst>
      <p:ext uri="{BB962C8B-B14F-4D97-AF65-F5344CB8AC3E}">
        <p14:creationId xmlns:p14="http://schemas.microsoft.com/office/powerpoint/2010/main" val="69338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CC14-3DED-A52B-6F30-6DA4EA2F9571}"/>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391A388-317A-5051-FCAD-74DFC6CFDD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35D9F97B-2D25-73F0-3C08-8FA1F7192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3BB3B01E-D365-D23F-759C-7A2917E8598B}"/>
              </a:ext>
            </a:extLst>
          </p:cNvPr>
          <p:cNvSpPr>
            <a:spLocks noGrp="1"/>
          </p:cNvSpPr>
          <p:nvPr>
            <p:ph type="dt" sz="half" idx="10"/>
          </p:nvPr>
        </p:nvSpPr>
        <p:spPr/>
        <p:txBody>
          <a:bodyPr/>
          <a:lstStyle/>
          <a:p>
            <a:fld id="{30BC20C9-AB61-483F-8D8D-FC576A0F8D0E}" type="datetimeFigureOut">
              <a:rPr lang="en-PH" smtClean="0"/>
              <a:t>24/08/2023</a:t>
            </a:fld>
            <a:endParaRPr lang="en-PH"/>
          </a:p>
        </p:txBody>
      </p:sp>
      <p:sp>
        <p:nvSpPr>
          <p:cNvPr id="6" name="Footer Placeholder 5">
            <a:extLst>
              <a:ext uri="{FF2B5EF4-FFF2-40B4-BE49-F238E27FC236}">
                <a16:creationId xmlns:a16="http://schemas.microsoft.com/office/drawing/2014/main" id="{5D4F6FC8-C466-5BCF-CF7C-12D98D6B1CB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7717193B-0803-409A-4A0C-D14B57492F78}"/>
              </a:ext>
            </a:extLst>
          </p:cNvPr>
          <p:cNvSpPr>
            <a:spLocks noGrp="1"/>
          </p:cNvSpPr>
          <p:nvPr>
            <p:ph type="sldNum" sz="quarter" idx="12"/>
          </p:nvPr>
        </p:nvSpPr>
        <p:spPr/>
        <p:txBody>
          <a:bodyPr/>
          <a:lstStyle/>
          <a:p>
            <a:fld id="{D9E0D932-117E-4F16-ADA7-BA70E76E83C8}" type="slidenum">
              <a:rPr lang="en-PH" smtClean="0"/>
              <a:t>‹#›</a:t>
            </a:fld>
            <a:endParaRPr lang="en-PH"/>
          </a:p>
        </p:txBody>
      </p:sp>
    </p:spTree>
    <p:extLst>
      <p:ext uri="{BB962C8B-B14F-4D97-AF65-F5344CB8AC3E}">
        <p14:creationId xmlns:p14="http://schemas.microsoft.com/office/powerpoint/2010/main" val="350516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1B6D-B8E7-E15D-2449-94E4DE5E6FEA}"/>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6775655-06F8-BB6F-170A-3F3C9F84BF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3A414B-E868-02DB-BD40-01F99F8C6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7BA8730-A3E6-0400-FBA7-BB8F97189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F7142-DA38-92E7-FD90-9448EAB08A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9C7B8992-256E-930F-D30A-394EB4117B5F}"/>
              </a:ext>
            </a:extLst>
          </p:cNvPr>
          <p:cNvSpPr>
            <a:spLocks noGrp="1"/>
          </p:cNvSpPr>
          <p:nvPr>
            <p:ph type="dt" sz="half" idx="10"/>
          </p:nvPr>
        </p:nvSpPr>
        <p:spPr/>
        <p:txBody>
          <a:bodyPr/>
          <a:lstStyle/>
          <a:p>
            <a:fld id="{30BC20C9-AB61-483F-8D8D-FC576A0F8D0E}" type="datetimeFigureOut">
              <a:rPr lang="en-PH" smtClean="0"/>
              <a:t>24/08/2023</a:t>
            </a:fld>
            <a:endParaRPr lang="en-PH"/>
          </a:p>
        </p:txBody>
      </p:sp>
      <p:sp>
        <p:nvSpPr>
          <p:cNvPr id="8" name="Footer Placeholder 7">
            <a:extLst>
              <a:ext uri="{FF2B5EF4-FFF2-40B4-BE49-F238E27FC236}">
                <a16:creationId xmlns:a16="http://schemas.microsoft.com/office/drawing/2014/main" id="{6032C4AB-9967-AAE8-1EDD-69E6919683FD}"/>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DAD4276C-FA31-44C7-A398-C64672EF0BCA}"/>
              </a:ext>
            </a:extLst>
          </p:cNvPr>
          <p:cNvSpPr>
            <a:spLocks noGrp="1"/>
          </p:cNvSpPr>
          <p:nvPr>
            <p:ph type="sldNum" sz="quarter" idx="12"/>
          </p:nvPr>
        </p:nvSpPr>
        <p:spPr/>
        <p:txBody>
          <a:bodyPr/>
          <a:lstStyle/>
          <a:p>
            <a:fld id="{D9E0D932-117E-4F16-ADA7-BA70E76E83C8}" type="slidenum">
              <a:rPr lang="en-PH" smtClean="0"/>
              <a:t>‹#›</a:t>
            </a:fld>
            <a:endParaRPr lang="en-PH"/>
          </a:p>
        </p:txBody>
      </p:sp>
    </p:spTree>
    <p:extLst>
      <p:ext uri="{BB962C8B-B14F-4D97-AF65-F5344CB8AC3E}">
        <p14:creationId xmlns:p14="http://schemas.microsoft.com/office/powerpoint/2010/main" val="311478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627A-9E4C-7E8D-94EE-C94A952D9BB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D21E742-364A-320A-BF0C-E2FBA31211A9}"/>
              </a:ext>
            </a:extLst>
          </p:cNvPr>
          <p:cNvSpPr>
            <a:spLocks noGrp="1"/>
          </p:cNvSpPr>
          <p:nvPr>
            <p:ph type="dt" sz="half" idx="10"/>
          </p:nvPr>
        </p:nvSpPr>
        <p:spPr/>
        <p:txBody>
          <a:bodyPr/>
          <a:lstStyle/>
          <a:p>
            <a:fld id="{30BC20C9-AB61-483F-8D8D-FC576A0F8D0E}" type="datetimeFigureOut">
              <a:rPr lang="en-PH" smtClean="0"/>
              <a:t>24/08/2023</a:t>
            </a:fld>
            <a:endParaRPr lang="en-PH"/>
          </a:p>
        </p:txBody>
      </p:sp>
      <p:sp>
        <p:nvSpPr>
          <p:cNvPr id="4" name="Footer Placeholder 3">
            <a:extLst>
              <a:ext uri="{FF2B5EF4-FFF2-40B4-BE49-F238E27FC236}">
                <a16:creationId xmlns:a16="http://schemas.microsoft.com/office/drawing/2014/main" id="{95D44E15-E8F8-EF03-6BBC-AB48158B378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35A360C6-5431-C4EB-E4D6-C058FA4941B0}"/>
              </a:ext>
            </a:extLst>
          </p:cNvPr>
          <p:cNvSpPr>
            <a:spLocks noGrp="1"/>
          </p:cNvSpPr>
          <p:nvPr>
            <p:ph type="sldNum" sz="quarter" idx="12"/>
          </p:nvPr>
        </p:nvSpPr>
        <p:spPr/>
        <p:txBody>
          <a:bodyPr/>
          <a:lstStyle/>
          <a:p>
            <a:fld id="{D9E0D932-117E-4F16-ADA7-BA70E76E83C8}" type="slidenum">
              <a:rPr lang="en-PH" smtClean="0"/>
              <a:t>‹#›</a:t>
            </a:fld>
            <a:endParaRPr lang="en-PH"/>
          </a:p>
        </p:txBody>
      </p:sp>
    </p:spTree>
    <p:extLst>
      <p:ext uri="{BB962C8B-B14F-4D97-AF65-F5344CB8AC3E}">
        <p14:creationId xmlns:p14="http://schemas.microsoft.com/office/powerpoint/2010/main" val="261198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03A09A-E347-E4D7-3758-4D5FC48D0F3F}"/>
              </a:ext>
            </a:extLst>
          </p:cNvPr>
          <p:cNvSpPr>
            <a:spLocks noGrp="1"/>
          </p:cNvSpPr>
          <p:nvPr>
            <p:ph type="dt" sz="half" idx="10"/>
          </p:nvPr>
        </p:nvSpPr>
        <p:spPr/>
        <p:txBody>
          <a:bodyPr/>
          <a:lstStyle/>
          <a:p>
            <a:fld id="{30BC20C9-AB61-483F-8D8D-FC576A0F8D0E}" type="datetimeFigureOut">
              <a:rPr lang="en-PH" smtClean="0"/>
              <a:t>24/08/2023</a:t>
            </a:fld>
            <a:endParaRPr lang="en-PH"/>
          </a:p>
        </p:txBody>
      </p:sp>
      <p:sp>
        <p:nvSpPr>
          <p:cNvPr id="3" name="Footer Placeholder 2">
            <a:extLst>
              <a:ext uri="{FF2B5EF4-FFF2-40B4-BE49-F238E27FC236}">
                <a16:creationId xmlns:a16="http://schemas.microsoft.com/office/drawing/2014/main" id="{C44DA097-7396-30D2-75DC-5485C3336A3E}"/>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C7DB0DD7-7DBB-7F6E-2EB7-6FBB09322E2C}"/>
              </a:ext>
            </a:extLst>
          </p:cNvPr>
          <p:cNvSpPr>
            <a:spLocks noGrp="1"/>
          </p:cNvSpPr>
          <p:nvPr>
            <p:ph type="sldNum" sz="quarter" idx="12"/>
          </p:nvPr>
        </p:nvSpPr>
        <p:spPr/>
        <p:txBody>
          <a:bodyPr/>
          <a:lstStyle/>
          <a:p>
            <a:fld id="{D9E0D932-117E-4F16-ADA7-BA70E76E83C8}" type="slidenum">
              <a:rPr lang="en-PH" smtClean="0"/>
              <a:t>‹#›</a:t>
            </a:fld>
            <a:endParaRPr lang="en-PH"/>
          </a:p>
        </p:txBody>
      </p:sp>
    </p:spTree>
    <p:extLst>
      <p:ext uri="{BB962C8B-B14F-4D97-AF65-F5344CB8AC3E}">
        <p14:creationId xmlns:p14="http://schemas.microsoft.com/office/powerpoint/2010/main" val="401188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A913-4C69-D2F3-755E-CAADF0268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7447AF7-3F61-5D2C-F69C-E1702C0CC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92C6FDC7-A436-EF92-708E-C0EDC1F35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F55C2-3AD0-9CD0-BDF4-141EB523B01D}"/>
              </a:ext>
            </a:extLst>
          </p:cNvPr>
          <p:cNvSpPr>
            <a:spLocks noGrp="1"/>
          </p:cNvSpPr>
          <p:nvPr>
            <p:ph type="dt" sz="half" idx="10"/>
          </p:nvPr>
        </p:nvSpPr>
        <p:spPr/>
        <p:txBody>
          <a:bodyPr/>
          <a:lstStyle/>
          <a:p>
            <a:fld id="{30BC20C9-AB61-483F-8D8D-FC576A0F8D0E}" type="datetimeFigureOut">
              <a:rPr lang="en-PH" smtClean="0"/>
              <a:t>24/08/2023</a:t>
            </a:fld>
            <a:endParaRPr lang="en-PH"/>
          </a:p>
        </p:txBody>
      </p:sp>
      <p:sp>
        <p:nvSpPr>
          <p:cNvPr id="6" name="Footer Placeholder 5">
            <a:extLst>
              <a:ext uri="{FF2B5EF4-FFF2-40B4-BE49-F238E27FC236}">
                <a16:creationId xmlns:a16="http://schemas.microsoft.com/office/drawing/2014/main" id="{1BA4956B-811D-67C2-7175-8608CB86C8A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BB9B713-635C-2FDB-CFE0-663D820913E8}"/>
              </a:ext>
            </a:extLst>
          </p:cNvPr>
          <p:cNvSpPr>
            <a:spLocks noGrp="1"/>
          </p:cNvSpPr>
          <p:nvPr>
            <p:ph type="sldNum" sz="quarter" idx="12"/>
          </p:nvPr>
        </p:nvSpPr>
        <p:spPr/>
        <p:txBody>
          <a:bodyPr/>
          <a:lstStyle/>
          <a:p>
            <a:fld id="{D9E0D932-117E-4F16-ADA7-BA70E76E83C8}" type="slidenum">
              <a:rPr lang="en-PH" smtClean="0"/>
              <a:t>‹#›</a:t>
            </a:fld>
            <a:endParaRPr lang="en-PH"/>
          </a:p>
        </p:txBody>
      </p:sp>
    </p:spTree>
    <p:extLst>
      <p:ext uri="{BB962C8B-B14F-4D97-AF65-F5344CB8AC3E}">
        <p14:creationId xmlns:p14="http://schemas.microsoft.com/office/powerpoint/2010/main" val="351018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A491-0968-01C6-EC99-C2D28C610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9AFF3715-ABD4-6A58-F1DE-5E0D961B1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199B3A5D-E6DB-DBEB-2DF7-F4A839360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38805-FBF9-474D-F6B0-2256431062B0}"/>
              </a:ext>
            </a:extLst>
          </p:cNvPr>
          <p:cNvSpPr>
            <a:spLocks noGrp="1"/>
          </p:cNvSpPr>
          <p:nvPr>
            <p:ph type="dt" sz="half" idx="10"/>
          </p:nvPr>
        </p:nvSpPr>
        <p:spPr/>
        <p:txBody>
          <a:bodyPr/>
          <a:lstStyle/>
          <a:p>
            <a:fld id="{30BC20C9-AB61-483F-8D8D-FC576A0F8D0E}" type="datetimeFigureOut">
              <a:rPr lang="en-PH" smtClean="0"/>
              <a:t>24/08/2023</a:t>
            </a:fld>
            <a:endParaRPr lang="en-PH"/>
          </a:p>
        </p:txBody>
      </p:sp>
      <p:sp>
        <p:nvSpPr>
          <p:cNvPr id="6" name="Footer Placeholder 5">
            <a:extLst>
              <a:ext uri="{FF2B5EF4-FFF2-40B4-BE49-F238E27FC236}">
                <a16:creationId xmlns:a16="http://schemas.microsoft.com/office/drawing/2014/main" id="{1EEC9677-EB62-729E-6BC9-6314EAEB885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7B41711-B3E2-1419-7DDE-04DDA3143B72}"/>
              </a:ext>
            </a:extLst>
          </p:cNvPr>
          <p:cNvSpPr>
            <a:spLocks noGrp="1"/>
          </p:cNvSpPr>
          <p:nvPr>
            <p:ph type="sldNum" sz="quarter" idx="12"/>
          </p:nvPr>
        </p:nvSpPr>
        <p:spPr/>
        <p:txBody>
          <a:bodyPr/>
          <a:lstStyle/>
          <a:p>
            <a:fld id="{D9E0D932-117E-4F16-ADA7-BA70E76E83C8}" type="slidenum">
              <a:rPr lang="en-PH" smtClean="0"/>
              <a:t>‹#›</a:t>
            </a:fld>
            <a:endParaRPr lang="en-PH"/>
          </a:p>
        </p:txBody>
      </p:sp>
    </p:spTree>
    <p:extLst>
      <p:ext uri="{BB962C8B-B14F-4D97-AF65-F5344CB8AC3E}">
        <p14:creationId xmlns:p14="http://schemas.microsoft.com/office/powerpoint/2010/main" val="200294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6749E-3E36-CFAA-BABC-1E2029F26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23D254D-E342-4080-FD70-521324266E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DB66D4C-244A-6BAC-F666-F94BFCCA2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C20C9-AB61-483F-8D8D-FC576A0F8D0E}" type="datetimeFigureOut">
              <a:rPr lang="en-PH" smtClean="0"/>
              <a:t>24/08/2023</a:t>
            </a:fld>
            <a:endParaRPr lang="en-PH"/>
          </a:p>
        </p:txBody>
      </p:sp>
      <p:sp>
        <p:nvSpPr>
          <p:cNvPr id="5" name="Footer Placeholder 4">
            <a:extLst>
              <a:ext uri="{FF2B5EF4-FFF2-40B4-BE49-F238E27FC236}">
                <a16:creationId xmlns:a16="http://schemas.microsoft.com/office/drawing/2014/main" id="{69B0C4F3-1DAD-0277-FDEF-C6BD1CBBB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398E5EF5-10B6-998F-E20F-A46278A93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0D932-117E-4F16-ADA7-BA70E76E83C8}" type="slidenum">
              <a:rPr lang="en-PH" smtClean="0"/>
              <a:t>‹#›</a:t>
            </a:fld>
            <a:endParaRPr lang="en-PH"/>
          </a:p>
        </p:txBody>
      </p:sp>
    </p:spTree>
    <p:extLst>
      <p:ext uri="{BB962C8B-B14F-4D97-AF65-F5344CB8AC3E}">
        <p14:creationId xmlns:p14="http://schemas.microsoft.com/office/powerpoint/2010/main" val="677376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E1F1-5562-9735-A513-3079BBB054BD}"/>
              </a:ext>
            </a:extLst>
          </p:cNvPr>
          <p:cNvSpPr>
            <a:spLocks noGrp="1"/>
          </p:cNvSpPr>
          <p:nvPr>
            <p:ph type="ctrTitle"/>
          </p:nvPr>
        </p:nvSpPr>
        <p:spPr>
          <a:xfrm>
            <a:off x="215154" y="1122363"/>
            <a:ext cx="11698940" cy="2387600"/>
          </a:xfrm>
        </p:spPr>
        <p:txBody>
          <a:bodyPr/>
          <a:lstStyle/>
          <a:p>
            <a:r>
              <a:rPr lang="en-PH" b="1" dirty="0"/>
              <a:t>BI-DIRECTIONAL SEARCH ALGORITHM</a:t>
            </a:r>
          </a:p>
        </p:txBody>
      </p:sp>
      <p:sp>
        <p:nvSpPr>
          <p:cNvPr id="3" name="Subtitle 2">
            <a:extLst>
              <a:ext uri="{FF2B5EF4-FFF2-40B4-BE49-F238E27FC236}">
                <a16:creationId xmlns:a16="http://schemas.microsoft.com/office/drawing/2014/main" id="{25ADCF42-1CDE-125B-9C88-11CEED3DB112}"/>
              </a:ext>
            </a:extLst>
          </p:cNvPr>
          <p:cNvSpPr>
            <a:spLocks noGrp="1"/>
          </p:cNvSpPr>
          <p:nvPr>
            <p:ph type="subTitle" idx="1"/>
          </p:nvPr>
        </p:nvSpPr>
        <p:spPr/>
        <p:txBody>
          <a:bodyPr/>
          <a:lstStyle/>
          <a:p>
            <a:r>
              <a:rPr lang="en-PH" dirty="0"/>
              <a:t>Uninformed Search Algorithms</a:t>
            </a:r>
          </a:p>
        </p:txBody>
      </p:sp>
    </p:spTree>
    <p:extLst>
      <p:ext uri="{BB962C8B-B14F-4D97-AF65-F5344CB8AC3E}">
        <p14:creationId xmlns:p14="http://schemas.microsoft.com/office/powerpoint/2010/main" val="213295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500E-443E-E0CE-06E1-D33D8707D865}"/>
              </a:ext>
            </a:extLst>
          </p:cNvPr>
          <p:cNvSpPr>
            <a:spLocks noGrp="1"/>
          </p:cNvSpPr>
          <p:nvPr>
            <p:ph type="title"/>
          </p:nvPr>
        </p:nvSpPr>
        <p:spPr/>
        <p:txBody>
          <a:bodyPr/>
          <a:lstStyle/>
          <a:p>
            <a:r>
              <a:rPr lang="en-PH" dirty="0"/>
              <a:t>Bi-Directional Search Algorithm</a:t>
            </a:r>
          </a:p>
        </p:txBody>
      </p:sp>
      <p:sp>
        <p:nvSpPr>
          <p:cNvPr id="3" name="Text Placeholder 2">
            <a:extLst>
              <a:ext uri="{FF2B5EF4-FFF2-40B4-BE49-F238E27FC236}">
                <a16:creationId xmlns:a16="http://schemas.microsoft.com/office/drawing/2014/main" id="{B61A786C-68EF-21E6-46C0-FA549582D66C}"/>
              </a:ext>
            </a:extLst>
          </p:cNvPr>
          <p:cNvSpPr>
            <a:spLocks noGrp="1"/>
          </p:cNvSpPr>
          <p:nvPr>
            <p:ph type="body" idx="1"/>
          </p:nvPr>
        </p:nvSpPr>
        <p:spPr/>
        <p:txBody>
          <a:bodyPr/>
          <a:lstStyle/>
          <a:p>
            <a:r>
              <a:rPr lang="en-PH" dirty="0"/>
              <a:t>Pros</a:t>
            </a:r>
          </a:p>
        </p:txBody>
      </p:sp>
      <p:sp>
        <p:nvSpPr>
          <p:cNvPr id="4" name="Content Placeholder 3">
            <a:extLst>
              <a:ext uri="{FF2B5EF4-FFF2-40B4-BE49-F238E27FC236}">
                <a16:creationId xmlns:a16="http://schemas.microsoft.com/office/drawing/2014/main" id="{CEC064C7-5D7B-366C-562E-66A37E69002D}"/>
              </a:ext>
            </a:extLst>
          </p:cNvPr>
          <p:cNvSpPr>
            <a:spLocks noGrp="1"/>
          </p:cNvSpPr>
          <p:nvPr>
            <p:ph sz="half" idx="2"/>
          </p:nvPr>
        </p:nvSpPr>
        <p:spPr/>
        <p:txBody>
          <a:bodyPr>
            <a:normAutofit fontScale="92500" lnSpcReduction="20000"/>
          </a:bodyPr>
          <a:lstStyle/>
          <a:p>
            <a:r>
              <a:rPr lang="en-US" b="1" dirty="0"/>
              <a:t>Efficiency:</a:t>
            </a:r>
            <a:r>
              <a:rPr lang="en-US" dirty="0"/>
              <a:t> </a:t>
            </a:r>
            <a:r>
              <a:rPr lang="en-US" dirty="0">
                <a:solidFill>
                  <a:schemeClr val="tx1">
                    <a:lumMod val="65000"/>
                    <a:lumOff val="35000"/>
                  </a:schemeClr>
                </a:solidFill>
              </a:rPr>
              <a:t>Reduces search time and computational resources by simultaneously exploring from both start and end points.</a:t>
            </a:r>
          </a:p>
          <a:p>
            <a:r>
              <a:rPr lang="en-US" b="1" dirty="0"/>
              <a:t>Optimality:</a:t>
            </a:r>
            <a:r>
              <a:rPr lang="en-US" dirty="0"/>
              <a:t> </a:t>
            </a:r>
            <a:r>
              <a:rPr lang="en-US" dirty="0">
                <a:solidFill>
                  <a:schemeClr val="tx1">
                    <a:lumMod val="65000"/>
                    <a:lumOff val="35000"/>
                  </a:schemeClr>
                </a:solidFill>
              </a:rPr>
              <a:t>Guarantees finding the shortest path when a meeting point is reached.</a:t>
            </a:r>
          </a:p>
          <a:p>
            <a:r>
              <a:rPr lang="en-US" b="1" i="0" dirty="0">
                <a:effectLst/>
                <a:latin typeface="Söhne"/>
              </a:rPr>
              <a:t>Memory-Saving:</a:t>
            </a:r>
            <a:r>
              <a:rPr lang="en-US" b="0" i="0" dirty="0">
                <a:solidFill>
                  <a:srgbClr val="D1D5DB"/>
                </a:solidFill>
                <a:effectLst/>
                <a:latin typeface="Söhne"/>
              </a:rPr>
              <a:t> </a:t>
            </a:r>
            <a:r>
              <a:rPr lang="en-US" dirty="0">
                <a:solidFill>
                  <a:schemeClr val="tx1">
                    <a:lumMod val="65000"/>
                    <a:lumOff val="35000"/>
                  </a:schemeClr>
                </a:solidFill>
                <a:latin typeface="Söhne"/>
              </a:rPr>
              <a:t>O</a:t>
            </a:r>
            <a:r>
              <a:rPr lang="en-US" b="0" i="0" dirty="0">
                <a:solidFill>
                  <a:schemeClr val="tx1">
                    <a:lumMod val="65000"/>
                    <a:lumOff val="35000"/>
                  </a:schemeClr>
                </a:solidFill>
                <a:effectLst/>
                <a:latin typeface="Söhne"/>
              </a:rPr>
              <a:t>ften requires less memory due to smaller search spaces, beneficial in memory-constrained scenarios.</a:t>
            </a:r>
            <a:endParaRPr lang="en-PH"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id="{E0F41F00-F199-D042-FEBD-BB70374A73BD}"/>
              </a:ext>
            </a:extLst>
          </p:cNvPr>
          <p:cNvSpPr>
            <a:spLocks noGrp="1"/>
          </p:cNvSpPr>
          <p:nvPr>
            <p:ph type="body" sz="quarter" idx="3"/>
          </p:nvPr>
        </p:nvSpPr>
        <p:spPr/>
        <p:txBody>
          <a:bodyPr/>
          <a:lstStyle/>
          <a:p>
            <a:r>
              <a:rPr lang="en-PH" dirty="0"/>
              <a:t>Cons</a:t>
            </a:r>
          </a:p>
        </p:txBody>
      </p:sp>
      <p:sp>
        <p:nvSpPr>
          <p:cNvPr id="6" name="Content Placeholder 5">
            <a:extLst>
              <a:ext uri="{FF2B5EF4-FFF2-40B4-BE49-F238E27FC236}">
                <a16:creationId xmlns:a16="http://schemas.microsoft.com/office/drawing/2014/main" id="{6A9250DB-0FBE-4B10-0D49-305CDA8FF24B}"/>
              </a:ext>
            </a:extLst>
          </p:cNvPr>
          <p:cNvSpPr>
            <a:spLocks noGrp="1"/>
          </p:cNvSpPr>
          <p:nvPr>
            <p:ph sz="quarter" idx="4"/>
          </p:nvPr>
        </p:nvSpPr>
        <p:spPr/>
        <p:txBody>
          <a:bodyPr>
            <a:normAutofit fontScale="92500" lnSpcReduction="20000"/>
          </a:bodyPr>
          <a:lstStyle/>
          <a:p>
            <a:r>
              <a:rPr lang="en-PH" b="1" dirty="0"/>
              <a:t>Complexity:</a:t>
            </a:r>
            <a:r>
              <a:rPr lang="en-PH" dirty="0"/>
              <a:t> </a:t>
            </a:r>
            <a:r>
              <a:rPr lang="en-PH" dirty="0">
                <a:solidFill>
                  <a:schemeClr val="tx1">
                    <a:lumMod val="65000"/>
                    <a:lumOff val="35000"/>
                  </a:schemeClr>
                </a:solidFill>
              </a:rPr>
              <a:t>Implementation can be more complex compared to unidirectional search.</a:t>
            </a:r>
          </a:p>
          <a:p>
            <a:r>
              <a:rPr lang="en-PH" b="1" dirty="0"/>
              <a:t>Not Always Efficient:</a:t>
            </a:r>
            <a:r>
              <a:rPr lang="en-PH" dirty="0"/>
              <a:t> </a:t>
            </a:r>
            <a:r>
              <a:rPr lang="en-PH" dirty="0">
                <a:solidFill>
                  <a:schemeClr val="tx1">
                    <a:lumMod val="65000"/>
                    <a:lumOff val="35000"/>
                  </a:schemeClr>
                </a:solidFill>
              </a:rPr>
              <a:t>In poorly connected graphs or if the two searches don’t meet, efficiency gains may not be realized.</a:t>
            </a:r>
          </a:p>
          <a:p>
            <a:r>
              <a:rPr lang="en-PH" b="1" dirty="0"/>
              <a:t>Limited Applicability:</a:t>
            </a:r>
            <a:r>
              <a:rPr lang="en-PH" dirty="0"/>
              <a:t> </a:t>
            </a:r>
            <a:r>
              <a:rPr lang="en-PH" dirty="0">
                <a:solidFill>
                  <a:schemeClr val="tx1">
                    <a:lumMod val="65000"/>
                    <a:lumOff val="35000"/>
                  </a:schemeClr>
                </a:solidFill>
              </a:rPr>
              <a:t>Not ideal for all scenarios; simpler methods may suffice in some cases.</a:t>
            </a:r>
          </a:p>
        </p:txBody>
      </p:sp>
    </p:spTree>
    <p:extLst>
      <p:ext uri="{BB962C8B-B14F-4D97-AF65-F5344CB8AC3E}">
        <p14:creationId xmlns:p14="http://schemas.microsoft.com/office/powerpoint/2010/main" val="2389822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AAAB-1654-DA78-0911-3B7C43BF2D4B}"/>
              </a:ext>
            </a:extLst>
          </p:cNvPr>
          <p:cNvSpPr>
            <a:spLocks noGrp="1"/>
          </p:cNvSpPr>
          <p:nvPr>
            <p:ph type="title"/>
          </p:nvPr>
        </p:nvSpPr>
        <p:spPr/>
        <p:txBody>
          <a:bodyPr/>
          <a:lstStyle/>
          <a:p>
            <a:r>
              <a:rPr lang="en-PH" dirty="0"/>
              <a:t>Uninformed Search Algorithm</a:t>
            </a:r>
          </a:p>
        </p:txBody>
      </p:sp>
      <p:sp>
        <p:nvSpPr>
          <p:cNvPr id="3" name="Content Placeholder 2">
            <a:extLst>
              <a:ext uri="{FF2B5EF4-FFF2-40B4-BE49-F238E27FC236}">
                <a16:creationId xmlns:a16="http://schemas.microsoft.com/office/drawing/2014/main" id="{5708C5C2-5F5B-CB9C-E374-E18A302400C4}"/>
              </a:ext>
            </a:extLst>
          </p:cNvPr>
          <p:cNvSpPr>
            <a:spLocks noGrp="1"/>
          </p:cNvSpPr>
          <p:nvPr>
            <p:ph idx="1"/>
          </p:nvPr>
        </p:nvSpPr>
        <p:spPr/>
        <p:txBody>
          <a:bodyPr/>
          <a:lstStyle/>
          <a:p>
            <a:r>
              <a:rPr lang="en-US" dirty="0"/>
              <a:t>Are a class of search algorithms used in Artificial Intelligence and Computer Science to explore a search space without any prior knowledge or information about the problem other than the problem's definition.</a:t>
            </a:r>
          </a:p>
          <a:p>
            <a:r>
              <a:rPr lang="en-US" dirty="0"/>
              <a:t>These algorithms are "uninformed" because they don't use heuristics or domain-specific knowledge to guide their search; instead, they rely on basic exploration strategies.</a:t>
            </a:r>
            <a:endParaRPr lang="en-PH" dirty="0"/>
          </a:p>
        </p:txBody>
      </p:sp>
    </p:spTree>
    <p:extLst>
      <p:ext uri="{BB962C8B-B14F-4D97-AF65-F5344CB8AC3E}">
        <p14:creationId xmlns:p14="http://schemas.microsoft.com/office/powerpoint/2010/main" val="46215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D123-5E02-3141-11A2-529BFDB4AC1D}"/>
              </a:ext>
            </a:extLst>
          </p:cNvPr>
          <p:cNvSpPr>
            <a:spLocks noGrp="1"/>
          </p:cNvSpPr>
          <p:nvPr>
            <p:ph type="title"/>
          </p:nvPr>
        </p:nvSpPr>
        <p:spPr/>
        <p:txBody>
          <a:bodyPr/>
          <a:lstStyle/>
          <a:p>
            <a:r>
              <a:rPr lang="en-PH" dirty="0"/>
              <a:t>Bi-Directional Search Algorithm</a:t>
            </a:r>
          </a:p>
        </p:txBody>
      </p:sp>
      <p:sp>
        <p:nvSpPr>
          <p:cNvPr id="3" name="Content Placeholder 2">
            <a:extLst>
              <a:ext uri="{FF2B5EF4-FFF2-40B4-BE49-F238E27FC236}">
                <a16:creationId xmlns:a16="http://schemas.microsoft.com/office/drawing/2014/main" id="{2A5AB6CD-9EDC-211C-B78C-A53509527687}"/>
              </a:ext>
            </a:extLst>
          </p:cNvPr>
          <p:cNvSpPr>
            <a:spLocks noGrp="1"/>
          </p:cNvSpPr>
          <p:nvPr>
            <p:ph idx="1"/>
          </p:nvPr>
        </p:nvSpPr>
        <p:spPr/>
        <p:txBody>
          <a:bodyPr>
            <a:normAutofit/>
          </a:bodyPr>
          <a:lstStyle/>
          <a:p>
            <a:r>
              <a:rPr lang="en-PH" dirty="0">
                <a:latin typeface="Calibri" panose="020F0502020204030204" pitchFamily="34" charset="0"/>
                <a:ea typeface="Calibri" panose="020F0502020204030204" pitchFamily="34" charset="0"/>
                <a:cs typeface="Times New Roman" panose="02020603050405020304" pitchFamily="18" charset="0"/>
              </a:rPr>
              <a:t>I</a:t>
            </a:r>
            <a:r>
              <a:rPr lang="en-PH" dirty="0">
                <a:effectLst/>
                <a:latin typeface="Calibri" panose="020F0502020204030204" pitchFamily="34" charset="0"/>
                <a:ea typeface="Calibri" panose="020F0502020204030204" pitchFamily="34" charset="0"/>
                <a:cs typeface="Times New Roman" panose="02020603050405020304" pitchFamily="18" charset="0"/>
              </a:rPr>
              <a:t>s a form of </a:t>
            </a:r>
            <a:r>
              <a:rPr lang="en-PH" b="1" dirty="0">
                <a:effectLst/>
                <a:latin typeface="Calibri" panose="020F0502020204030204" pitchFamily="34" charset="0"/>
                <a:ea typeface="Calibri" panose="020F0502020204030204" pitchFamily="34" charset="0"/>
                <a:cs typeface="Times New Roman" panose="02020603050405020304" pitchFamily="18" charset="0"/>
              </a:rPr>
              <a:t>Uninformed Search Algorithm</a:t>
            </a:r>
            <a:r>
              <a:rPr lang="en-PH" dirty="0">
                <a:effectLst/>
                <a:latin typeface="Calibri" panose="020F0502020204030204" pitchFamily="34" charset="0"/>
                <a:ea typeface="Calibri" panose="020F0502020204030204" pitchFamily="34" charset="0"/>
                <a:cs typeface="Times New Roman" panose="02020603050405020304" pitchFamily="18" charset="0"/>
              </a:rPr>
              <a:t> where we find the shortest path between the Starting Node from and to the End Node.</a:t>
            </a:r>
          </a:p>
          <a:p>
            <a:r>
              <a:rPr lang="en-PH" dirty="0">
                <a:latin typeface="Calibri" panose="020F0502020204030204" pitchFamily="34" charset="0"/>
                <a:ea typeface="Calibri" panose="020F0502020204030204" pitchFamily="34" charset="0"/>
                <a:cs typeface="Times New Roman" panose="02020603050405020304" pitchFamily="18" charset="0"/>
              </a:rPr>
              <a:t>We do this by creating two Breadth-First Search Algorithms: one starting from the Start Point to the End Point, and another starting from the End Point to the Start Point.</a:t>
            </a:r>
          </a:p>
          <a:p>
            <a:r>
              <a:rPr lang="en-PH" dirty="0">
                <a:latin typeface="Calibri" panose="020F0502020204030204" pitchFamily="34" charset="0"/>
                <a:ea typeface="Calibri" panose="020F0502020204030204" pitchFamily="34" charset="0"/>
                <a:cs typeface="Times New Roman" panose="02020603050405020304" pitchFamily="18" charset="0"/>
              </a:rPr>
              <a:t>A functionality of this search algorithm is to identify the shortest possible path from Start Point to End Point by performing two Breadth-First Searches simultaneously.</a:t>
            </a:r>
            <a:endParaRPr lang="en-PH" dirty="0"/>
          </a:p>
        </p:txBody>
      </p:sp>
    </p:spTree>
    <p:extLst>
      <p:ext uri="{BB962C8B-B14F-4D97-AF65-F5344CB8AC3E}">
        <p14:creationId xmlns:p14="http://schemas.microsoft.com/office/powerpoint/2010/main" val="311081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B945-E112-8AF7-1D53-8BCB0B5E7D38}"/>
              </a:ext>
            </a:extLst>
          </p:cNvPr>
          <p:cNvSpPr>
            <a:spLocks noGrp="1"/>
          </p:cNvSpPr>
          <p:nvPr>
            <p:ph type="title"/>
          </p:nvPr>
        </p:nvSpPr>
        <p:spPr/>
        <p:txBody>
          <a:bodyPr>
            <a:noAutofit/>
          </a:bodyPr>
          <a:lstStyle/>
          <a:p>
            <a:r>
              <a:rPr lang="en-US" sz="2400" b="1" dirty="0">
                <a:solidFill>
                  <a:schemeClr val="tx1">
                    <a:lumMod val="95000"/>
                    <a:lumOff val="5000"/>
                  </a:schemeClr>
                </a:solidFill>
              </a:rPr>
              <a:t>I:</a:t>
            </a:r>
            <a:r>
              <a:rPr lang="en-US" sz="2400" dirty="0">
                <a:solidFill>
                  <a:schemeClr val="tx1">
                    <a:lumMod val="95000"/>
                    <a:lumOff val="5000"/>
                  </a:schemeClr>
                </a:solidFill>
              </a:rPr>
              <a:t> Come up with a simple problem from your (daily or weekly) routine or your favorite game features that you want to improve.</a:t>
            </a:r>
            <a:endParaRPr lang="en-PH" sz="2400" dirty="0">
              <a:solidFill>
                <a:schemeClr val="tx1">
                  <a:lumMod val="95000"/>
                  <a:lumOff val="5000"/>
                </a:schemeClr>
              </a:solidFill>
            </a:endParaRPr>
          </a:p>
        </p:txBody>
      </p:sp>
      <p:pic>
        <p:nvPicPr>
          <p:cNvPr id="6" name="Content Placeholder 5">
            <a:extLst>
              <a:ext uri="{FF2B5EF4-FFF2-40B4-BE49-F238E27FC236}">
                <a16:creationId xmlns:a16="http://schemas.microsoft.com/office/drawing/2014/main" id="{AB40ADFE-C246-5FDB-D7A5-BAF0DF57F1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
        <p:nvSpPr>
          <p:cNvPr id="4" name="Text Placeholder 3">
            <a:extLst>
              <a:ext uri="{FF2B5EF4-FFF2-40B4-BE49-F238E27FC236}">
                <a16:creationId xmlns:a16="http://schemas.microsoft.com/office/drawing/2014/main" id="{9980BD34-8D33-055C-743A-3D064E35B6B1}"/>
              </a:ext>
            </a:extLst>
          </p:cNvPr>
          <p:cNvSpPr>
            <a:spLocks noGrp="1"/>
          </p:cNvSpPr>
          <p:nvPr>
            <p:ph type="body" sz="half" idx="2"/>
          </p:nvPr>
        </p:nvSpPr>
        <p:spPr/>
        <p:txBody>
          <a:bodyPr>
            <a:normAutofit/>
          </a:bodyPr>
          <a:lstStyle/>
          <a:p>
            <a:r>
              <a:rPr lang="en-US" sz="2000" b="1" dirty="0">
                <a:solidFill>
                  <a:schemeClr val="tx1">
                    <a:lumMod val="65000"/>
                    <a:lumOff val="35000"/>
                  </a:schemeClr>
                </a:solidFill>
              </a:rPr>
              <a:t>P</a:t>
            </a:r>
            <a:r>
              <a:rPr lang="en-PH" sz="2000" b="1" dirty="0" err="1">
                <a:solidFill>
                  <a:schemeClr val="tx1">
                    <a:lumMod val="65000"/>
                    <a:lumOff val="35000"/>
                  </a:schemeClr>
                </a:solidFill>
              </a:rPr>
              <a:t>roblem</a:t>
            </a:r>
            <a:r>
              <a:rPr lang="en-PH" sz="2000" b="1" dirty="0">
                <a:solidFill>
                  <a:schemeClr val="tx1">
                    <a:lumMod val="65000"/>
                    <a:lumOff val="35000"/>
                  </a:schemeClr>
                </a:solidFill>
              </a:rPr>
              <a:t>:</a:t>
            </a:r>
            <a:r>
              <a:rPr lang="en-PH" sz="2000" dirty="0">
                <a:solidFill>
                  <a:schemeClr val="tx1">
                    <a:lumMod val="65000"/>
                    <a:lumOff val="35000"/>
                  </a:schemeClr>
                </a:solidFill>
              </a:rPr>
              <a:t> KJ wants to go to Allan at </a:t>
            </a:r>
            <a:r>
              <a:rPr lang="en-PH" sz="2000" dirty="0" err="1">
                <a:solidFill>
                  <a:schemeClr val="tx1">
                    <a:lumMod val="65000"/>
                    <a:lumOff val="35000"/>
                  </a:schemeClr>
                </a:solidFill>
              </a:rPr>
              <a:t>Parola</a:t>
            </a:r>
            <a:r>
              <a:rPr lang="en-PH" sz="2000" dirty="0">
                <a:solidFill>
                  <a:schemeClr val="tx1">
                    <a:lumMod val="65000"/>
                    <a:lumOff val="35000"/>
                  </a:schemeClr>
                </a:solidFill>
              </a:rPr>
              <a:t> but is not familiar with the path from </a:t>
            </a:r>
            <a:r>
              <a:rPr lang="en-PH" sz="2000" dirty="0" err="1">
                <a:solidFill>
                  <a:schemeClr val="tx1">
                    <a:lumMod val="65000"/>
                    <a:lumOff val="35000"/>
                  </a:schemeClr>
                </a:solidFill>
              </a:rPr>
              <a:t>Tagbak</a:t>
            </a:r>
            <a:r>
              <a:rPr lang="en-PH" sz="2000" dirty="0">
                <a:solidFill>
                  <a:schemeClr val="tx1">
                    <a:lumMod val="65000"/>
                    <a:lumOff val="35000"/>
                  </a:schemeClr>
                </a:solidFill>
              </a:rPr>
              <a:t> to </a:t>
            </a:r>
            <a:r>
              <a:rPr lang="en-PH" sz="2000" dirty="0" err="1">
                <a:solidFill>
                  <a:schemeClr val="tx1">
                    <a:lumMod val="65000"/>
                    <a:lumOff val="35000"/>
                  </a:schemeClr>
                </a:solidFill>
              </a:rPr>
              <a:t>Parola</a:t>
            </a:r>
            <a:r>
              <a:rPr lang="en-PH" sz="2000" dirty="0">
                <a:solidFill>
                  <a:schemeClr val="tx1">
                    <a:lumMod val="65000"/>
                    <a:lumOff val="35000"/>
                  </a:schemeClr>
                </a:solidFill>
              </a:rPr>
              <a:t>. Allan on the other hand does not know the path from </a:t>
            </a:r>
            <a:r>
              <a:rPr lang="en-PH" sz="2000" dirty="0" err="1">
                <a:solidFill>
                  <a:schemeClr val="tx1">
                    <a:lumMod val="65000"/>
                    <a:lumOff val="35000"/>
                  </a:schemeClr>
                </a:solidFill>
              </a:rPr>
              <a:t>Parola</a:t>
            </a:r>
            <a:r>
              <a:rPr lang="en-PH" sz="2000" dirty="0">
                <a:solidFill>
                  <a:schemeClr val="tx1">
                    <a:lumMod val="65000"/>
                    <a:lumOff val="35000"/>
                  </a:schemeClr>
                </a:solidFill>
              </a:rPr>
              <a:t> to </a:t>
            </a:r>
            <a:r>
              <a:rPr lang="en-PH" sz="2000" dirty="0" err="1">
                <a:solidFill>
                  <a:schemeClr val="tx1">
                    <a:lumMod val="65000"/>
                    <a:lumOff val="35000"/>
                  </a:schemeClr>
                </a:solidFill>
              </a:rPr>
              <a:t>Tagbak</a:t>
            </a:r>
            <a:r>
              <a:rPr lang="en-PH" sz="2000" dirty="0">
                <a:solidFill>
                  <a:schemeClr val="tx1">
                    <a:lumMod val="65000"/>
                    <a:lumOff val="35000"/>
                  </a:schemeClr>
                </a:solidFill>
              </a:rPr>
              <a:t> either. They need to meet as soon as possible because they have an appointment at </a:t>
            </a:r>
            <a:r>
              <a:rPr lang="en-PH" sz="2000" dirty="0" err="1">
                <a:solidFill>
                  <a:schemeClr val="tx1">
                    <a:lumMod val="65000"/>
                    <a:lumOff val="35000"/>
                  </a:schemeClr>
                </a:solidFill>
              </a:rPr>
              <a:t>Parola</a:t>
            </a:r>
            <a:r>
              <a:rPr lang="en-PH" sz="2000" dirty="0">
                <a:solidFill>
                  <a:schemeClr val="tx1">
                    <a:lumMod val="65000"/>
                    <a:lumOff val="35000"/>
                  </a:schemeClr>
                </a:solidFill>
              </a:rPr>
              <a:t> and they can’t be late.</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08169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C4B6-63A3-C335-C51E-51AE1CDE43AF}"/>
              </a:ext>
            </a:extLst>
          </p:cNvPr>
          <p:cNvSpPr>
            <a:spLocks noGrp="1"/>
          </p:cNvSpPr>
          <p:nvPr>
            <p:ph type="title"/>
          </p:nvPr>
        </p:nvSpPr>
        <p:spPr/>
        <p:txBody>
          <a:bodyPr>
            <a:normAutofit/>
          </a:bodyPr>
          <a:lstStyle/>
          <a:p>
            <a:r>
              <a:rPr lang="en-US" sz="2400" b="1" dirty="0"/>
              <a:t>I:</a:t>
            </a:r>
            <a:r>
              <a:rPr lang="en-US" sz="2400" dirty="0"/>
              <a:t> From this problem, justify why it is considered a problem.</a:t>
            </a:r>
            <a:endParaRPr lang="en-PH" sz="2400" dirty="0"/>
          </a:p>
        </p:txBody>
      </p:sp>
      <p:sp>
        <p:nvSpPr>
          <p:cNvPr id="4" name="Text Placeholder 3">
            <a:extLst>
              <a:ext uri="{FF2B5EF4-FFF2-40B4-BE49-F238E27FC236}">
                <a16:creationId xmlns:a16="http://schemas.microsoft.com/office/drawing/2014/main" id="{D12E1FF2-9234-1437-46C9-5DF92C9974FC}"/>
              </a:ext>
            </a:extLst>
          </p:cNvPr>
          <p:cNvSpPr>
            <a:spLocks noGrp="1"/>
          </p:cNvSpPr>
          <p:nvPr>
            <p:ph type="body" sz="half" idx="2"/>
          </p:nvPr>
        </p:nvSpPr>
        <p:spPr/>
        <p:txBody>
          <a:bodyPr>
            <a:normAutofit/>
          </a:bodyPr>
          <a:lstStyle/>
          <a:p>
            <a:r>
              <a:rPr lang="en-US" sz="2000" b="1" dirty="0">
                <a:solidFill>
                  <a:schemeClr val="tx1">
                    <a:lumMod val="65000"/>
                    <a:lumOff val="35000"/>
                  </a:schemeClr>
                </a:solidFill>
              </a:rPr>
              <a:t>Response:</a:t>
            </a:r>
            <a:r>
              <a:rPr lang="en-US" sz="2000" dirty="0">
                <a:solidFill>
                  <a:schemeClr val="tx1">
                    <a:lumMod val="65000"/>
                    <a:lumOff val="35000"/>
                  </a:schemeClr>
                </a:solidFill>
              </a:rPr>
              <a:t> This is considered a problem because there are multiple ways for KJ to reach </a:t>
            </a:r>
            <a:r>
              <a:rPr lang="en-US" sz="2000" dirty="0" err="1">
                <a:solidFill>
                  <a:schemeClr val="tx1">
                    <a:lumMod val="65000"/>
                    <a:lumOff val="35000"/>
                  </a:schemeClr>
                </a:solidFill>
              </a:rPr>
              <a:t>Parola</a:t>
            </a:r>
            <a:r>
              <a:rPr lang="en-US" sz="2000" dirty="0">
                <a:solidFill>
                  <a:schemeClr val="tx1">
                    <a:lumMod val="65000"/>
                    <a:lumOff val="35000"/>
                  </a:schemeClr>
                </a:solidFill>
              </a:rPr>
              <a:t> and so does Allan to </a:t>
            </a:r>
            <a:r>
              <a:rPr lang="en-US" sz="2000" dirty="0" err="1">
                <a:solidFill>
                  <a:schemeClr val="tx1">
                    <a:lumMod val="65000"/>
                    <a:lumOff val="35000"/>
                  </a:schemeClr>
                </a:solidFill>
              </a:rPr>
              <a:t>Tagbak</a:t>
            </a:r>
            <a:r>
              <a:rPr lang="en-US" sz="2000" dirty="0">
                <a:solidFill>
                  <a:schemeClr val="tx1">
                    <a:lumMod val="65000"/>
                    <a:lumOff val="35000"/>
                  </a:schemeClr>
                </a:solidFill>
              </a:rPr>
              <a:t>. They are running out of time and they have to work together to simultaneously explore the possible paths from their end and when they meet, they will discuss how to get from </a:t>
            </a:r>
            <a:r>
              <a:rPr lang="en-US" sz="2000" dirty="0" err="1">
                <a:solidFill>
                  <a:schemeClr val="tx1">
                    <a:lumMod val="65000"/>
                    <a:lumOff val="35000"/>
                  </a:schemeClr>
                </a:solidFill>
              </a:rPr>
              <a:t>Tagbak</a:t>
            </a:r>
            <a:r>
              <a:rPr lang="en-US" sz="2000" dirty="0">
                <a:solidFill>
                  <a:schemeClr val="tx1">
                    <a:lumMod val="65000"/>
                    <a:lumOff val="35000"/>
                  </a:schemeClr>
                </a:solidFill>
              </a:rPr>
              <a:t> (KJ) to </a:t>
            </a:r>
            <a:r>
              <a:rPr lang="en-US" sz="2000" dirty="0" err="1">
                <a:solidFill>
                  <a:schemeClr val="tx1">
                    <a:lumMod val="65000"/>
                    <a:lumOff val="35000"/>
                  </a:schemeClr>
                </a:solidFill>
              </a:rPr>
              <a:t>Parola</a:t>
            </a:r>
            <a:r>
              <a:rPr lang="en-US" sz="2000" dirty="0">
                <a:solidFill>
                  <a:schemeClr val="tx1">
                    <a:lumMod val="65000"/>
                    <a:lumOff val="35000"/>
                  </a:schemeClr>
                </a:solidFill>
              </a:rPr>
              <a:t> (Allan).</a:t>
            </a:r>
            <a:endParaRPr lang="en-PH" sz="2000" dirty="0">
              <a:solidFill>
                <a:schemeClr val="tx1">
                  <a:lumMod val="65000"/>
                  <a:lumOff val="35000"/>
                </a:schemeClr>
              </a:solidFill>
            </a:endParaRPr>
          </a:p>
        </p:txBody>
      </p:sp>
      <p:pic>
        <p:nvPicPr>
          <p:cNvPr id="5" name="Content Placeholder 5">
            <a:extLst>
              <a:ext uri="{FF2B5EF4-FFF2-40B4-BE49-F238E27FC236}">
                <a16:creationId xmlns:a16="http://schemas.microsoft.com/office/drawing/2014/main" id="{CC73FD3E-CD6A-0DD7-DDF7-C29C9248B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97271"/>
            <a:ext cx="6172200" cy="3471862"/>
          </a:xfrm>
        </p:spPr>
      </p:pic>
    </p:spTree>
    <p:extLst>
      <p:ext uri="{BB962C8B-B14F-4D97-AF65-F5344CB8AC3E}">
        <p14:creationId xmlns:p14="http://schemas.microsoft.com/office/powerpoint/2010/main" val="66444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3071-D689-0E36-809D-CFEE896C9E96}"/>
              </a:ext>
            </a:extLst>
          </p:cNvPr>
          <p:cNvSpPr>
            <a:spLocks noGrp="1"/>
          </p:cNvSpPr>
          <p:nvPr>
            <p:ph type="title"/>
          </p:nvPr>
        </p:nvSpPr>
        <p:spPr/>
        <p:txBody>
          <a:bodyPr>
            <a:noAutofit/>
          </a:bodyPr>
          <a:lstStyle/>
          <a:p>
            <a:r>
              <a:rPr lang="en-US" sz="2400" b="1" dirty="0"/>
              <a:t>I:</a:t>
            </a:r>
            <a:r>
              <a:rPr lang="en-US" sz="2400" dirty="0"/>
              <a:t> Use the uninformed search to solve your problem &amp; choose what search category you’ll use (Space search or Search Tree).</a:t>
            </a:r>
            <a:endParaRPr lang="en-PH" sz="2400" dirty="0"/>
          </a:p>
        </p:txBody>
      </p:sp>
      <p:sp>
        <p:nvSpPr>
          <p:cNvPr id="4" name="Text Placeholder 3">
            <a:extLst>
              <a:ext uri="{FF2B5EF4-FFF2-40B4-BE49-F238E27FC236}">
                <a16:creationId xmlns:a16="http://schemas.microsoft.com/office/drawing/2014/main" id="{99273042-8265-286F-7729-7D0332CA121D}"/>
              </a:ext>
            </a:extLst>
          </p:cNvPr>
          <p:cNvSpPr>
            <a:spLocks noGrp="1"/>
          </p:cNvSpPr>
          <p:nvPr>
            <p:ph type="body" sz="half" idx="2"/>
          </p:nvPr>
        </p:nvSpPr>
        <p:spPr/>
        <p:txBody>
          <a:bodyPr>
            <a:normAutofit/>
          </a:bodyPr>
          <a:lstStyle/>
          <a:p>
            <a:r>
              <a:rPr lang="en-US" sz="2000" b="1" dirty="0">
                <a:solidFill>
                  <a:schemeClr val="tx1">
                    <a:lumMod val="65000"/>
                    <a:lumOff val="35000"/>
                  </a:schemeClr>
                </a:solidFill>
              </a:rPr>
              <a:t>Solution:</a:t>
            </a:r>
            <a:r>
              <a:rPr lang="en-US" sz="2000" dirty="0">
                <a:solidFill>
                  <a:schemeClr val="tx1">
                    <a:lumMod val="65000"/>
                    <a:lumOff val="35000"/>
                  </a:schemeClr>
                </a:solidFill>
              </a:rPr>
              <a:t> We will be using a Search Tree.</a:t>
            </a:r>
            <a:endParaRPr lang="en-PH" sz="2000" dirty="0">
              <a:solidFill>
                <a:schemeClr val="tx1">
                  <a:lumMod val="65000"/>
                  <a:lumOff val="35000"/>
                </a:schemeClr>
              </a:solidFill>
            </a:endParaRPr>
          </a:p>
        </p:txBody>
      </p:sp>
      <p:pic>
        <p:nvPicPr>
          <p:cNvPr id="7" name="Content Placeholder 5">
            <a:extLst>
              <a:ext uri="{FF2B5EF4-FFF2-40B4-BE49-F238E27FC236}">
                <a16:creationId xmlns:a16="http://schemas.microsoft.com/office/drawing/2014/main" id="{595C8BAA-31E6-F4A9-8F69-71A8DEB0BF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Tree>
    <p:extLst>
      <p:ext uri="{BB962C8B-B14F-4D97-AF65-F5344CB8AC3E}">
        <p14:creationId xmlns:p14="http://schemas.microsoft.com/office/powerpoint/2010/main" val="173672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1EBA-3920-319C-14D6-92D25B6277A5}"/>
              </a:ext>
            </a:extLst>
          </p:cNvPr>
          <p:cNvSpPr>
            <a:spLocks noGrp="1"/>
          </p:cNvSpPr>
          <p:nvPr>
            <p:ph type="title"/>
          </p:nvPr>
        </p:nvSpPr>
        <p:spPr>
          <a:xfrm>
            <a:off x="838200" y="347196"/>
            <a:ext cx="10515600" cy="1325563"/>
          </a:xfrm>
        </p:spPr>
        <p:txBody>
          <a:bodyPr/>
          <a:lstStyle/>
          <a:p>
            <a:r>
              <a:rPr lang="en-US" dirty="0"/>
              <a:t>Step 1:</a:t>
            </a:r>
            <a:endParaRPr lang="en-PH" dirty="0"/>
          </a:p>
        </p:txBody>
      </p:sp>
      <p:pic>
        <p:nvPicPr>
          <p:cNvPr id="5" name="Content Placeholder 4">
            <a:extLst>
              <a:ext uri="{FF2B5EF4-FFF2-40B4-BE49-F238E27FC236}">
                <a16:creationId xmlns:a16="http://schemas.microsoft.com/office/drawing/2014/main" id="{2A1129A2-C9EF-9C15-C189-01320E476B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45595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D511-1848-569D-D7A7-16D63E0B4BAC}"/>
              </a:ext>
            </a:extLst>
          </p:cNvPr>
          <p:cNvSpPr>
            <a:spLocks noGrp="1"/>
          </p:cNvSpPr>
          <p:nvPr>
            <p:ph type="title"/>
          </p:nvPr>
        </p:nvSpPr>
        <p:spPr/>
        <p:txBody>
          <a:bodyPr/>
          <a:lstStyle/>
          <a:p>
            <a:r>
              <a:rPr lang="en-US" dirty="0"/>
              <a:t>Step 2:</a:t>
            </a:r>
            <a:endParaRPr lang="en-PH" dirty="0"/>
          </a:p>
        </p:txBody>
      </p:sp>
      <p:pic>
        <p:nvPicPr>
          <p:cNvPr id="5" name="Content Placeholder 4">
            <a:extLst>
              <a:ext uri="{FF2B5EF4-FFF2-40B4-BE49-F238E27FC236}">
                <a16:creationId xmlns:a16="http://schemas.microsoft.com/office/drawing/2014/main" id="{FEA24C6C-2642-0CD1-3E05-899DEEEA72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38166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7A93-2EE5-828B-35C8-C9CF106A2F20}"/>
              </a:ext>
            </a:extLst>
          </p:cNvPr>
          <p:cNvSpPr>
            <a:spLocks noGrp="1"/>
          </p:cNvSpPr>
          <p:nvPr>
            <p:ph type="title"/>
          </p:nvPr>
        </p:nvSpPr>
        <p:spPr/>
        <p:txBody>
          <a:bodyPr/>
          <a:lstStyle/>
          <a:p>
            <a:r>
              <a:rPr lang="en-US" dirty="0"/>
              <a:t>Step 3:</a:t>
            </a:r>
            <a:endParaRPr lang="en-PH" dirty="0"/>
          </a:p>
        </p:txBody>
      </p:sp>
      <p:pic>
        <p:nvPicPr>
          <p:cNvPr id="5" name="Content Placeholder 4">
            <a:extLst>
              <a:ext uri="{FF2B5EF4-FFF2-40B4-BE49-F238E27FC236}">
                <a16:creationId xmlns:a16="http://schemas.microsoft.com/office/drawing/2014/main" id="{15CE1918-8E5B-F7DE-20DA-87E822ABA7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674765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472</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BI-DIRECTIONAL SEARCH ALGORITHM</vt:lpstr>
      <vt:lpstr>Uninformed Search Algorithm</vt:lpstr>
      <vt:lpstr>Bi-Directional Search Algorithm</vt:lpstr>
      <vt:lpstr>I: Come up with a simple problem from your (daily or weekly) routine or your favorite game features that you want to improve.</vt:lpstr>
      <vt:lpstr>I: From this problem, justify why it is considered a problem.</vt:lpstr>
      <vt:lpstr>I: Use the uninformed search to solve your problem &amp; choose what search category you’ll use (Space search or Search Tree).</vt:lpstr>
      <vt:lpstr>Step 1:</vt:lpstr>
      <vt:lpstr>Step 2:</vt:lpstr>
      <vt:lpstr>Step 3:</vt:lpstr>
      <vt:lpstr>Bi-Directional Search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BI-DIRECTIONAL SEARCH ALGORITHM</dc:title>
  <dc:creator>Allan</dc:creator>
  <cp:lastModifiedBy>Allan</cp:lastModifiedBy>
  <cp:revision>8</cp:revision>
  <dcterms:created xsi:type="dcterms:W3CDTF">2023-08-23T14:39:14Z</dcterms:created>
  <dcterms:modified xsi:type="dcterms:W3CDTF">2023-08-24T03:25:38Z</dcterms:modified>
</cp:coreProperties>
</file>