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5" r:id="rId2"/>
    <p:sldId id="296" r:id="rId3"/>
    <p:sldId id="278" r:id="rId4"/>
    <p:sldId id="277" r:id="rId5"/>
    <p:sldId id="285" r:id="rId6"/>
    <p:sldId id="287" r:id="rId7"/>
    <p:sldId id="293" r:id="rId8"/>
    <p:sldId id="286" r:id="rId9"/>
    <p:sldId id="290" r:id="rId10"/>
    <p:sldId id="289" r:id="rId11"/>
    <p:sldId id="288" r:id="rId12"/>
    <p:sldId id="291"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0F3"/>
    <a:srgbClr val="003D7D"/>
    <a:srgbClr val="334D80"/>
    <a:srgbClr val="338DCD"/>
    <a:srgbClr val="DCDCDC"/>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576" autoAdjust="0"/>
  </p:normalViewPr>
  <p:slideViewPr>
    <p:cSldViewPr snapToGrid="0">
      <p:cViewPr varScale="1">
        <p:scale>
          <a:sx n="45" d="100"/>
          <a:sy n="45" d="100"/>
        </p:scale>
        <p:origin x="14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A78A6-77A4-49FF-A6C3-D0696CB09D13}" type="datetimeFigureOut">
              <a:rPr lang="en-US" smtClean="0"/>
              <a:t>11/27/2015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02314-3BA0-41ED-B7D4-915950F5B2C9}" type="slidenum">
              <a:rPr lang="en-US" smtClean="0"/>
              <a:t>‹#›</a:t>
            </a:fld>
            <a:endParaRPr lang="en-US"/>
          </a:p>
        </p:txBody>
      </p:sp>
    </p:spTree>
    <p:extLst>
      <p:ext uri="{BB962C8B-B14F-4D97-AF65-F5344CB8AC3E}">
        <p14:creationId xmlns:p14="http://schemas.microsoft.com/office/powerpoint/2010/main" val="417937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0596E5-6523-4DD8-A9ED-0418BD42519C}"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11/27/2015 1:15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21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02314-3BA0-41ED-B7D4-915950F5B2C9}" type="slidenum">
              <a:rPr lang="en-US" smtClean="0"/>
              <a:t>3</a:t>
            </a:fld>
            <a:endParaRPr lang="en-US"/>
          </a:p>
        </p:txBody>
      </p:sp>
    </p:spTree>
    <p:extLst>
      <p:ext uri="{BB962C8B-B14F-4D97-AF65-F5344CB8AC3E}">
        <p14:creationId xmlns:p14="http://schemas.microsoft.com/office/powerpoint/2010/main" val="742062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02314-3BA0-41ED-B7D4-915950F5B2C9}" type="slidenum">
              <a:rPr lang="en-US" smtClean="0"/>
              <a:t>5</a:t>
            </a:fld>
            <a:endParaRPr lang="en-US"/>
          </a:p>
        </p:txBody>
      </p:sp>
    </p:spTree>
    <p:extLst>
      <p:ext uri="{BB962C8B-B14F-4D97-AF65-F5344CB8AC3E}">
        <p14:creationId xmlns:p14="http://schemas.microsoft.com/office/powerpoint/2010/main" val="262611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02314-3BA0-41ED-B7D4-915950F5B2C9}" type="slidenum">
              <a:rPr lang="en-US" smtClean="0"/>
              <a:t>6</a:t>
            </a:fld>
            <a:endParaRPr lang="en-US"/>
          </a:p>
        </p:txBody>
      </p:sp>
    </p:spTree>
    <p:extLst>
      <p:ext uri="{BB962C8B-B14F-4D97-AF65-F5344CB8AC3E}">
        <p14:creationId xmlns:p14="http://schemas.microsoft.com/office/powerpoint/2010/main" val="78427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02314-3BA0-41ED-B7D4-915950F5B2C9}" type="slidenum">
              <a:rPr lang="en-US" smtClean="0"/>
              <a:t>7</a:t>
            </a:fld>
            <a:endParaRPr lang="en-US"/>
          </a:p>
        </p:txBody>
      </p:sp>
    </p:spTree>
    <p:extLst>
      <p:ext uri="{BB962C8B-B14F-4D97-AF65-F5344CB8AC3E}">
        <p14:creationId xmlns:p14="http://schemas.microsoft.com/office/powerpoint/2010/main" val="29677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02314-3BA0-41ED-B7D4-915950F5B2C9}" type="slidenum">
              <a:rPr lang="en-US" smtClean="0"/>
              <a:t>8</a:t>
            </a:fld>
            <a:endParaRPr lang="en-US"/>
          </a:p>
        </p:txBody>
      </p:sp>
    </p:spTree>
    <p:extLst>
      <p:ext uri="{BB962C8B-B14F-4D97-AF65-F5344CB8AC3E}">
        <p14:creationId xmlns:p14="http://schemas.microsoft.com/office/powerpoint/2010/main" val="3939199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 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C46F68-936A-4288-A909-62026D1AFF3E}" type="datetime1">
              <a:rPr lang="en-US" smtClean="0">
                <a:solidFill>
                  <a:prstClr val="black"/>
                </a:solidFill>
              </a:rPr>
              <a:pPr/>
              <a:t>11/27/2015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442617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0E54AC-A304-4CEC-87B3-B3ACB35CC6D3}"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EED4EC-9AC1-4B35-9C5C-D78EE8F377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203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0E54AC-A304-4CEC-87B3-B3ACB35CC6D3}"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EED4EC-9AC1-4B35-9C5C-D78EE8F377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221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0E54AC-A304-4CEC-87B3-B3ACB35CC6D3}"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EED4EC-9AC1-4B35-9C5C-D78EE8F377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2693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66063" y="1187644"/>
            <a:ext cx="6278150" cy="3586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smtClean="0">
                <a:ln>
                  <a:noFill/>
                </a:ln>
                <a:gradFill>
                  <a:gsLst>
                    <a:gs pos="2000">
                      <a:prstClr val="white"/>
                    </a:gs>
                    <a:gs pos="98000">
                      <a:prstClr val="white"/>
                    </a:gs>
                  </a:gsLst>
                  <a:lin ang="5400000" scaled="1"/>
                </a:gradFill>
                <a:effectLst/>
                <a:uLnTx/>
                <a:uFillTx/>
                <a:latin typeface="Calibri" panose="020F0502020204030204"/>
                <a:ea typeface="Segoe UI" pitchFamily="34" charset="0"/>
                <a:cs typeface="Segoe UI" pitchFamily="34" charset="0"/>
              </a:rPr>
              <a:t>    </a:t>
            </a:r>
          </a:p>
        </p:txBody>
      </p:sp>
      <p:sp>
        <p:nvSpPr>
          <p:cNvPr id="9" name="Title 1"/>
          <p:cNvSpPr>
            <a:spLocks noGrp="1"/>
          </p:cNvSpPr>
          <p:nvPr userDrawn="1">
            <p:ph type="title" hasCustomPrompt="1"/>
          </p:nvPr>
        </p:nvSpPr>
        <p:spPr bwMode="auto">
          <a:xfrm>
            <a:off x="269302" y="2084192"/>
            <a:ext cx="6274911" cy="1793104"/>
          </a:xfrm>
          <a:noFill/>
        </p:spPr>
        <p:txBody>
          <a:bodyPr lIns="146304" tIns="91440" rIns="146304" bIns="91440" anchor="t" anchorCtr="0"/>
          <a:lstStyle>
            <a:lvl1pPr>
              <a:defRPr sz="5294" spc="-98" baseline="0">
                <a:gradFill>
                  <a:gsLst>
                    <a:gs pos="2000">
                      <a:schemeClr val="tx1"/>
                    </a:gs>
                    <a:gs pos="98000">
                      <a:schemeClr val="tx1"/>
                    </a:gs>
                  </a:gsLst>
                  <a:lin ang="5400000" scaled="1"/>
                </a:gradFill>
              </a:defRPr>
            </a:lvl1pPr>
          </a:lstStyle>
          <a:p>
            <a:r>
              <a:rPr lang="en-US" dirty="0" smtClean="0"/>
              <a:t>Presentation title</a:t>
            </a:r>
            <a:endParaRPr lang="en-US" dirty="0"/>
          </a:p>
        </p:txBody>
      </p:sp>
      <p:sp>
        <p:nvSpPr>
          <p:cNvPr id="3" name="Text Placeholder 2"/>
          <p:cNvSpPr>
            <a:spLocks noGrp="1"/>
          </p:cNvSpPr>
          <p:nvPr userDrawn="1">
            <p:ph type="body" sz="quarter" idx="14" hasCustomPrompt="1"/>
          </p:nvPr>
        </p:nvSpPr>
        <p:spPr bwMode="auto">
          <a:xfrm>
            <a:off x="267682" y="3877276"/>
            <a:ext cx="5380106" cy="1793104"/>
          </a:xfrm>
          <a:noFill/>
        </p:spPr>
        <p:txBody>
          <a:bodyPr tIns="109728" bIns="109728">
            <a:noAutofit/>
          </a:bodyPr>
          <a:lstStyle>
            <a:lvl1pPr marL="0" indent="0">
              <a:spcBef>
                <a:spcPts val="0"/>
              </a:spcBef>
              <a:buNone/>
              <a:defRPr sz="3137">
                <a:gradFill>
                  <a:gsLst>
                    <a:gs pos="2000">
                      <a:schemeClr val="tx1"/>
                    </a:gs>
                    <a:gs pos="98000">
                      <a:schemeClr val="tx1"/>
                    </a:gs>
                  </a:gsLst>
                  <a:lin ang="5400000" scaled="1"/>
                </a:gradFill>
              </a:defRPr>
            </a:lvl1pPr>
          </a:lstStyle>
          <a:p>
            <a:pPr lvl="0"/>
            <a:r>
              <a:rPr lang="en-US" dirty="0" smtClean="0"/>
              <a:t>Speaker Name</a:t>
            </a:r>
          </a:p>
        </p:txBody>
      </p:sp>
      <p:pic>
        <p:nvPicPr>
          <p:cNvPr id="229" name="Picture 2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
        <p:nvSpPr>
          <p:cNvPr id="230" name="Freeform 229"/>
          <p:cNvSpPr>
            <a:spLocks/>
          </p:cNvSpPr>
          <p:nvPr userDrawn="1"/>
        </p:nvSpPr>
        <p:spPr bwMode="auto">
          <a:xfrm>
            <a:off x="10424274" y="2491274"/>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1" name="Group 230"/>
          <p:cNvGrpSpPr/>
          <p:nvPr userDrawn="1"/>
        </p:nvGrpSpPr>
        <p:grpSpPr bwMode="auto">
          <a:xfrm>
            <a:off x="6237651" y="3558671"/>
            <a:ext cx="5290650" cy="20896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37" name="Freeform 42"/>
          <p:cNvSpPr>
            <a:spLocks/>
          </p:cNvSpPr>
          <p:nvPr userDrawn="1"/>
        </p:nvSpPr>
        <p:spPr bwMode="auto">
          <a:xfrm>
            <a:off x="8545302" y="1456607"/>
            <a:ext cx="1376370" cy="823852"/>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p:cNvSpPr>
            <a:spLocks/>
          </p:cNvSpPr>
          <p:nvPr userDrawn="1"/>
        </p:nvSpPr>
        <p:spPr bwMode="auto">
          <a:xfrm flipH="1">
            <a:off x="7394551" y="2280459"/>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36444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6" name="Picture Placeholder 10"/>
          <p:cNvSpPr>
            <a:spLocks noGrp="1"/>
          </p:cNvSpPr>
          <p:nvPr>
            <p:ph type="pic" sz="quarter" idx="18" hasCustomPrompt="1"/>
          </p:nvPr>
        </p:nvSpPr>
        <p:spPr>
          <a:xfrm>
            <a:off x="4470401" y="1841372"/>
            <a:ext cx="3403600" cy="3853197"/>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a:xfrm>
            <a:off x="609600" y="6356352"/>
            <a:ext cx="284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E0730F-B7E3-6A47-BE8A-187D77555B7C}"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165600" y="6356352"/>
            <a:ext cx="3860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a:xfrm>
            <a:off x="8737600" y="6356352"/>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A3E85D-0FC7-164D-9B9E-D8CDD8FC5B0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 name="Rectangle 11"/>
          <p:cNvSpPr/>
          <p:nvPr userDrawn="1"/>
        </p:nvSpPr>
        <p:spPr bwMode="auto">
          <a:xfrm>
            <a:off x="992753" y="1841372"/>
            <a:ext cx="3169920" cy="3853197"/>
          </a:xfrm>
          <a:prstGeom prst="rect">
            <a:avLst/>
          </a:prstGeom>
          <a:solidFill>
            <a:srgbClr val="005291">
              <a:alpha val="3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3" name="Rectangle 12"/>
          <p:cNvSpPr/>
          <p:nvPr userDrawn="1"/>
        </p:nvSpPr>
        <p:spPr bwMode="auto">
          <a:xfrm>
            <a:off x="8095701" y="1841372"/>
            <a:ext cx="3169920" cy="3853197"/>
          </a:xfrm>
          <a:prstGeom prst="rect">
            <a:avLst/>
          </a:prstGeom>
          <a:solidFill>
            <a:srgbClr val="0092D2">
              <a:alpha val="3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6" name="Text Placeholder 3"/>
          <p:cNvSpPr>
            <a:spLocks noGrp="1"/>
          </p:cNvSpPr>
          <p:nvPr>
            <p:ph type="body" sz="quarter" idx="19" hasCustomPrompt="1"/>
          </p:nvPr>
        </p:nvSpPr>
        <p:spPr>
          <a:xfrm>
            <a:off x="8095702" y="1841374"/>
            <a:ext cx="3160997" cy="3853196"/>
          </a:xfrm>
        </p:spPr>
        <p:txBody>
          <a:bodyPr>
            <a:normAutofit/>
          </a:bodyPr>
          <a:lstStyle>
            <a:lvl1pPr marL="0" indent="0">
              <a:buNone/>
              <a:defRPr lang="en-US" sz="2400" b="0" kern="1200" dirty="0" smtClean="0">
                <a:solidFill>
                  <a:schemeClr val="tx1">
                    <a:lumMod val="65000"/>
                    <a:lumOff val="35000"/>
                  </a:schemeClr>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7" name="Text Placeholder 3"/>
          <p:cNvSpPr>
            <a:spLocks noGrp="1"/>
          </p:cNvSpPr>
          <p:nvPr>
            <p:ph type="body" sz="quarter" idx="20" hasCustomPrompt="1"/>
          </p:nvPr>
        </p:nvSpPr>
        <p:spPr>
          <a:xfrm>
            <a:off x="1043555" y="1854071"/>
            <a:ext cx="3115253" cy="3853199"/>
          </a:xfrm>
        </p:spPr>
        <p:txBody>
          <a:bodyPr>
            <a:normAutofit/>
          </a:bodyPr>
          <a:lstStyle>
            <a:lvl1pPr marL="0" indent="0">
              <a:buNone/>
              <a:defRPr lang="en-US" sz="2400" b="0" kern="1200" dirty="0" smtClean="0">
                <a:solidFill>
                  <a:schemeClr val="tx1">
                    <a:lumMod val="65000"/>
                    <a:lumOff val="35000"/>
                  </a:schemeClr>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4" name="Rectangle 13"/>
          <p:cNvSpPr/>
          <p:nvPr userDrawn="1"/>
        </p:nvSpPr>
        <p:spPr>
          <a:xfrm>
            <a:off x="600589" y="0"/>
            <a:ext cx="11591411" cy="802968"/>
          </a:xfrm>
          <a:prstGeom prst="rect">
            <a:avLst/>
          </a:prstGeom>
          <a:solidFill>
            <a:srgbClr val="0092D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p:cNvSpPr/>
          <p:nvPr userDrawn="1"/>
        </p:nvSpPr>
        <p:spPr>
          <a:xfrm>
            <a:off x="0" y="2"/>
            <a:ext cx="526219" cy="803471"/>
          </a:xfrm>
          <a:prstGeom prst="rect">
            <a:avLst/>
          </a:prstGeom>
          <a:solidFill>
            <a:srgbClr val="41B3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itle 1"/>
          <p:cNvSpPr>
            <a:spLocks noGrp="1"/>
          </p:cNvSpPr>
          <p:nvPr>
            <p:ph type="title" hasCustomPrompt="1"/>
          </p:nvPr>
        </p:nvSpPr>
        <p:spPr>
          <a:xfrm>
            <a:off x="764459" y="160664"/>
            <a:ext cx="11314128" cy="609600"/>
          </a:xfrm>
        </p:spPr>
        <p:txBody>
          <a:bodyPr tIns="0" anchor="t" anchorCtr="0">
            <a:noAutofit/>
          </a:bodyPr>
          <a:lstStyle>
            <a:lvl1pPr algn="l">
              <a:defRPr sz="29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5170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Metro template 9">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E0730F-B7E3-6A47-BE8A-187D77555B7C}"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A3E85D-0FC7-164D-9B9E-D8CDD8FC5B0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5" name="Rectangle 14"/>
          <p:cNvSpPr/>
          <p:nvPr userDrawn="1"/>
        </p:nvSpPr>
        <p:spPr bwMode="auto">
          <a:xfrm>
            <a:off x="2612219" y="1868083"/>
            <a:ext cx="9325781" cy="3809004"/>
          </a:xfrm>
          <a:prstGeom prst="rect">
            <a:avLst/>
          </a:prstGeom>
          <a:solidFill>
            <a:srgbClr val="0092D2">
              <a:alpha val="3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algn="l" defTabSz="914198" rtl="0" eaLnBrk="1" fontAlgn="base" latinLnBrk="0" hangingPunct="1">
              <a:lnSpc>
                <a:spcPct val="100000"/>
              </a:lnSpc>
              <a:spcBef>
                <a:spcPct val="0"/>
              </a:spcBef>
              <a:spcAft>
                <a:spcPct val="0"/>
              </a:spcAft>
              <a:buClr>
                <a:srgbClr val="41B3DC"/>
              </a:buClr>
              <a:buSzTx/>
              <a:buFont typeface="Arial" pitchFamily="34" charset="0"/>
              <a:buNone/>
              <a:tabLst/>
              <a:defRPr/>
            </a:pPr>
            <a:endParaRPr kumimoji="0" lang="en-US" sz="2000" b="0" i="0" u="none" strike="noStrike" kern="1200" cap="none" spc="-51" normalizeH="0" baseline="0" noProof="0" dirty="0" smtClean="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624063" y="1868083"/>
            <a:ext cx="1871133" cy="1859168"/>
          </a:xfrm>
          <a:solidFill>
            <a:srgbClr val="41B3DC">
              <a:alpha val="30000"/>
            </a:srgbClr>
          </a:solidFill>
        </p:spPr>
        <p:txBody>
          <a:bodyPr>
            <a:normAutofit/>
          </a:bodyPr>
          <a:lstStyle>
            <a:lvl1pPr marL="0" indent="0">
              <a:buNone/>
              <a:defRPr lang="en-US" sz="2400" b="0" kern="1200" dirty="0" smtClean="0">
                <a:solidFill>
                  <a:schemeClr val="tx1">
                    <a:lumMod val="65000"/>
                    <a:lumOff val="35000"/>
                  </a:schemeClr>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Picture Placeholder 8"/>
          <p:cNvSpPr>
            <a:spLocks noGrp="1"/>
          </p:cNvSpPr>
          <p:nvPr>
            <p:ph type="pic" sz="quarter" idx="17" hasCustomPrompt="1"/>
          </p:nvPr>
        </p:nvSpPr>
        <p:spPr>
          <a:xfrm>
            <a:off x="628945" y="3804718"/>
            <a:ext cx="1879127" cy="1872369"/>
          </a:xfrm>
          <a:solidFill>
            <a:srgbClr val="005291">
              <a:alpha val="30000"/>
            </a:srgbClr>
          </a:solidFill>
        </p:spPr>
        <p:txBody>
          <a:bodyPr>
            <a:normAutofit/>
          </a:bodyPr>
          <a:lstStyle>
            <a:lvl1pPr marL="0" indent="0">
              <a:buNone/>
              <a:defRPr lang="en-US" sz="2400" b="0" kern="1200" dirty="0">
                <a:solidFill>
                  <a:schemeClr val="tx1">
                    <a:lumMod val="65000"/>
                    <a:lumOff val="35000"/>
                  </a:schemeClr>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19" name="Text Placeholder 3"/>
          <p:cNvSpPr>
            <a:spLocks noGrp="1"/>
          </p:cNvSpPr>
          <p:nvPr>
            <p:ph type="body" sz="quarter" idx="18" hasCustomPrompt="1"/>
          </p:nvPr>
        </p:nvSpPr>
        <p:spPr>
          <a:xfrm>
            <a:off x="2612219" y="1868083"/>
            <a:ext cx="9325781" cy="3797504"/>
          </a:xfrm>
        </p:spPr>
        <p:txBody>
          <a:bodyPr>
            <a:normAutofit/>
          </a:bodyPr>
          <a:lstStyle>
            <a:lvl1pPr marL="0" indent="0">
              <a:buNone/>
              <a:defRPr lang="en-US" sz="2400" b="0" kern="1200" dirty="0" smtClean="0">
                <a:solidFill>
                  <a:schemeClr val="tx1">
                    <a:lumMod val="65000"/>
                    <a:lumOff val="35000"/>
                  </a:schemeClr>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6" name="Rectangle 15"/>
          <p:cNvSpPr/>
          <p:nvPr userDrawn="1"/>
        </p:nvSpPr>
        <p:spPr>
          <a:xfrm>
            <a:off x="600589" y="0"/>
            <a:ext cx="11591411" cy="802968"/>
          </a:xfrm>
          <a:prstGeom prst="rect">
            <a:avLst/>
          </a:prstGeom>
          <a:solidFill>
            <a:srgbClr val="0092D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p:cNvSpPr/>
          <p:nvPr userDrawn="1"/>
        </p:nvSpPr>
        <p:spPr>
          <a:xfrm>
            <a:off x="0" y="2"/>
            <a:ext cx="526219" cy="803471"/>
          </a:xfrm>
          <a:prstGeom prst="rect">
            <a:avLst/>
          </a:prstGeom>
          <a:solidFill>
            <a:srgbClr val="41B3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
          <p:cNvSpPr>
            <a:spLocks noGrp="1"/>
          </p:cNvSpPr>
          <p:nvPr>
            <p:ph type="title" hasCustomPrompt="1"/>
          </p:nvPr>
        </p:nvSpPr>
        <p:spPr>
          <a:xfrm>
            <a:off x="764459" y="160664"/>
            <a:ext cx="11314128" cy="609600"/>
          </a:xfrm>
        </p:spPr>
        <p:txBody>
          <a:bodyPr tIns="0" anchor="t" anchorCtr="0">
            <a:noAutofit/>
          </a:bodyPr>
          <a:lstStyle>
            <a:lvl1pPr algn="l">
              <a:defRPr sz="29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664961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40013"/>
            <a:ext cx="12192003" cy="6898013"/>
          </a:xfrm>
          <a:prstGeom prst="rect">
            <a:avLst/>
          </a:prstGeom>
        </p:spPr>
      </p:pic>
      <p:sp>
        <p:nvSpPr>
          <p:cNvPr id="13" name="Title 1"/>
          <p:cNvSpPr>
            <a:spLocks noGrp="1"/>
          </p:cNvSpPr>
          <p:nvPr>
            <p:ph type="title" hasCustomPrompt="1"/>
          </p:nvPr>
        </p:nvSpPr>
        <p:spPr>
          <a:xfrm>
            <a:off x="941699" y="5004128"/>
            <a:ext cx="10434725" cy="993459"/>
          </a:xfrm>
          <a:solidFill>
            <a:schemeClr val="accent2"/>
          </a:solidFill>
        </p:spPr>
        <p:txBody>
          <a:bodyPr anchor="t">
            <a:noAutofit/>
          </a:bodyPr>
          <a:lstStyle>
            <a:lvl1pPr algn="l">
              <a:lnSpc>
                <a:spcPct val="80000"/>
              </a:lnSpc>
              <a:defRPr sz="9600" b="0" cap="none" baseline="0">
                <a:solidFill>
                  <a:schemeClr val="bg1"/>
                </a:solidFill>
                <a:latin typeface="Segoe Light"/>
                <a:cs typeface="Segoe Light"/>
              </a:defRPr>
            </a:lvl1pPr>
          </a:lstStyle>
          <a:p>
            <a:r>
              <a:rPr lang="en-US" dirty="0" smtClean="0"/>
              <a:t>divider page</a:t>
            </a:r>
            <a:endParaRPr lang="en-US" dirty="0"/>
          </a:p>
        </p:txBody>
      </p:sp>
    </p:spTree>
    <p:extLst>
      <p:ext uri="{BB962C8B-B14F-4D97-AF65-F5344CB8AC3E}">
        <p14:creationId xmlns:p14="http://schemas.microsoft.com/office/powerpoint/2010/main" val="3656708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ne Content 1">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E0730F-B7E3-6A47-BE8A-187D77555B7C}"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A3E85D-0FC7-164D-9B9E-D8CDD8FC5B0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 name="Content Placeholder 2"/>
          <p:cNvSpPr>
            <a:spLocks noGrp="1"/>
          </p:cNvSpPr>
          <p:nvPr>
            <p:ph sz="half" idx="1"/>
          </p:nvPr>
        </p:nvSpPr>
        <p:spPr>
          <a:xfrm>
            <a:off x="609600" y="1220842"/>
            <a:ext cx="10972800" cy="4905324"/>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600589" y="0"/>
            <a:ext cx="11591411" cy="802968"/>
          </a:xfrm>
          <a:prstGeom prst="rect">
            <a:avLst/>
          </a:prstGeom>
          <a:solidFill>
            <a:srgbClr val="0092D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userDrawn="1"/>
        </p:nvSpPr>
        <p:spPr>
          <a:xfrm>
            <a:off x="0" y="2"/>
            <a:ext cx="526219" cy="803471"/>
          </a:xfrm>
          <a:prstGeom prst="rect">
            <a:avLst/>
          </a:prstGeom>
          <a:solidFill>
            <a:srgbClr val="41B3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itle 1"/>
          <p:cNvSpPr>
            <a:spLocks noGrp="1"/>
          </p:cNvSpPr>
          <p:nvPr>
            <p:ph type="title" hasCustomPrompt="1"/>
          </p:nvPr>
        </p:nvSpPr>
        <p:spPr>
          <a:xfrm>
            <a:off x="764459" y="160664"/>
            <a:ext cx="11314128" cy="609600"/>
          </a:xfrm>
        </p:spPr>
        <p:txBody>
          <a:bodyPr tIns="0" anchor="t" anchorCtr="0">
            <a:noAutofit/>
          </a:bodyPr>
          <a:lstStyle>
            <a:lvl1pPr algn="l">
              <a:defRPr sz="29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64530572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6"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7"/>
            <a:ext cx="11653523" cy="2089751"/>
          </a:xfrm>
        </p:spPr>
        <p:txBody>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1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6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8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14801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0E54AC-A304-4CEC-87B3-B3ACB35CC6D3}"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EED4EC-9AC1-4B35-9C5C-D78EE8F377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765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0E54AC-A304-4CEC-87B3-B3ACB35CC6D3}"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EED4EC-9AC1-4B35-9C5C-D78EE8F377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409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0E54AC-A304-4CEC-87B3-B3ACB35CC6D3}"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EED4EC-9AC1-4B35-9C5C-D78EE8F377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358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0E54AC-A304-4CEC-87B3-B3ACB35CC6D3}"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EED4EC-9AC1-4B35-9C5C-D78EE8F377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57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0E54AC-A304-4CEC-87B3-B3ACB35CC6D3}"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EED4EC-9AC1-4B35-9C5C-D78EE8F377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3859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0E54AC-A304-4CEC-87B3-B3ACB35CC6D3}"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EED4EC-9AC1-4B35-9C5C-D78EE8F377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49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0E54AC-A304-4CEC-87B3-B3ACB35CC6D3}"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EED4EC-9AC1-4B35-9C5C-D78EE8F377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325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0E54AC-A304-4CEC-87B3-B3ACB35CC6D3}"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EED4EC-9AC1-4B35-9C5C-D78EE8F377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349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80E54AC-A304-4CEC-87B3-B3ACB35CC6D3}"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AEED4EC-9AC1-4B35-9C5C-D78EE8F377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346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7"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slideLayout" Target="../slideLayouts/slideLayout7.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303" y="1992429"/>
            <a:ext cx="5563606" cy="1884867"/>
          </a:xfrm>
        </p:spPr>
        <p:txBody>
          <a:bodyPr>
            <a:noAutofit/>
          </a:bodyPr>
          <a:lstStyle/>
          <a:p>
            <a:r>
              <a:rPr lang="en-US" sz="8000" dirty="0" smtClean="0">
                <a:latin typeface="Segoe UI Light" panose="020B0502040204020203" pitchFamily="34" charset="0"/>
                <a:cs typeface="Segoe UI Light" panose="020B0502040204020203" pitchFamily="34" charset="0"/>
              </a:rPr>
              <a:t>Microsoft</a:t>
            </a:r>
            <a:br>
              <a:rPr lang="en-US" sz="8000" dirty="0" smtClean="0">
                <a:latin typeface="Segoe UI Light" panose="020B0502040204020203" pitchFamily="34" charset="0"/>
                <a:cs typeface="Segoe UI Light" panose="020B0502040204020203" pitchFamily="34" charset="0"/>
              </a:rPr>
            </a:br>
            <a:r>
              <a:rPr lang="en-US" sz="8000" dirty="0" smtClean="0">
                <a:latin typeface="Segoe UI Light" panose="020B0502040204020203" pitchFamily="34" charset="0"/>
                <a:cs typeface="Segoe UI Light" panose="020B0502040204020203" pitchFamily="34" charset="0"/>
              </a:rPr>
              <a:t>DreamSpark</a:t>
            </a:r>
            <a:endParaRPr lang="en-US" sz="8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4429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3D7D"/>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883391" y="624963"/>
            <a:ext cx="8425218" cy="6035144"/>
          </a:xfrm>
          <a:prstGeom prst="rect">
            <a:avLst/>
          </a:prstGeom>
          <a:solidFill>
            <a:srgbClr val="003D7D"/>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800" dirty="0">
                <a:solidFill>
                  <a:schemeClr val="bg1"/>
                </a:solidFill>
                <a:latin typeface="Segoe UI Light" panose="020B0502040204020203" pitchFamily="34" charset="0"/>
                <a:cs typeface="Segoe UI Light" panose="020B0502040204020203" pitchFamily="34" charset="0"/>
              </a:rPr>
              <a:t>VS Online</a:t>
            </a:r>
          </a:p>
        </p:txBody>
      </p:sp>
    </p:spTree>
    <p:extLst>
      <p:ext uri="{BB962C8B-B14F-4D97-AF65-F5344CB8AC3E}">
        <p14:creationId xmlns:p14="http://schemas.microsoft.com/office/powerpoint/2010/main" val="1892350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3D7D"/>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883391" y="624963"/>
            <a:ext cx="8425218" cy="6035144"/>
          </a:xfrm>
          <a:prstGeom prst="rect">
            <a:avLst/>
          </a:prstGeom>
          <a:solidFill>
            <a:srgbClr val="003D7D"/>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800" dirty="0" smtClean="0">
                <a:solidFill>
                  <a:schemeClr val="bg1"/>
                </a:solidFill>
                <a:latin typeface="Segoe UI Light" panose="020B0502040204020203" pitchFamily="34" charset="0"/>
                <a:cs typeface="Segoe UI Light" panose="020B0502040204020203" pitchFamily="34" charset="0"/>
              </a:rPr>
              <a:t>Web apps</a:t>
            </a:r>
            <a:endParaRPr lang="en-US" sz="13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81462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3D7D"/>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883391" y="624963"/>
            <a:ext cx="8425218" cy="6035144"/>
          </a:xfrm>
          <a:prstGeom prst="rect">
            <a:avLst/>
          </a:prstGeom>
          <a:solidFill>
            <a:srgbClr val="003D7D"/>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800" dirty="0">
                <a:solidFill>
                  <a:schemeClr val="bg1"/>
                </a:solidFill>
                <a:latin typeface="Segoe UI Light" panose="020B0502040204020203" pitchFamily="34" charset="0"/>
                <a:cs typeface="Segoe UI Light" panose="020B0502040204020203" pitchFamily="34" charset="0"/>
              </a:rPr>
              <a:t>Insights</a:t>
            </a:r>
          </a:p>
        </p:txBody>
      </p:sp>
    </p:spTree>
    <p:extLst>
      <p:ext uri="{BB962C8B-B14F-4D97-AF65-F5344CB8AC3E}">
        <p14:creationId xmlns:p14="http://schemas.microsoft.com/office/powerpoint/2010/main" val="3946789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0"/>
            <a:ext cx="12192000" cy="6858000"/>
          </a:xfrm>
          <a:prstGeom prst="rect">
            <a:avLst/>
          </a:prstGeom>
        </p:spPr>
      </p:pic>
      <p:sp>
        <p:nvSpPr>
          <p:cNvPr id="2" name="Title 1"/>
          <p:cNvSpPr>
            <a:spLocks noGrp="1"/>
          </p:cNvSpPr>
          <p:nvPr>
            <p:ph type="title"/>
          </p:nvPr>
        </p:nvSpPr>
        <p:spPr>
          <a:xfrm>
            <a:off x="1" y="0"/>
            <a:ext cx="12192000" cy="1398730"/>
          </a:xfrm>
          <a:solidFill>
            <a:srgbClr val="0070C0"/>
          </a:solidFill>
        </p:spPr>
        <p:txBody>
          <a:bodyPr/>
          <a:lstStyle/>
          <a:p>
            <a:r>
              <a:rPr lang="pt-BR" dirty="0" smtClean="0">
                <a:solidFill>
                  <a:srgbClr val="FFFFFF"/>
                </a:solidFill>
                <a:latin typeface="Segoe UI Light"/>
                <a:cs typeface="Segoe UI Light"/>
              </a:rPr>
              <a:t>Continue sua capacitação</a:t>
            </a:r>
            <a:endParaRPr lang="en-US" dirty="0">
              <a:solidFill>
                <a:srgbClr val="FFFFFF"/>
              </a:solidFill>
              <a:latin typeface="Segoe UI Light"/>
              <a:cs typeface="Segoe UI Ligh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427" y="4461336"/>
            <a:ext cx="1752381" cy="4476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2015" y="1837242"/>
            <a:ext cx="2254539" cy="2254539"/>
          </a:xfrm>
          <a:prstGeom prst="rect">
            <a:avLst/>
          </a:prstGeom>
        </p:spPr>
      </p:pic>
      <p:sp>
        <p:nvSpPr>
          <p:cNvPr id="9" name="TextBox 8"/>
          <p:cNvSpPr txBox="1"/>
          <p:nvPr/>
        </p:nvSpPr>
        <p:spPr>
          <a:xfrm>
            <a:off x="7312015" y="3429000"/>
            <a:ext cx="2530477" cy="646331"/>
          </a:xfrm>
          <a:prstGeom prst="rect">
            <a:avLst/>
          </a:prstGeom>
          <a:noFill/>
        </p:spPr>
        <p:txBody>
          <a:bodyPr wrap="square" rtlCol="0">
            <a:spAutoFit/>
          </a:bodyPr>
          <a:lstStyle/>
          <a:p>
            <a:r>
              <a:rPr lang="pt-BR" dirty="0" smtClean="0">
                <a:solidFill>
                  <a:schemeClr val="bg1"/>
                </a:solidFill>
              </a:rPr>
              <a:t>Microsoft Virtual Academy</a:t>
            </a:r>
            <a:endParaRPr lang="en-US" dirty="0">
              <a:solidFill>
                <a:schemeClr val="bg1"/>
              </a:solidFill>
            </a:endParaRPr>
          </a:p>
        </p:txBody>
      </p:sp>
      <p:sp>
        <p:nvSpPr>
          <p:cNvPr id="10" name="TextBox 9"/>
          <p:cNvSpPr txBox="1"/>
          <p:nvPr/>
        </p:nvSpPr>
        <p:spPr>
          <a:xfrm>
            <a:off x="2025" y="5054861"/>
            <a:ext cx="3191184" cy="523220"/>
          </a:xfrm>
          <a:prstGeom prst="rect">
            <a:avLst/>
          </a:prstGeom>
          <a:noFill/>
        </p:spPr>
        <p:txBody>
          <a:bodyPr wrap="square" rtlCol="0">
            <a:spAutoFit/>
          </a:bodyPr>
          <a:lstStyle/>
          <a:p>
            <a:pPr algn="ctr"/>
            <a:r>
              <a:rPr lang="pt-BR" sz="2800" dirty="0" smtClean="0"/>
              <a:t>http://aka.ms/ch9</a:t>
            </a:r>
            <a:endParaRPr lang="en-US" sz="2800" dirty="0"/>
          </a:p>
        </p:txBody>
      </p:sp>
      <p:sp>
        <p:nvSpPr>
          <p:cNvPr id="11" name="TextBox 10"/>
          <p:cNvSpPr txBox="1"/>
          <p:nvPr/>
        </p:nvSpPr>
        <p:spPr>
          <a:xfrm>
            <a:off x="6843691" y="5054861"/>
            <a:ext cx="3191184" cy="523220"/>
          </a:xfrm>
          <a:prstGeom prst="rect">
            <a:avLst/>
          </a:prstGeom>
          <a:noFill/>
        </p:spPr>
        <p:txBody>
          <a:bodyPr wrap="square" rtlCol="0">
            <a:spAutoFit/>
          </a:bodyPr>
          <a:lstStyle/>
          <a:p>
            <a:pPr algn="ctr"/>
            <a:r>
              <a:rPr lang="pt-BR" sz="2800" dirty="0" smtClean="0"/>
              <a:t>http://aka.ms/mva</a:t>
            </a:r>
            <a:endParaRPr lang="en-US" sz="2800" dirty="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4173" y="2237712"/>
            <a:ext cx="1905000" cy="19050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19983" y="2237712"/>
            <a:ext cx="1905000" cy="1905000"/>
          </a:xfrm>
          <a:prstGeom prst="rect">
            <a:avLst/>
          </a:prstGeom>
        </p:spPr>
      </p:pic>
      <p:pic>
        <p:nvPicPr>
          <p:cNvPr id="1026" name="Picture 2" descr="http://blogs.technet.com/cfs-filesystemfile.ashx/__key/communityserver-blogs-components-weblogfiles/00-00-00-96-48/0383.channel_2D00_9_2D00_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312" y="1626048"/>
            <a:ext cx="2734610" cy="320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79796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C0F3"/>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029" y="691170"/>
            <a:ext cx="2477501" cy="2477501"/>
          </a:xfrm>
          <a:prstGeom prst="rect">
            <a:avLst/>
          </a:prstGeom>
        </p:spPr>
      </p:pic>
      <p:sp>
        <p:nvSpPr>
          <p:cNvPr id="4" name="TextBox 3"/>
          <p:cNvSpPr txBox="1"/>
          <p:nvPr/>
        </p:nvSpPr>
        <p:spPr>
          <a:xfrm>
            <a:off x="3788861" y="691170"/>
            <a:ext cx="5975495" cy="830997"/>
          </a:xfrm>
          <a:prstGeom prst="rect">
            <a:avLst/>
          </a:prstGeom>
          <a:noFill/>
        </p:spPr>
        <p:txBody>
          <a:bodyPr wrap="square" rtlCol="0">
            <a:spAutoFit/>
          </a:bodyPr>
          <a:lstStyle/>
          <a:p>
            <a:r>
              <a:rPr lang="en-US" sz="4800" dirty="0" smtClean="0">
                <a:solidFill>
                  <a:srgbClr val="FFFFFF"/>
                </a:solidFill>
                <a:latin typeface="Segoe UI Light" panose="020B0502040204020203" pitchFamily="34" charset="0"/>
                <a:cs typeface="Segoe UI Light" panose="020B0502040204020203" pitchFamily="34" charset="0"/>
              </a:rPr>
              <a:t>Allan Targino</a:t>
            </a:r>
            <a:endParaRPr lang="en-US" sz="4800" dirty="0">
              <a:solidFill>
                <a:srgbClr val="FFFFFF"/>
              </a:solidFill>
              <a:latin typeface="Segoe UI Light" panose="020B0502040204020203" pitchFamily="34" charset="0"/>
              <a:cs typeface="Segoe UI Light" panose="020B0502040204020203" pitchFamily="34" charset="0"/>
            </a:endParaRPr>
          </a:p>
        </p:txBody>
      </p:sp>
      <p:sp>
        <p:nvSpPr>
          <p:cNvPr id="5" name="TextBox 4"/>
          <p:cNvSpPr txBox="1"/>
          <p:nvPr/>
        </p:nvSpPr>
        <p:spPr>
          <a:xfrm>
            <a:off x="3769807" y="1516745"/>
            <a:ext cx="5340852" cy="1569660"/>
          </a:xfrm>
          <a:prstGeom prst="rect">
            <a:avLst/>
          </a:prstGeom>
          <a:noFill/>
        </p:spPr>
        <p:txBody>
          <a:bodyPr wrap="square" rtlCol="0">
            <a:spAutoFit/>
          </a:bodyPr>
          <a:lstStyle/>
          <a:p>
            <a:r>
              <a:rPr lang="en-US" sz="3200" dirty="0" smtClean="0">
                <a:solidFill>
                  <a:srgbClr val="FFFFFF"/>
                </a:solidFill>
                <a:latin typeface="Segoe UI Light" panose="020B0502040204020203" pitchFamily="34" charset="0"/>
                <a:cs typeface="Segoe UI Light" panose="020B0502040204020203" pitchFamily="34" charset="0"/>
              </a:rPr>
              <a:t>Technical Evangelist (Intern)</a:t>
            </a:r>
          </a:p>
          <a:p>
            <a:r>
              <a:rPr lang="en-US" sz="3200" dirty="0" smtClean="0">
                <a:solidFill>
                  <a:srgbClr val="FFFFFF"/>
                </a:solidFill>
                <a:latin typeface="Segoe UI Light" panose="020B0502040204020203" pitchFamily="34" charset="0"/>
                <a:cs typeface="Segoe UI Light" panose="020B0502040204020203" pitchFamily="34" charset="0"/>
              </a:rPr>
              <a:t>t-allta@microsoft.com</a:t>
            </a:r>
          </a:p>
          <a:p>
            <a:r>
              <a:rPr lang="en-US" sz="3200" dirty="0">
                <a:solidFill>
                  <a:srgbClr val="FFFFFF"/>
                </a:solidFill>
                <a:latin typeface="Segoe UI Light" panose="020B0502040204020203" pitchFamily="34" charset="0"/>
                <a:cs typeface="Segoe UI Light" panose="020B0502040204020203" pitchFamily="34" charset="0"/>
              </a:rPr>
              <a:t>LinkedIn: Allan </a:t>
            </a:r>
            <a:r>
              <a:rPr lang="en-US" sz="3200" dirty="0" smtClean="0">
                <a:solidFill>
                  <a:srgbClr val="FFFFFF"/>
                </a:solidFill>
                <a:latin typeface="Segoe UI Light" panose="020B0502040204020203" pitchFamily="34" charset="0"/>
                <a:cs typeface="Segoe UI Light" panose="020B0502040204020203" pitchFamily="34" charset="0"/>
              </a:rPr>
              <a:t>Targino</a:t>
            </a:r>
            <a:endParaRPr lang="en-US" sz="3200" dirty="0">
              <a:solidFill>
                <a:srgbClr val="FFFFFF"/>
              </a:solidFill>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2671" r="9351" b="26469"/>
          <a:stretch/>
        </p:blipFill>
        <p:spPr>
          <a:xfrm>
            <a:off x="8858250" y="3662971"/>
            <a:ext cx="2627903" cy="2481038"/>
          </a:xfrm>
          <a:prstGeom prst="rect">
            <a:avLst/>
          </a:prstGeom>
        </p:spPr>
      </p:pic>
      <p:sp>
        <p:nvSpPr>
          <p:cNvPr id="8" name="TextBox 7"/>
          <p:cNvSpPr txBox="1"/>
          <p:nvPr/>
        </p:nvSpPr>
        <p:spPr>
          <a:xfrm>
            <a:off x="2841125" y="3732270"/>
            <a:ext cx="5975495" cy="830997"/>
          </a:xfrm>
          <a:prstGeom prst="rect">
            <a:avLst/>
          </a:prstGeom>
          <a:noFill/>
        </p:spPr>
        <p:txBody>
          <a:bodyPr wrap="square" rtlCol="0">
            <a:spAutoFit/>
          </a:bodyPr>
          <a:lstStyle/>
          <a:p>
            <a:r>
              <a:rPr lang="en-US" sz="4800" dirty="0" smtClean="0">
                <a:solidFill>
                  <a:srgbClr val="FFFFFF"/>
                </a:solidFill>
                <a:latin typeface="Segoe UI Light" panose="020B0502040204020203" pitchFamily="34" charset="0"/>
                <a:cs typeface="Segoe UI Light" panose="020B0502040204020203" pitchFamily="34" charset="0"/>
              </a:rPr>
              <a:t>João Paulo Barker</a:t>
            </a:r>
            <a:endParaRPr lang="en-US" sz="4800" dirty="0">
              <a:solidFill>
                <a:srgbClr val="FFFFFF"/>
              </a:solidFill>
              <a:latin typeface="Segoe UI Light" panose="020B0502040204020203" pitchFamily="34" charset="0"/>
              <a:cs typeface="Segoe UI Light" panose="020B0502040204020203" pitchFamily="34" charset="0"/>
            </a:endParaRPr>
          </a:p>
        </p:txBody>
      </p:sp>
      <p:sp>
        <p:nvSpPr>
          <p:cNvPr id="9" name="TextBox 8"/>
          <p:cNvSpPr txBox="1"/>
          <p:nvPr/>
        </p:nvSpPr>
        <p:spPr>
          <a:xfrm>
            <a:off x="3475768" y="4355003"/>
            <a:ext cx="5340852" cy="1569660"/>
          </a:xfrm>
          <a:prstGeom prst="rect">
            <a:avLst/>
          </a:prstGeom>
          <a:noFill/>
        </p:spPr>
        <p:txBody>
          <a:bodyPr wrap="square" rtlCol="0">
            <a:spAutoFit/>
          </a:bodyPr>
          <a:lstStyle/>
          <a:p>
            <a:r>
              <a:rPr lang="en-US" sz="3200" dirty="0" smtClean="0">
                <a:solidFill>
                  <a:srgbClr val="FFFFFF"/>
                </a:solidFill>
                <a:latin typeface="Segoe UI Light" panose="020B0502040204020203" pitchFamily="34" charset="0"/>
                <a:cs typeface="Segoe UI Light" panose="020B0502040204020203" pitchFamily="34" charset="0"/>
              </a:rPr>
              <a:t>Audience Marketing (Intern)</a:t>
            </a:r>
          </a:p>
          <a:p>
            <a:r>
              <a:rPr lang="en-US" sz="3200" dirty="0" smtClean="0">
                <a:solidFill>
                  <a:srgbClr val="FFFFFF"/>
                </a:solidFill>
                <a:latin typeface="Segoe UI Light" panose="020B0502040204020203" pitchFamily="34" charset="0"/>
                <a:cs typeface="Segoe UI Light" panose="020B0502040204020203" pitchFamily="34" charset="0"/>
              </a:rPr>
              <a:t>t-joba@microsoft.com</a:t>
            </a:r>
          </a:p>
          <a:p>
            <a:r>
              <a:rPr lang="en-US" sz="3200" dirty="0" smtClean="0">
                <a:solidFill>
                  <a:srgbClr val="FFFFFF"/>
                </a:solidFill>
                <a:latin typeface="Segoe UI Light" panose="020B0502040204020203" pitchFamily="34" charset="0"/>
                <a:cs typeface="Segoe UI Light" panose="020B0502040204020203" pitchFamily="34" charset="0"/>
              </a:rPr>
              <a:t>LinkedIn: João Barker </a:t>
            </a:r>
            <a:endParaRPr lang="en-US" sz="3200" dirty="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83073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0" y="1451797"/>
            <a:ext cx="9201752" cy="1532036"/>
          </a:xfrm>
          <a:prstGeom prst="rect">
            <a:avLst/>
          </a:prstGeom>
          <a:solidFill>
            <a:srgbClr val="003D7D"/>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smtClean="0">
                <a:solidFill>
                  <a:schemeClr val="bg1"/>
                </a:solidFill>
                <a:latin typeface="Segoe UI Light" panose="020B0502040204020203" pitchFamily="34" charset="0"/>
                <a:cs typeface="Segoe UI Light" panose="020B0502040204020203" pitchFamily="34" charset="0"/>
              </a:rPr>
              <a:t>  </a:t>
            </a:r>
            <a:r>
              <a:rPr lang="en-US" sz="6600" dirty="0" err="1" smtClean="0">
                <a:solidFill>
                  <a:schemeClr val="bg1"/>
                </a:solidFill>
                <a:latin typeface="Segoe UI Light" panose="020B0502040204020203" pitchFamily="34" charset="0"/>
                <a:cs typeface="Segoe UI Light" panose="020B0502040204020203" pitchFamily="34" charset="0"/>
              </a:rPr>
              <a:t>Ferramentas</a:t>
            </a:r>
            <a:r>
              <a:rPr lang="en-US" sz="6600" dirty="0" smtClean="0">
                <a:solidFill>
                  <a:schemeClr val="bg1"/>
                </a:solidFill>
                <a:latin typeface="Segoe UI Light" panose="020B0502040204020203" pitchFamily="34" charset="0"/>
                <a:cs typeface="Segoe UI Light" panose="020B0502040204020203" pitchFamily="34" charset="0"/>
              </a:rPr>
              <a:t> da</a:t>
            </a:r>
            <a:endParaRPr lang="en-US" sz="6600" dirty="0">
              <a:solidFill>
                <a:schemeClr val="bg1"/>
              </a:solidFill>
              <a:latin typeface="Segoe UI Light" panose="020B0502040204020203" pitchFamily="34" charset="0"/>
              <a:cs typeface="Segoe UI Light" panose="020B0502040204020203" pitchFamily="34" charset="0"/>
            </a:endParaRPr>
          </a:p>
        </p:txBody>
      </p:sp>
      <p:sp>
        <p:nvSpPr>
          <p:cNvPr id="3" name="Title 1"/>
          <p:cNvSpPr txBox="1">
            <a:spLocks/>
          </p:cNvSpPr>
          <p:nvPr/>
        </p:nvSpPr>
        <p:spPr>
          <a:xfrm>
            <a:off x="2990248" y="3290223"/>
            <a:ext cx="9201752" cy="1532036"/>
          </a:xfrm>
          <a:prstGeom prst="rect">
            <a:avLst/>
          </a:prstGeom>
          <a:solidFill>
            <a:srgbClr val="003D7D"/>
          </a:solidFill>
        </p:spPr>
        <p:txBody>
          <a:bodyPr vert="horz" lIns="91440" tIns="45720" rIns="91440" bIns="45720" rtlCol="0" anchor="ctr">
            <a:noAutofit/>
          </a:bodyPr>
          <a:lstStyle>
            <a:lvl1pPr algn="l" defTabSz="914400" rtl="0" eaLnBrk="1" latinLnBrk="0" hangingPunct="1">
              <a:lnSpc>
                <a:spcPct val="80000"/>
              </a:lnSpc>
              <a:spcBef>
                <a:spcPct val="0"/>
              </a:spcBef>
              <a:buNone/>
              <a:defRPr sz="9600" b="0" kern="1200" cap="none" baseline="0">
                <a:solidFill>
                  <a:schemeClr val="bg1"/>
                </a:solidFill>
                <a:latin typeface="Segoe Light"/>
                <a:ea typeface="+mj-ea"/>
                <a:cs typeface="Segoe Light"/>
              </a:defRPr>
            </a:lvl1pPr>
          </a:lstStyle>
          <a:p>
            <a:pPr lvl="3" algn="r"/>
            <a:r>
              <a:rPr lang="en-US" sz="6000" dirty="0" err="1" smtClean="0">
                <a:solidFill>
                  <a:schemeClr val="bg1"/>
                </a:solidFill>
                <a:latin typeface="Segoe UI Light" panose="020B0502040204020203" pitchFamily="34" charset="0"/>
                <a:cs typeface="Segoe UI Light" panose="020B0502040204020203" pitchFamily="34" charset="0"/>
              </a:rPr>
              <a:t>Softwares</a:t>
            </a:r>
            <a:r>
              <a:rPr lang="en-US" sz="6000" dirty="0" smtClean="0">
                <a:solidFill>
                  <a:schemeClr val="bg1"/>
                </a:solidFill>
                <a:latin typeface="Segoe UI Light" panose="020B0502040204020203" pitchFamily="34" charset="0"/>
                <a:cs typeface="Segoe UI Light" panose="020B0502040204020203" pitchFamily="34" charset="0"/>
              </a:rPr>
              <a:t> </a:t>
            </a:r>
            <a:r>
              <a:rPr lang="en-US" sz="6000" dirty="0" err="1" smtClean="0">
                <a:solidFill>
                  <a:schemeClr val="bg1"/>
                </a:solidFill>
                <a:latin typeface="Segoe UI Light" panose="020B0502040204020203" pitchFamily="34" charset="0"/>
                <a:cs typeface="Segoe UI Light" panose="020B0502040204020203" pitchFamily="34" charset="0"/>
              </a:rPr>
              <a:t>gratuitos</a:t>
            </a:r>
            <a:r>
              <a:rPr lang="en-US" sz="6600" dirty="0" smtClean="0">
                <a:latin typeface="Segoe UI Light" panose="020B0502040204020203" pitchFamily="34" charset="0"/>
                <a:cs typeface="Segoe UI Light" panose="020B0502040204020203" pitchFamily="34" charset="0"/>
              </a:rPr>
              <a:t>	</a:t>
            </a:r>
            <a:endParaRPr lang="en-US" sz="6600" dirty="0">
              <a:latin typeface="Segoe UI Light" panose="020B0502040204020203" pitchFamily="34" charset="0"/>
              <a:cs typeface="Segoe UI Light" panose="020B0502040204020203" pitchFamily="34" charset="0"/>
            </a:endParaRPr>
          </a:p>
        </p:txBody>
      </p:sp>
      <p:sp>
        <p:nvSpPr>
          <p:cNvPr id="4" name="Title 1"/>
          <p:cNvSpPr txBox="1">
            <a:spLocks/>
          </p:cNvSpPr>
          <p:nvPr/>
        </p:nvSpPr>
        <p:spPr>
          <a:xfrm>
            <a:off x="0" y="5128649"/>
            <a:ext cx="9201752" cy="1532036"/>
          </a:xfrm>
          <a:prstGeom prst="rect">
            <a:avLst/>
          </a:prstGeom>
          <a:solidFill>
            <a:srgbClr val="002060">
              <a:alpha val="80000"/>
            </a:srgbClr>
          </a:solidFill>
        </p:spPr>
        <p:txBody>
          <a:bodyPr vert="horz" lIns="91440" tIns="45720" rIns="91440" bIns="45720" rtlCol="0" anchor="ctr">
            <a:noAutofit/>
          </a:bodyPr>
          <a:lstStyle>
            <a:lvl1pPr algn="l" defTabSz="914400" rtl="0" eaLnBrk="1" latinLnBrk="0" hangingPunct="1">
              <a:lnSpc>
                <a:spcPct val="80000"/>
              </a:lnSpc>
              <a:spcBef>
                <a:spcPct val="0"/>
              </a:spcBef>
              <a:buNone/>
              <a:defRPr sz="9600" b="0" kern="1200" cap="none" baseline="0">
                <a:solidFill>
                  <a:schemeClr val="bg1"/>
                </a:solidFill>
                <a:latin typeface="Segoe Light"/>
                <a:ea typeface="+mj-ea"/>
                <a:cs typeface="Segoe Light"/>
              </a:defRPr>
            </a:lvl1pPr>
          </a:lstStyle>
          <a:p>
            <a:r>
              <a:rPr lang="en-US" sz="6000" dirty="0" smtClean="0">
                <a:latin typeface="Segoe UI Light" panose="020B0502040204020203" pitchFamily="34" charset="0"/>
                <a:cs typeface="Segoe UI Light" panose="020B0502040204020203" pitchFamily="34" charset="0"/>
              </a:rPr>
              <a:t>   Microsoft Azure</a:t>
            </a:r>
            <a:endParaRPr lang="en-US" sz="6000" dirty="0">
              <a:latin typeface="Segoe UI Light" panose="020B0502040204020203" pitchFamily="34" charset="0"/>
              <a:cs typeface="Segoe UI Light" panose="020B0502040204020203" pitchFamily="34" charset="0"/>
            </a:endParaRPr>
          </a:p>
        </p:txBody>
      </p:sp>
      <p:sp>
        <p:nvSpPr>
          <p:cNvPr id="5" name="Rectangle 4"/>
          <p:cNvSpPr/>
          <p:nvPr/>
        </p:nvSpPr>
        <p:spPr>
          <a:xfrm>
            <a:off x="0" y="577517"/>
            <a:ext cx="11723571" cy="654518"/>
          </a:xfrm>
          <a:prstGeom prst="rect">
            <a:avLst/>
          </a:pr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smtClean="0">
                <a:latin typeface="Segoe UI Light" panose="020B0502040204020203" pitchFamily="34" charset="0"/>
                <a:cs typeface="Segoe UI Light" panose="020B0502040204020203" pitchFamily="34" charset="0"/>
              </a:rPr>
              <a:t>O que é o DreamSpark?</a:t>
            </a:r>
            <a:endParaRPr lang="en-US" sz="4800" dirty="0">
              <a:latin typeface="Segoe UI Light" panose="020B0502040204020203" pitchFamily="34" charset="0"/>
              <a:cs typeface="Segoe UI Light" panose="020B0502040204020203" pitchFamily="34" charset="0"/>
            </a:endParaRPr>
          </a:p>
        </p:txBody>
      </p:sp>
      <p:sp>
        <p:nvSpPr>
          <p:cNvPr id="6" name="Rectangle 5"/>
          <p:cNvSpPr/>
          <p:nvPr/>
        </p:nvSpPr>
        <p:spPr>
          <a:xfrm>
            <a:off x="11257071" y="87843"/>
            <a:ext cx="466500" cy="4419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81322" y="577517"/>
            <a:ext cx="192506" cy="1820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781322" y="192507"/>
            <a:ext cx="346510" cy="337288"/>
          </a:xfrm>
          <a:prstGeom prst="rect">
            <a:avLst/>
          </a:prstGeom>
          <a:solidFill>
            <a:srgbClr val="338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invGray">
          <a:xfrm>
            <a:off x="6356031" y="1933996"/>
            <a:ext cx="2649480" cy="567637"/>
          </a:xfrm>
          <a:prstGeom prst="rect">
            <a:avLst/>
          </a:prstGeom>
        </p:spPr>
      </p:pic>
      <p:pic>
        <p:nvPicPr>
          <p:cNvPr id="12" name="Picture 11"/>
          <p:cNvPicPr>
            <a:picLocks noChangeAspect="1"/>
          </p:cNvPicPr>
          <p:nvPr/>
        </p:nvPicPr>
        <p:blipFill>
          <a:blip r:embed="rId4"/>
          <a:stretch>
            <a:fillRect/>
          </a:stretch>
        </p:blipFill>
        <p:spPr>
          <a:xfrm>
            <a:off x="6194755" y="5262061"/>
            <a:ext cx="1396369" cy="816060"/>
          </a:xfrm>
          <a:prstGeom prst="rect">
            <a:avLst/>
          </a:prstGeom>
        </p:spPr>
      </p:pic>
      <p:pic>
        <p:nvPicPr>
          <p:cNvPr id="13" name="Picture 12"/>
          <p:cNvPicPr>
            <a:picLocks noChangeAspect="1"/>
          </p:cNvPicPr>
          <p:nvPr/>
        </p:nvPicPr>
        <p:blipFill>
          <a:blip r:embed="rId5"/>
          <a:stretch>
            <a:fillRect/>
          </a:stretch>
        </p:blipFill>
        <p:spPr>
          <a:xfrm>
            <a:off x="7591124" y="5744261"/>
            <a:ext cx="1365145" cy="740139"/>
          </a:xfrm>
          <a:prstGeom prst="rect">
            <a:avLst/>
          </a:prstGeom>
        </p:spPr>
      </p:pic>
      <p:sp>
        <p:nvSpPr>
          <p:cNvPr id="15" name="AutoShape 3"/>
          <p:cNvSpPr>
            <a:spLocks noChangeAspect="1" noChangeArrowheads="1" noTextEdit="1"/>
          </p:cNvSpPr>
          <p:nvPr/>
        </p:nvSpPr>
        <p:spPr bwMode="auto">
          <a:xfrm>
            <a:off x="1758214" y="2456884"/>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6"/>
          <p:cNvSpPr>
            <a:spLocks noChangeArrowheads="1"/>
          </p:cNvSpPr>
          <p:nvPr/>
        </p:nvSpPr>
        <p:spPr bwMode="auto">
          <a:xfrm>
            <a:off x="1758214" y="2456884"/>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2" name="Picture 191"/>
          <p:cNvPicPr>
            <a:picLocks noChangeAspect="1"/>
          </p:cNvPicPr>
          <p:nvPr/>
        </p:nvPicPr>
        <p:blipFill>
          <a:blip r:embed="rId6">
            <a:lum bright="40000"/>
          </a:blip>
          <a:stretch>
            <a:fillRect/>
          </a:stretch>
        </p:blipFill>
        <p:spPr>
          <a:xfrm>
            <a:off x="3011407" y="2456884"/>
            <a:ext cx="3197834" cy="3197834"/>
          </a:xfrm>
          <a:prstGeom prst="rect">
            <a:avLst/>
          </a:prstGeom>
        </p:spPr>
      </p:pic>
    </p:spTree>
    <p:extLst>
      <p:ext uri="{BB962C8B-B14F-4D97-AF65-F5344CB8AC3E}">
        <p14:creationId xmlns:p14="http://schemas.microsoft.com/office/powerpoint/2010/main" val="14204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C0F3"/>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5733" y="1644300"/>
            <a:ext cx="3927291" cy="3165139"/>
          </a:xfrm>
          <a:prstGeom prst="rect">
            <a:avLst/>
          </a:prstGeom>
          <a:solidFill>
            <a:srgbClr val="003D7D">
              <a:alpha val="80000"/>
            </a:srgbClr>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smtClean="0">
                <a:solidFill>
                  <a:schemeClr val="bg1"/>
                </a:solidFill>
                <a:latin typeface="Segoe UI Light" panose="020B0502040204020203" pitchFamily="34" charset="0"/>
                <a:cs typeface="Segoe UI Light" panose="020B0502040204020203" pitchFamily="34" charset="0"/>
              </a:rPr>
              <a:t>Estudantes</a:t>
            </a:r>
            <a:endParaRPr lang="en-US" sz="6000" dirty="0">
              <a:solidFill>
                <a:schemeClr val="bg1"/>
              </a:solidFill>
              <a:latin typeface="Segoe UI Light" panose="020B0502040204020203" pitchFamily="34" charset="0"/>
              <a:cs typeface="Segoe UI Light" panose="020B0502040204020203" pitchFamily="34" charset="0"/>
            </a:endParaRPr>
          </a:p>
        </p:txBody>
      </p:sp>
      <p:sp>
        <p:nvSpPr>
          <p:cNvPr id="3" name="Title 1"/>
          <p:cNvSpPr txBox="1">
            <a:spLocks/>
          </p:cNvSpPr>
          <p:nvPr/>
        </p:nvSpPr>
        <p:spPr>
          <a:xfrm>
            <a:off x="4104496" y="1644300"/>
            <a:ext cx="3927291" cy="3165139"/>
          </a:xfrm>
          <a:prstGeom prst="rect">
            <a:avLst/>
          </a:prstGeom>
          <a:solidFill>
            <a:srgbClr val="0070C0">
              <a:alpha val="80000"/>
            </a:srgbClr>
          </a:solidFill>
        </p:spPr>
        <p:txBody>
          <a:bodyPr vert="horz" lIns="91440" tIns="45720" rIns="91440" bIns="45720" rtlCol="0" anchor="ctr">
            <a:noAutofit/>
          </a:bodyPr>
          <a:lstStyle>
            <a:lvl1pPr algn="l" defTabSz="914400" rtl="0" eaLnBrk="1" latinLnBrk="0" hangingPunct="1">
              <a:lnSpc>
                <a:spcPct val="80000"/>
              </a:lnSpc>
              <a:spcBef>
                <a:spcPct val="0"/>
              </a:spcBef>
              <a:buNone/>
              <a:defRPr sz="9600" b="0" kern="1200" cap="none" baseline="0">
                <a:solidFill>
                  <a:schemeClr val="bg1"/>
                </a:solidFill>
                <a:latin typeface="Segoe Light"/>
                <a:ea typeface="+mj-ea"/>
                <a:cs typeface="Segoe Light"/>
              </a:defRPr>
            </a:lvl1pPr>
          </a:lstStyle>
          <a:p>
            <a:pPr algn="ctr"/>
            <a:r>
              <a:rPr lang="en-US" sz="6000" dirty="0" err="1" smtClean="0">
                <a:latin typeface="Segoe UI Light" panose="020B0502040204020203" pitchFamily="34" charset="0"/>
                <a:cs typeface="Segoe UI Light" panose="020B0502040204020203" pitchFamily="34" charset="0"/>
              </a:rPr>
              <a:t>Professores</a:t>
            </a:r>
            <a:endParaRPr lang="en-US" sz="6000" dirty="0">
              <a:latin typeface="Segoe UI Light" panose="020B0502040204020203" pitchFamily="34" charset="0"/>
              <a:cs typeface="Segoe UI Light" panose="020B0502040204020203" pitchFamily="34" charset="0"/>
            </a:endParaRPr>
          </a:p>
        </p:txBody>
      </p:sp>
      <p:sp>
        <p:nvSpPr>
          <p:cNvPr id="4" name="Title 1"/>
          <p:cNvSpPr txBox="1">
            <a:spLocks/>
          </p:cNvSpPr>
          <p:nvPr/>
        </p:nvSpPr>
        <p:spPr>
          <a:xfrm>
            <a:off x="8182509" y="1644300"/>
            <a:ext cx="3927291" cy="3165139"/>
          </a:xfrm>
          <a:prstGeom prst="rect">
            <a:avLst/>
          </a:prstGeom>
          <a:solidFill>
            <a:srgbClr val="002060">
              <a:alpha val="80000"/>
            </a:srgbClr>
          </a:solidFill>
        </p:spPr>
        <p:txBody>
          <a:bodyPr vert="horz" lIns="91440" tIns="45720" rIns="91440" bIns="45720" rtlCol="0" anchor="ctr">
            <a:noAutofit/>
          </a:bodyPr>
          <a:lstStyle>
            <a:lvl1pPr algn="l" defTabSz="914400" rtl="0" eaLnBrk="1" latinLnBrk="0" hangingPunct="1">
              <a:lnSpc>
                <a:spcPct val="80000"/>
              </a:lnSpc>
              <a:spcBef>
                <a:spcPct val="0"/>
              </a:spcBef>
              <a:buNone/>
              <a:defRPr sz="9600" b="0" kern="1200" cap="none" baseline="0">
                <a:solidFill>
                  <a:schemeClr val="bg1"/>
                </a:solidFill>
                <a:latin typeface="Segoe Light"/>
                <a:ea typeface="+mj-ea"/>
                <a:cs typeface="Segoe Light"/>
              </a:defRPr>
            </a:lvl1pPr>
          </a:lstStyle>
          <a:p>
            <a:pPr algn="ctr"/>
            <a:r>
              <a:rPr lang="en-US" sz="6000" dirty="0" err="1" smtClean="0">
                <a:latin typeface="Segoe UI Light" panose="020B0502040204020203" pitchFamily="34" charset="0"/>
                <a:cs typeface="Segoe UI Light" panose="020B0502040204020203" pitchFamily="34" charset="0"/>
              </a:rPr>
              <a:t>Instituições</a:t>
            </a:r>
            <a:endParaRPr lang="en-US" sz="6000" dirty="0">
              <a:latin typeface="Segoe UI Light" panose="020B0502040204020203" pitchFamily="34" charset="0"/>
              <a:cs typeface="Segoe UI Light" panose="020B0502040204020203" pitchFamily="34" charset="0"/>
            </a:endParaRPr>
          </a:p>
        </p:txBody>
      </p:sp>
      <p:sp>
        <p:nvSpPr>
          <p:cNvPr id="5" name="Rectangle 4"/>
          <p:cNvSpPr/>
          <p:nvPr/>
        </p:nvSpPr>
        <p:spPr>
          <a:xfrm>
            <a:off x="0" y="577517"/>
            <a:ext cx="11723571" cy="654518"/>
          </a:xfrm>
          <a:prstGeom prst="rect">
            <a:avLst/>
          </a:prstGeom>
          <a:solidFill>
            <a:srgbClr val="003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smtClean="0">
                <a:latin typeface="Segoe UI Light" panose="020B0502040204020203" pitchFamily="34" charset="0"/>
                <a:cs typeface="Segoe UI Light" panose="020B0502040204020203" pitchFamily="34" charset="0"/>
              </a:rPr>
              <a:t>Para </a:t>
            </a:r>
            <a:r>
              <a:rPr lang="en-US" sz="4800" dirty="0" err="1" smtClean="0">
                <a:latin typeface="Segoe UI Light" panose="020B0502040204020203" pitchFamily="34" charset="0"/>
                <a:cs typeface="Segoe UI Light" panose="020B0502040204020203" pitchFamily="34" charset="0"/>
              </a:rPr>
              <a:t>quem</a:t>
            </a:r>
            <a:r>
              <a:rPr lang="en-US" sz="4800" dirty="0" smtClean="0">
                <a:latin typeface="Segoe UI Light" panose="020B0502040204020203" pitchFamily="34" charset="0"/>
                <a:cs typeface="Segoe UI Light" panose="020B0502040204020203" pitchFamily="34" charset="0"/>
              </a:rPr>
              <a:t> é?</a:t>
            </a:r>
            <a:endParaRPr lang="en-US" sz="4800" dirty="0">
              <a:latin typeface="Segoe UI Light" panose="020B0502040204020203" pitchFamily="34" charset="0"/>
              <a:cs typeface="Segoe UI Light" panose="020B0502040204020203" pitchFamily="34" charset="0"/>
            </a:endParaRPr>
          </a:p>
        </p:txBody>
      </p:sp>
      <p:sp>
        <p:nvSpPr>
          <p:cNvPr id="6" name="Rectangle 5"/>
          <p:cNvSpPr/>
          <p:nvPr/>
        </p:nvSpPr>
        <p:spPr>
          <a:xfrm>
            <a:off x="11257071" y="87843"/>
            <a:ext cx="466500" cy="4419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81322" y="577517"/>
            <a:ext cx="192506" cy="1820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781322" y="192507"/>
            <a:ext cx="346510" cy="3372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280602" y="3817405"/>
            <a:ext cx="1321657" cy="2581231"/>
          </a:xfrm>
          <a:prstGeom prst="rect">
            <a:avLst/>
          </a:prstGeom>
        </p:spPr>
      </p:pic>
      <p:pic>
        <p:nvPicPr>
          <p:cNvPr id="11" name="Picture 10"/>
          <p:cNvPicPr>
            <a:picLocks noChangeAspect="1"/>
          </p:cNvPicPr>
          <p:nvPr/>
        </p:nvPicPr>
        <p:blipFill>
          <a:blip r:embed="rId3"/>
          <a:stretch>
            <a:fillRect/>
          </a:stretch>
        </p:blipFill>
        <p:spPr>
          <a:xfrm>
            <a:off x="4174687" y="4773702"/>
            <a:ext cx="998993" cy="1664989"/>
          </a:xfrm>
          <a:prstGeom prst="rect">
            <a:avLst/>
          </a:prstGeom>
        </p:spPr>
      </p:pic>
      <p:pic>
        <p:nvPicPr>
          <p:cNvPr id="12" name="Picture 11"/>
          <p:cNvPicPr>
            <a:picLocks noChangeAspect="1"/>
          </p:cNvPicPr>
          <p:nvPr/>
        </p:nvPicPr>
        <p:blipFill>
          <a:blip r:embed="rId4"/>
          <a:stretch>
            <a:fillRect/>
          </a:stretch>
        </p:blipFill>
        <p:spPr>
          <a:xfrm>
            <a:off x="5470607" y="5577750"/>
            <a:ext cx="1270309" cy="857871"/>
          </a:xfrm>
          <a:prstGeom prst="rect">
            <a:avLst/>
          </a:prstGeom>
        </p:spPr>
      </p:pic>
      <p:pic>
        <p:nvPicPr>
          <p:cNvPr id="13" name="Picture 12"/>
          <p:cNvPicPr>
            <a:picLocks noChangeAspect="1"/>
          </p:cNvPicPr>
          <p:nvPr/>
        </p:nvPicPr>
        <p:blipFill>
          <a:blip r:embed="rId5"/>
          <a:stretch>
            <a:fillRect/>
          </a:stretch>
        </p:blipFill>
        <p:spPr>
          <a:xfrm>
            <a:off x="10815029" y="4790553"/>
            <a:ext cx="1217771" cy="1608083"/>
          </a:xfrm>
          <a:prstGeom prst="rect">
            <a:avLst/>
          </a:prstGeom>
        </p:spPr>
      </p:pic>
      <p:pic>
        <p:nvPicPr>
          <p:cNvPr id="14" name="Picture 13"/>
          <p:cNvPicPr>
            <a:picLocks noChangeAspect="1"/>
          </p:cNvPicPr>
          <p:nvPr/>
        </p:nvPicPr>
        <p:blipFill>
          <a:blip r:embed="rId6"/>
          <a:stretch>
            <a:fillRect/>
          </a:stretch>
        </p:blipFill>
        <p:spPr>
          <a:xfrm>
            <a:off x="8390843" y="4867985"/>
            <a:ext cx="3505986" cy="1550726"/>
          </a:xfrm>
          <a:prstGeom prst="rect">
            <a:avLst/>
          </a:prstGeom>
        </p:spPr>
      </p:pic>
      <p:pic>
        <p:nvPicPr>
          <p:cNvPr id="15" name="Picture 14"/>
          <p:cNvPicPr>
            <a:picLocks noChangeAspect="1"/>
          </p:cNvPicPr>
          <p:nvPr/>
        </p:nvPicPr>
        <p:blipFill>
          <a:blip r:embed="rId7"/>
          <a:stretch>
            <a:fillRect/>
          </a:stretch>
        </p:blipFill>
        <p:spPr>
          <a:xfrm>
            <a:off x="8313951" y="4817016"/>
            <a:ext cx="1241454" cy="1618605"/>
          </a:xfrm>
          <a:prstGeom prst="rect">
            <a:avLst/>
          </a:prstGeom>
        </p:spPr>
      </p:pic>
      <p:pic>
        <p:nvPicPr>
          <p:cNvPr id="16" name="Picture 15"/>
          <p:cNvPicPr>
            <a:picLocks noChangeAspect="1"/>
          </p:cNvPicPr>
          <p:nvPr/>
        </p:nvPicPr>
        <p:blipFill>
          <a:blip r:embed="rId8"/>
          <a:stretch>
            <a:fillRect/>
          </a:stretch>
        </p:blipFill>
        <p:spPr>
          <a:xfrm>
            <a:off x="11539597" y="5396242"/>
            <a:ext cx="511235" cy="1022469"/>
          </a:xfrm>
          <a:prstGeom prst="rect">
            <a:avLst/>
          </a:prstGeom>
        </p:spPr>
      </p:pic>
      <p:sp>
        <p:nvSpPr>
          <p:cNvPr id="18" name="Rectangle 17"/>
          <p:cNvSpPr/>
          <p:nvPr/>
        </p:nvSpPr>
        <p:spPr>
          <a:xfrm>
            <a:off x="45733" y="1644300"/>
            <a:ext cx="3927291" cy="4877947"/>
          </a:xfrm>
          <a:prstGeom prst="rect">
            <a:avLst/>
          </a:prstGeom>
          <a:noFill/>
          <a:ln w="57150">
            <a:solidFill>
              <a:srgbClr val="334D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03824" y="1663121"/>
            <a:ext cx="3927291" cy="4877947"/>
          </a:xfrm>
          <a:prstGeom prst="rect">
            <a:avLst/>
          </a:prstGeom>
          <a:noFill/>
          <a:ln w="57150">
            <a:solidFill>
              <a:srgbClr val="338D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200541" y="1644300"/>
            <a:ext cx="3927291" cy="4877947"/>
          </a:xfrm>
          <a:prstGeom prst="rect">
            <a:avLst/>
          </a:prstGeom>
          <a:noFill/>
          <a:ln w="57150">
            <a:solidFill>
              <a:srgbClr val="003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06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C0F3"/>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1095153" y="1451796"/>
            <a:ext cx="4316819" cy="3885747"/>
          </a:xfrm>
          <a:prstGeom prst="rect">
            <a:avLst/>
          </a:prstGeom>
          <a:solidFill>
            <a:srgbClr val="0070C0">
              <a:alpha val="80000"/>
            </a:srgbClr>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latin typeface="Segoe UI Light" panose="020B0502040204020203" pitchFamily="34" charset="0"/>
                <a:cs typeface="Segoe UI Light" panose="020B0502040204020203" pitchFamily="34" charset="0"/>
              </a:rPr>
              <a:t>DreamSpark </a:t>
            </a:r>
          </a:p>
          <a:p>
            <a:r>
              <a:rPr lang="en-US" sz="8000" dirty="0" smtClean="0">
                <a:solidFill>
                  <a:schemeClr val="bg1"/>
                </a:solidFill>
                <a:latin typeface="Segoe UI Light" panose="020B0502040204020203" pitchFamily="34" charset="0"/>
                <a:cs typeface="Segoe UI Light" panose="020B0502040204020203" pitchFamily="34" charset="0"/>
              </a:rPr>
              <a:t>Premium</a:t>
            </a:r>
            <a:endParaRPr lang="en-US" sz="8800" dirty="0">
              <a:solidFill>
                <a:schemeClr val="bg1"/>
              </a:solidFill>
              <a:latin typeface="Segoe UI Light" panose="020B0502040204020203" pitchFamily="34" charset="0"/>
              <a:cs typeface="Segoe UI Light" panose="020B0502040204020203" pitchFamily="34" charset="0"/>
            </a:endParaRPr>
          </a:p>
        </p:txBody>
      </p:sp>
      <p:sp>
        <p:nvSpPr>
          <p:cNvPr id="14" name="Rectangle 13"/>
          <p:cNvSpPr/>
          <p:nvPr/>
        </p:nvSpPr>
        <p:spPr>
          <a:xfrm>
            <a:off x="0" y="577517"/>
            <a:ext cx="11723571" cy="654518"/>
          </a:xfrm>
          <a:prstGeom prst="rect">
            <a:avLst/>
          </a:pr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err="1" smtClean="0">
                <a:latin typeface="Segoe UI Light" panose="020B0502040204020203" pitchFamily="34" charset="0"/>
                <a:cs typeface="Segoe UI Light" panose="020B0502040204020203" pitchFamily="34" charset="0"/>
              </a:rPr>
              <a:t>Tipos</a:t>
            </a:r>
            <a:endParaRPr lang="en-US" sz="5400" dirty="0">
              <a:latin typeface="Segoe UI Light" panose="020B0502040204020203" pitchFamily="34" charset="0"/>
              <a:cs typeface="Segoe UI Light" panose="020B0502040204020203" pitchFamily="34" charset="0"/>
            </a:endParaRPr>
          </a:p>
        </p:txBody>
      </p:sp>
      <p:sp>
        <p:nvSpPr>
          <p:cNvPr id="15" name="Rectangle 14"/>
          <p:cNvSpPr/>
          <p:nvPr/>
        </p:nvSpPr>
        <p:spPr>
          <a:xfrm>
            <a:off x="11257071" y="87843"/>
            <a:ext cx="466500" cy="4419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781322" y="577517"/>
            <a:ext cx="192506" cy="1820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781322" y="192507"/>
            <a:ext cx="346510" cy="3372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6776483" y="1451796"/>
            <a:ext cx="4316819" cy="3885747"/>
          </a:xfrm>
          <a:prstGeom prst="rect">
            <a:avLst/>
          </a:prstGeom>
          <a:solidFill>
            <a:srgbClr val="002060">
              <a:alpha val="80000"/>
            </a:srgbClr>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latin typeface="Segoe UI Light" panose="020B0502040204020203" pitchFamily="34" charset="0"/>
                <a:cs typeface="Segoe UI Light" panose="020B0502040204020203" pitchFamily="34" charset="0"/>
              </a:rPr>
              <a:t>DreamSpark</a:t>
            </a:r>
          </a:p>
          <a:p>
            <a:r>
              <a:rPr lang="en-US" sz="8000" dirty="0" smtClean="0">
                <a:solidFill>
                  <a:schemeClr val="bg1"/>
                </a:solidFill>
                <a:latin typeface="Segoe UI Light" panose="020B0502040204020203" pitchFamily="34" charset="0"/>
                <a:cs typeface="Segoe UI Light" panose="020B0502040204020203" pitchFamily="34" charset="0"/>
              </a:rPr>
              <a:t>Standard</a:t>
            </a:r>
            <a:endParaRPr lang="en-US" sz="8000" dirty="0">
              <a:solidFill>
                <a:schemeClr val="bg1"/>
              </a:solidFill>
              <a:latin typeface="Segoe UI Light" panose="020B0502040204020203" pitchFamily="34" charset="0"/>
              <a:cs typeface="Segoe UI Light" panose="020B0502040204020203" pitchFamily="34" charset="0"/>
            </a:endParaRPr>
          </a:p>
        </p:txBody>
      </p:sp>
      <p:grpSp>
        <p:nvGrpSpPr>
          <p:cNvPr id="60" name="Group 59"/>
          <p:cNvGrpSpPr/>
          <p:nvPr/>
        </p:nvGrpSpPr>
        <p:grpSpPr>
          <a:xfrm>
            <a:off x="4571774" y="3004457"/>
            <a:ext cx="2961141" cy="3667352"/>
            <a:chOff x="5094288" y="4076700"/>
            <a:chExt cx="2001837" cy="2522538"/>
          </a:xfrm>
        </p:grpSpPr>
        <p:sp>
          <p:nvSpPr>
            <p:cNvPr id="22" name="AutoShape 3"/>
            <p:cNvSpPr>
              <a:spLocks noChangeAspect="1" noChangeArrowheads="1" noTextEdit="1"/>
            </p:cNvSpPr>
            <p:nvPr/>
          </p:nvSpPr>
          <p:spPr bwMode="auto">
            <a:xfrm>
              <a:off x="5094288" y="4076700"/>
              <a:ext cx="1998662" cy="252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a:off x="5854700" y="4413250"/>
              <a:ext cx="400050" cy="82550"/>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6"/>
            <p:cNvSpPr>
              <a:spLocks noChangeArrowheads="1"/>
            </p:cNvSpPr>
            <p:nvPr/>
          </p:nvSpPr>
          <p:spPr bwMode="auto">
            <a:xfrm>
              <a:off x="5834063" y="5511800"/>
              <a:ext cx="439737" cy="144463"/>
            </a:xfrm>
            <a:prstGeom prst="rect">
              <a:avLst/>
            </a:prstGeom>
            <a:solidFill>
              <a:srgbClr val="92D050"/>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7"/>
            <p:cNvSpPr>
              <a:spLocks noChangeArrowheads="1"/>
            </p:cNvSpPr>
            <p:nvPr/>
          </p:nvSpPr>
          <p:spPr bwMode="auto">
            <a:xfrm>
              <a:off x="5834063" y="5511800"/>
              <a:ext cx="112712" cy="952500"/>
            </a:xfrm>
            <a:prstGeom prst="rect">
              <a:avLst/>
            </a:prstGeom>
            <a:solidFill>
              <a:srgbClr val="92D05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p:nvSpPr>
          <p:spPr bwMode="auto">
            <a:xfrm>
              <a:off x="5683250" y="6448425"/>
              <a:ext cx="263525" cy="136525"/>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9"/>
            <p:cNvSpPr>
              <a:spLocks noChangeArrowheads="1"/>
            </p:cNvSpPr>
            <p:nvPr/>
          </p:nvSpPr>
          <p:spPr bwMode="auto">
            <a:xfrm>
              <a:off x="6161088" y="5511800"/>
              <a:ext cx="112712" cy="952500"/>
            </a:xfrm>
            <a:prstGeom prst="rect">
              <a:avLst/>
            </a:prstGeom>
            <a:solidFill>
              <a:srgbClr val="92D050"/>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p:nvSpPr>
          <p:spPr bwMode="auto">
            <a:xfrm>
              <a:off x="6010275" y="6448425"/>
              <a:ext cx="263525" cy="136525"/>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p:cNvSpPr>
            <p:nvPr/>
          </p:nvSpPr>
          <p:spPr bwMode="auto">
            <a:xfrm>
              <a:off x="5673725" y="4722813"/>
              <a:ext cx="762000" cy="788988"/>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p:cNvSpPr>
            <p:nvPr/>
          </p:nvSpPr>
          <p:spPr bwMode="auto">
            <a:xfrm>
              <a:off x="5541963" y="5021263"/>
              <a:ext cx="271462" cy="404813"/>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3"/>
            <p:cNvSpPr>
              <a:spLocks noChangeArrowheads="1"/>
            </p:cNvSpPr>
            <p:nvPr/>
          </p:nvSpPr>
          <p:spPr bwMode="auto">
            <a:xfrm>
              <a:off x="6296025" y="5021263"/>
              <a:ext cx="117475" cy="70167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4"/>
            <p:cNvSpPr>
              <a:spLocks/>
            </p:cNvSpPr>
            <p:nvPr/>
          </p:nvSpPr>
          <p:spPr bwMode="auto">
            <a:xfrm>
              <a:off x="6296025" y="5605463"/>
              <a:ext cx="117475" cy="234950"/>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
            <p:cNvSpPr>
              <a:spLocks/>
            </p:cNvSpPr>
            <p:nvPr/>
          </p:nvSpPr>
          <p:spPr bwMode="auto">
            <a:xfrm>
              <a:off x="5422900" y="5307013"/>
              <a:ext cx="239712" cy="119063"/>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16"/>
            <p:cNvSpPr>
              <a:spLocks noChangeArrowheads="1"/>
            </p:cNvSpPr>
            <p:nvPr/>
          </p:nvSpPr>
          <p:spPr bwMode="auto">
            <a:xfrm>
              <a:off x="6296025" y="5575300"/>
              <a:ext cx="120650" cy="61913"/>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7"/>
            <p:cNvSpPr>
              <a:spLocks noChangeArrowheads="1"/>
            </p:cNvSpPr>
            <p:nvPr/>
          </p:nvSpPr>
          <p:spPr bwMode="auto">
            <a:xfrm>
              <a:off x="5237163" y="5251450"/>
              <a:ext cx="523875" cy="555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8"/>
            <p:cNvSpPr>
              <a:spLocks/>
            </p:cNvSpPr>
            <p:nvPr/>
          </p:nvSpPr>
          <p:spPr bwMode="auto">
            <a:xfrm>
              <a:off x="5094288" y="4987925"/>
              <a:ext cx="546100" cy="263525"/>
            </a:xfrm>
            <a:custGeom>
              <a:avLst/>
              <a:gdLst>
                <a:gd name="T0" fmla="*/ 254 w 344"/>
                <a:gd name="T1" fmla="*/ 0 h 166"/>
                <a:gd name="T2" fmla="*/ 0 w 344"/>
                <a:gd name="T3" fmla="*/ 0 h 166"/>
                <a:gd name="T4" fmla="*/ 90 w 344"/>
                <a:gd name="T5" fmla="*/ 166 h 166"/>
                <a:gd name="T6" fmla="*/ 344 w 344"/>
                <a:gd name="T7" fmla="*/ 166 h 166"/>
                <a:gd name="T8" fmla="*/ 254 w 344"/>
                <a:gd name="T9" fmla="*/ 0 h 166"/>
              </a:gdLst>
              <a:ahLst/>
              <a:cxnLst>
                <a:cxn ang="0">
                  <a:pos x="T0" y="T1"/>
                </a:cxn>
                <a:cxn ang="0">
                  <a:pos x="T2" y="T3"/>
                </a:cxn>
                <a:cxn ang="0">
                  <a:pos x="T4" y="T5"/>
                </a:cxn>
                <a:cxn ang="0">
                  <a:pos x="T6" y="T7"/>
                </a:cxn>
                <a:cxn ang="0">
                  <a:pos x="T8" y="T9"/>
                </a:cxn>
              </a:cxnLst>
              <a:rect l="0" t="0" r="r" b="b"/>
              <a:pathLst>
                <a:path w="344" h="166">
                  <a:moveTo>
                    <a:pt x="254" y="0"/>
                  </a:moveTo>
                  <a:lnTo>
                    <a:pt x="0" y="0"/>
                  </a:lnTo>
                  <a:lnTo>
                    <a:pt x="90" y="166"/>
                  </a:lnTo>
                  <a:lnTo>
                    <a:pt x="344" y="166"/>
                  </a:lnTo>
                  <a:lnTo>
                    <a:pt x="2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9"/>
            <p:cNvSpPr>
              <a:spLocks noChangeArrowheads="1"/>
            </p:cNvSpPr>
            <p:nvPr/>
          </p:nvSpPr>
          <p:spPr bwMode="auto">
            <a:xfrm>
              <a:off x="5640388" y="5251450"/>
              <a:ext cx="120650" cy="571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0"/>
            <p:cNvSpPr>
              <a:spLocks/>
            </p:cNvSpPr>
            <p:nvPr/>
          </p:nvSpPr>
          <p:spPr bwMode="auto">
            <a:xfrm>
              <a:off x="5984875" y="4560888"/>
              <a:ext cx="138112" cy="230188"/>
            </a:xfrm>
            <a:custGeom>
              <a:avLst/>
              <a:gdLst>
                <a:gd name="T0" fmla="*/ 44 w 87"/>
                <a:gd name="T1" fmla="*/ 145 h 145"/>
                <a:gd name="T2" fmla="*/ 0 w 87"/>
                <a:gd name="T3" fmla="*/ 102 h 145"/>
                <a:gd name="T4" fmla="*/ 0 w 87"/>
                <a:gd name="T5" fmla="*/ 0 h 145"/>
                <a:gd name="T6" fmla="*/ 87 w 87"/>
                <a:gd name="T7" fmla="*/ 0 h 145"/>
                <a:gd name="T8" fmla="*/ 87 w 87"/>
                <a:gd name="T9" fmla="*/ 102 h 145"/>
                <a:gd name="T10" fmla="*/ 44 w 87"/>
                <a:gd name="T11" fmla="*/ 145 h 145"/>
              </a:gdLst>
              <a:ahLst/>
              <a:cxnLst>
                <a:cxn ang="0">
                  <a:pos x="T0" y="T1"/>
                </a:cxn>
                <a:cxn ang="0">
                  <a:pos x="T2" y="T3"/>
                </a:cxn>
                <a:cxn ang="0">
                  <a:pos x="T4" y="T5"/>
                </a:cxn>
                <a:cxn ang="0">
                  <a:pos x="T6" y="T7"/>
                </a:cxn>
                <a:cxn ang="0">
                  <a:pos x="T8" y="T9"/>
                </a:cxn>
                <a:cxn ang="0">
                  <a:pos x="T10" y="T11"/>
                </a:cxn>
              </a:cxnLst>
              <a:rect l="0" t="0" r="r" b="b"/>
              <a:pathLst>
                <a:path w="87" h="145">
                  <a:moveTo>
                    <a:pt x="44" y="145"/>
                  </a:moveTo>
                  <a:lnTo>
                    <a:pt x="0" y="102"/>
                  </a:lnTo>
                  <a:lnTo>
                    <a:pt x="0" y="0"/>
                  </a:lnTo>
                  <a:lnTo>
                    <a:pt x="87" y="0"/>
                  </a:lnTo>
                  <a:lnTo>
                    <a:pt x="87" y="102"/>
                  </a:lnTo>
                  <a:lnTo>
                    <a:pt x="44" y="145"/>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
            <p:cNvSpPr>
              <a:spLocks/>
            </p:cNvSpPr>
            <p:nvPr/>
          </p:nvSpPr>
          <p:spPr bwMode="auto">
            <a:xfrm>
              <a:off x="5984875" y="4560888"/>
              <a:ext cx="138112" cy="123825"/>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2"/>
            <p:cNvSpPr>
              <a:spLocks/>
            </p:cNvSpPr>
            <p:nvPr/>
          </p:nvSpPr>
          <p:spPr bwMode="auto">
            <a:xfrm>
              <a:off x="5845175" y="4303713"/>
              <a:ext cx="417512" cy="44450"/>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3"/>
            <p:cNvSpPr>
              <a:spLocks/>
            </p:cNvSpPr>
            <p:nvPr/>
          </p:nvSpPr>
          <p:spPr bwMode="auto">
            <a:xfrm>
              <a:off x="5889625" y="4079875"/>
              <a:ext cx="328612" cy="227013"/>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4"/>
            <p:cNvSpPr>
              <a:spLocks noChangeArrowheads="1"/>
            </p:cNvSpPr>
            <p:nvPr/>
          </p:nvSpPr>
          <p:spPr bwMode="auto">
            <a:xfrm>
              <a:off x="5889625" y="4246563"/>
              <a:ext cx="328612" cy="5715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5"/>
            <p:cNvSpPr>
              <a:spLocks/>
            </p:cNvSpPr>
            <p:nvPr/>
          </p:nvSpPr>
          <p:spPr bwMode="auto">
            <a:xfrm>
              <a:off x="5889625" y="4348163"/>
              <a:ext cx="328612" cy="309563"/>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26"/>
            <p:cNvSpPr>
              <a:spLocks noChangeArrowheads="1"/>
            </p:cNvSpPr>
            <p:nvPr/>
          </p:nvSpPr>
          <p:spPr bwMode="auto">
            <a:xfrm>
              <a:off x="6296025" y="5021263"/>
              <a:ext cx="117475" cy="33338"/>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7"/>
            <p:cNvSpPr>
              <a:spLocks noChangeArrowheads="1"/>
            </p:cNvSpPr>
            <p:nvPr/>
          </p:nvSpPr>
          <p:spPr bwMode="auto">
            <a:xfrm>
              <a:off x="5694363" y="5021263"/>
              <a:ext cx="119062" cy="33338"/>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8"/>
            <p:cNvSpPr>
              <a:spLocks/>
            </p:cNvSpPr>
            <p:nvPr/>
          </p:nvSpPr>
          <p:spPr bwMode="auto">
            <a:xfrm>
              <a:off x="5938838" y="4503738"/>
              <a:ext cx="230187" cy="52388"/>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9"/>
            <p:cNvSpPr>
              <a:spLocks noEditPoints="1"/>
            </p:cNvSpPr>
            <p:nvPr/>
          </p:nvSpPr>
          <p:spPr bwMode="auto">
            <a:xfrm>
              <a:off x="5924550" y="4394200"/>
              <a:ext cx="255587" cy="90488"/>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30"/>
            <p:cNvSpPr>
              <a:spLocks noChangeArrowheads="1"/>
            </p:cNvSpPr>
            <p:nvPr/>
          </p:nvSpPr>
          <p:spPr bwMode="auto">
            <a:xfrm>
              <a:off x="5889625" y="4348163"/>
              <a:ext cx="328612" cy="11113"/>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1"/>
            <p:cNvSpPr>
              <a:spLocks/>
            </p:cNvSpPr>
            <p:nvPr/>
          </p:nvSpPr>
          <p:spPr bwMode="auto">
            <a:xfrm>
              <a:off x="5864225" y="4881563"/>
              <a:ext cx="69850" cy="85725"/>
            </a:xfrm>
            <a:custGeom>
              <a:avLst/>
              <a:gdLst>
                <a:gd name="T0" fmla="*/ 25 w 25"/>
                <a:gd name="T1" fmla="*/ 29 h 31"/>
                <a:gd name="T2" fmla="*/ 15 w 25"/>
                <a:gd name="T3" fmla="*/ 31 h 31"/>
                <a:gd name="T4" fmla="*/ 7 w 25"/>
                <a:gd name="T5" fmla="*/ 29 h 31"/>
                <a:gd name="T6" fmla="*/ 2 w 25"/>
                <a:gd name="T7" fmla="*/ 24 h 31"/>
                <a:gd name="T8" fmla="*/ 0 w 25"/>
                <a:gd name="T9" fmla="*/ 16 h 31"/>
                <a:gd name="T10" fmla="*/ 5 w 25"/>
                <a:gd name="T11" fmla="*/ 5 h 31"/>
                <a:gd name="T12" fmla="*/ 16 w 25"/>
                <a:gd name="T13" fmla="*/ 0 h 31"/>
                <a:gd name="T14" fmla="*/ 24 w 25"/>
                <a:gd name="T15" fmla="*/ 2 h 31"/>
                <a:gd name="T16" fmla="*/ 24 w 25"/>
                <a:gd name="T17" fmla="*/ 6 h 31"/>
                <a:gd name="T18" fmla="*/ 15 w 25"/>
                <a:gd name="T19" fmla="*/ 3 h 31"/>
                <a:gd name="T20" fmla="*/ 9 w 25"/>
                <a:gd name="T21" fmla="*/ 5 h 31"/>
                <a:gd name="T22" fmla="*/ 5 w 25"/>
                <a:gd name="T23" fmla="*/ 9 h 31"/>
                <a:gd name="T24" fmla="*/ 4 w 25"/>
                <a:gd name="T25" fmla="*/ 16 h 31"/>
                <a:gd name="T26" fmla="*/ 7 w 25"/>
                <a:gd name="T27" fmla="*/ 25 h 31"/>
                <a:gd name="T28" fmla="*/ 15 w 25"/>
                <a:gd name="T29" fmla="*/ 28 h 31"/>
                <a:gd name="T30" fmla="*/ 21 w 25"/>
                <a:gd name="T31" fmla="*/ 27 h 31"/>
                <a:gd name="T32" fmla="*/ 21 w 25"/>
                <a:gd name="T33" fmla="*/ 18 h 31"/>
                <a:gd name="T34" fmla="*/ 15 w 25"/>
                <a:gd name="T35" fmla="*/ 18 h 31"/>
                <a:gd name="T36" fmla="*/ 15 w 25"/>
                <a:gd name="T37" fmla="*/ 15 h 31"/>
                <a:gd name="T38" fmla="*/ 25 w 25"/>
                <a:gd name="T39" fmla="*/ 15 h 31"/>
                <a:gd name="T40" fmla="*/ 25 w 25"/>
                <a:gd name="T4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31">
                  <a:moveTo>
                    <a:pt x="25" y="29"/>
                  </a:moveTo>
                  <a:cubicBezTo>
                    <a:pt x="22" y="30"/>
                    <a:pt x="18" y="31"/>
                    <a:pt x="15" y="31"/>
                  </a:cubicBezTo>
                  <a:cubicBezTo>
                    <a:pt x="12" y="31"/>
                    <a:pt x="9" y="30"/>
                    <a:pt x="7" y="29"/>
                  </a:cubicBezTo>
                  <a:cubicBezTo>
                    <a:pt x="5" y="28"/>
                    <a:pt x="3" y="26"/>
                    <a:pt x="2" y="24"/>
                  </a:cubicBezTo>
                  <a:cubicBezTo>
                    <a:pt x="1" y="22"/>
                    <a:pt x="0" y="19"/>
                    <a:pt x="0" y="16"/>
                  </a:cubicBezTo>
                  <a:cubicBezTo>
                    <a:pt x="0" y="12"/>
                    <a:pt x="2" y="8"/>
                    <a:pt x="5" y="5"/>
                  </a:cubicBezTo>
                  <a:cubicBezTo>
                    <a:pt x="8" y="2"/>
                    <a:pt x="11" y="0"/>
                    <a:pt x="16" y="0"/>
                  </a:cubicBezTo>
                  <a:cubicBezTo>
                    <a:pt x="19" y="0"/>
                    <a:pt x="22" y="1"/>
                    <a:pt x="24" y="2"/>
                  </a:cubicBezTo>
                  <a:cubicBezTo>
                    <a:pt x="24" y="6"/>
                    <a:pt x="24" y="6"/>
                    <a:pt x="24" y="6"/>
                  </a:cubicBezTo>
                  <a:cubicBezTo>
                    <a:pt x="22" y="4"/>
                    <a:pt x="19" y="3"/>
                    <a:pt x="15" y="3"/>
                  </a:cubicBezTo>
                  <a:cubicBezTo>
                    <a:pt x="13" y="3"/>
                    <a:pt x="11" y="4"/>
                    <a:pt x="9" y="5"/>
                  </a:cubicBezTo>
                  <a:cubicBezTo>
                    <a:pt x="8" y="6"/>
                    <a:pt x="6" y="8"/>
                    <a:pt x="5" y="9"/>
                  </a:cubicBezTo>
                  <a:cubicBezTo>
                    <a:pt x="4" y="11"/>
                    <a:pt x="4" y="13"/>
                    <a:pt x="4" y="16"/>
                  </a:cubicBezTo>
                  <a:cubicBezTo>
                    <a:pt x="4" y="20"/>
                    <a:pt x="5" y="23"/>
                    <a:pt x="7" y="25"/>
                  </a:cubicBezTo>
                  <a:cubicBezTo>
                    <a:pt x="9" y="27"/>
                    <a:pt x="12" y="28"/>
                    <a:pt x="15" y="28"/>
                  </a:cubicBezTo>
                  <a:cubicBezTo>
                    <a:pt x="17" y="28"/>
                    <a:pt x="19" y="27"/>
                    <a:pt x="21" y="27"/>
                  </a:cubicBezTo>
                  <a:cubicBezTo>
                    <a:pt x="21" y="18"/>
                    <a:pt x="21" y="18"/>
                    <a:pt x="21" y="18"/>
                  </a:cubicBezTo>
                  <a:cubicBezTo>
                    <a:pt x="15" y="18"/>
                    <a:pt x="15" y="18"/>
                    <a:pt x="15" y="18"/>
                  </a:cubicBezTo>
                  <a:cubicBezTo>
                    <a:pt x="15" y="15"/>
                    <a:pt x="15" y="15"/>
                    <a:pt x="15" y="15"/>
                  </a:cubicBezTo>
                  <a:cubicBezTo>
                    <a:pt x="25" y="15"/>
                    <a:pt x="25" y="15"/>
                    <a:pt x="25" y="15"/>
                  </a:cubicBezTo>
                  <a:lnTo>
                    <a:pt x="2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2"/>
            <p:cNvSpPr>
              <a:spLocks/>
            </p:cNvSpPr>
            <p:nvPr/>
          </p:nvSpPr>
          <p:spPr bwMode="auto">
            <a:xfrm>
              <a:off x="5965825" y="4884738"/>
              <a:ext cx="44450" cy="82550"/>
            </a:xfrm>
            <a:custGeom>
              <a:avLst/>
              <a:gdLst>
                <a:gd name="T0" fmla="*/ 28 w 28"/>
                <a:gd name="T1" fmla="*/ 52 h 52"/>
                <a:gd name="T2" fmla="*/ 0 w 28"/>
                <a:gd name="T3" fmla="*/ 52 h 52"/>
                <a:gd name="T4" fmla="*/ 0 w 28"/>
                <a:gd name="T5" fmla="*/ 0 h 52"/>
                <a:gd name="T6" fmla="*/ 26 w 28"/>
                <a:gd name="T7" fmla="*/ 0 h 52"/>
                <a:gd name="T8" fmla="*/ 26 w 28"/>
                <a:gd name="T9" fmla="*/ 5 h 52"/>
                <a:gd name="T10" fmla="*/ 7 w 28"/>
                <a:gd name="T11" fmla="*/ 5 h 52"/>
                <a:gd name="T12" fmla="*/ 7 w 28"/>
                <a:gd name="T13" fmla="*/ 22 h 52"/>
                <a:gd name="T14" fmla="*/ 25 w 28"/>
                <a:gd name="T15" fmla="*/ 22 h 52"/>
                <a:gd name="T16" fmla="*/ 25 w 28"/>
                <a:gd name="T17" fmla="*/ 27 h 52"/>
                <a:gd name="T18" fmla="*/ 7 w 28"/>
                <a:gd name="T19" fmla="*/ 27 h 52"/>
                <a:gd name="T20" fmla="*/ 7 w 28"/>
                <a:gd name="T21" fmla="*/ 45 h 52"/>
                <a:gd name="T22" fmla="*/ 28 w 28"/>
                <a:gd name="T23" fmla="*/ 45 h 52"/>
                <a:gd name="T24" fmla="*/ 28 w 28"/>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52">
                  <a:moveTo>
                    <a:pt x="28" y="52"/>
                  </a:moveTo>
                  <a:lnTo>
                    <a:pt x="0" y="52"/>
                  </a:lnTo>
                  <a:lnTo>
                    <a:pt x="0" y="0"/>
                  </a:lnTo>
                  <a:lnTo>
                    <a:pt x="26" y="0"/>
                  </a:lnTo>
                  <a:lnTo>
                    <a:pt x="26" y="5"/>
                  </a:lnTo>
                  <a:lnTo>
                    <a:pt x="7" y="5"/>
                  </a:lnTo>
                  <a:lnTo>
                    <a:pt x="7" y="22"/>
                  </a:lnTo>
                  <a:lnTo>
                    <a:pt x="25" y="22"/>
                  </a:lnTo>
                  <a:lnTo>
                    <a:pt x="25" y="27"/>
                  </a:lnTo>
                  <a:lnTo>
                    <a:pt x="7" y="27"/>
                  </a:lnTo>
                  <a:lnTo>
                    <a:pt x="7" y="45"/>
                  </a:lnTo>
                  <a:lnTo>
                    <a:pt x="28" y="45"/>
                  </a:lnTo>
                  <a:lnTo>
                    <a:pt x="28"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3"/>
            <p:cNvSpPr>
              <a:spLocks/>
            </p:cNvSpPr>
            <p:nvPr/>
          </p:nvSpPr>
          <p:spPr bwMode="auto">
            <a:xfrm>
              <a:off x="6040438" y="4884738"/>
              <a:ext cx="41275" cy="82550"/>
            </a:xfrm>
            <a:custGeom>
              <a:avLst/>
              <a:gdLst>
                <a:gd name="T0" fmla="*/ 26 w 26"/>
                <a:gd name="T1" fmla="*/ 52 h 52"/>
                <a:gd name="T2" fmla="*/ 0 w 26"/>
                <a:gd name="T3" fmla="*/ 52 h 52"/>
                <a:gd name="T4" fmla="*/ 0 w 26"/>
                <a:gd name="T5" fmla="*/ 0 h 52"/>
                <a:gd name="T6" fmla="*/ 26 w 26"/>
                <a:gd name="T7" fmla="*/ 0 h 52"/>
                <a:gd name="T8" fmla="*/ 26 w 26"/>
                <a:gd name="T9" fmla="*/ 5 h 52"/>
                <a:gd name="T10" fmla="*/ 5 w 26"/>
                <a:gd name="T11" fmla="*/ 5 h 52"/>
                <a:gd name="T12" fmla="*/ 5 w 26"/>
                <a:gd name="T13" fmla="*/ 22 h 52"/>
                <a:gd name="T14" fmla="*/ 24 w 26"/>
                <a:gd name="T15" fmla="*/ 22 h 52"/>
                <a:gd name="T16" fmla="*/ 24 w 26"/>
                <a:gd name="T17" fmla="*/ 27 h 52"/>
                <a:gd name="T18" fmla="*/ 5 w 26"/>
                <a:gd name="T19" fmla="*/ 27 h 52"/>
                <a:gd name="T20" fmla="*/ 5 w 26"/>
                <a:gd name="T21" fmla="*/ 45 h 52"/>
                <a:gd name="T22" fmla="*/ 26 w 26"/>
                <a:gd name="T23" fmla="*/ 45 h 52"/>
                <a:gd name="T24" fmla="*/ 26 w 26"/>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52">
                  <a:moveTo>
                    <a:pt x="26" y="52"/>
                  </a:moveTo>
                  <a:lnTo>
                    <a:pt x="0" y="52"/>
                  </a:lnTo>
                  <a:lnTo>
                    <a:pt x="0" y="0"/>
                  </a:lnTo>
                  <a:lnTo>
                    <a:pt x="26" y="0"/>
                  </a:lnTo>
                  <a:lnTo>
                    <a:pt x="26" y="5"/>
                  </a:lnTo>
                  <a:lnTo>
                    <a:pt x="5" y="5"/>
                  </a:lnTo>
                  <a:lnTo>
                    <a:pt x="5" y="22"/>
                  </a:lnTo>
                  <a:lnTo>
                    <a:pt x="24" y="22"/>
                  </a:lnTo>
                  <a:lnTo>
                    <a:pt x="24" y="27"/>
                  </a:lnTo>
                  <a:lnTo>
                    <a:pt x="5" y="27"/>
                  </a:lnTo>
                  <a:lnTo>
                    <a:pt x="5" y="45"/>
                  </a:lnTo>
                  <a:lnTo>
                    <a:pt x="26" y="45"/>
                  </a:lnTo>
                  <a:lnTo>
                    <a:pt x="26"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4"/>
            <p:cNvSpPr>
              <a:spLocks/>
            </p:cNvSpPr>
            <p:nvPr/>
          </p:nvSpPr>
          <p:spPr bwMode="auto">
            <a:xfrm>
              <a:off x="6111875" y="4884738"/>
              <a:ext cx="57150" cy="82550"/>
            </a:xfrm>
            <a:custGeom>
              <a:avLst/>
              <a:gdLst>
                <a:gd name="T0" fmla="*/ 21 w 21"/>
                <a:gd name="T1" fmla="*/ 30 h 30"/>
                <a:gd name="T2" fmla="*/ 16 w 21"/>
                <a:gd name="T3" fmla="*/ 30 h 30"/>
                <a:gd name="T4" fmla="*/ 5 w 21"/>
                <a:gd name="T5" fmla="*/ 16 h 30"/>
                <a:gd name="T6" fmla="*/ 4 w 21"/>
                <a:gd name="T7" fmla="*/ 15 h 30"/>
                <a:gd name="T8" fmla="*/ 4 w 21"/>
                <a:gd name="T9" fmla="*/ 15 h 30"/>
                <a:gd name="T10" fmla="*/ 4 w 21"/>
                <a:gd name="T11" fmla="*/ 30 h 30"/>
                <a:gd name="T12" fmla="*/ 0 w 21"/>
                <a:gd name="T13" fmla="*/ 30 h 30"/>
                <a:gd name="T14" fmla="*/ 0 w 21"/>
                <a:gd name="T15" fmla="*/ 0 h 30"/>
                <a:gd name="T16" fmla="*/ 4 w 21"/>
                <a:gd name="T17" fmla="*/ 0 h 30"/>
                <a:gd name="T18" fmla="*/ 4 w 21"/>
                <a:gd name="T19" fmla="*/ 14 h 30"/>
                <a:gd name="T20" fmla="*/ 4 w 21"/>
                <a:gd name="T21" fmla="*/ 14 h 30"/>
                <a:gd name="T22" fmla="*/ 5 w 21"/>
                <a:gd name="T23" fmla="*/ 13 h 30"/>
                <a:gd name="T24" fmla="*/ 16 w 21"/>
                <a:gd name="T25" fmla="*/ 0 h 30"/>
                <a:gd name="T26" fmla="*/ 20 w 21"/>
                <a:gd name="T27" fmla="*/ 0 h 30"/>
                <a:gd name="T28" fmla="*/ 7 w 21"/>
                <a:gd name="T29" fmla="*/ 14 h 30"/>
                <a:gd name="T30" fmla="*/ 21 w 21"/>
                <a:gd name="T3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30">
                  <a:moveTo>
                    <a:pt x="21" y="30"/>
                  </a:moveTo>
                  <a:cubicBezTo>
                    <a:pt x="16" y="30"/>
                    <a:pt x="16" y="30"/>
                    <a:pt x="16" y="30"/>
                  </a:cubicBezTo>
                  <a:cubicBezTo>
                    <a:pt x="5" y="16"/>
                    <a:pt x="5" y="16"/>
                    <a:pt x="5" y="16"/>
                  </a:cubicBezTo>
                  <a:cubicBezTo>
                    <a:pt x="4" y="16"/>
                    <a:pt x="4" y="15"/>
                    <a:pt x="4" y="15"/>
                  </a:cubicBezTo>
                  <a:cubicBezTo>
                    <a:pt x="4" y="15"/>
                    <a:pt x="4" y="15"/>
                    <a:pt x="4" y="15"/>
                  </a:cubicBezTo>
                  <a:cubicBezTo>
                    <a:pt x="4" y="30"/>
                    <a:pt x="4" y="30"/>
                    <a:pt x="4" y="30"/>
                  </a:cubicBezTo>
                  <a:cubicBezTo>
                    <a:pt x="0" y="30"/>
                    <a:pt x="0" y="30"/>
                    <a:pt x="0" y="30"/>
                  </a:cubicBezTo>
                  <a:cubicBezTo>
                    <a:pt x="0" y="0"/>
                    <a:pt x="0" y="0"/>
                    <a:pt x="0" y="0"/>
                  </a:cubicBezTo>
                  <a:cubicBezTo>
                    <a:pt x="4" y="0"/>
                    <a:pt x="4" y="0"/>
                    <a:pt x="4" y="0"/>
                  </a:cubicBezTo>
                  <a:cubicBezTo>
                    <a:pt x="4" y="14"/>
                    <a:pt x="4" y="14"/>
                    <a:pt x="4" y="14"/>
                  </a:cubicBezTo>
                  <a:cubicBezTo>
                    <a:pt x="4" y="14"/>
                    <a:pt x="4" y="14"/>
                    <a:pt x="4" y="14"/>
                  </a:cubicBezTo>
                  <a:cubicBezTo>
                    <a:pt x="5" y="13"/>
                    <a:pt x="5" y="13"/>
                    <a:pt x="5" y="13"/>
                  </a:cubicBezTo>
                  <a:cubicBezTo>
                    <a:pt x="16" y="0"/>
                    <a:pt x="16" y="0"/>
                    <a:pt x="16" y="0"/>
                  </a:cubicBezTo>
                  <a:cubicBezTo>
                    <a:pt x="20" y="0"/>
                    <a:pt x="20" y="0"/>
                    <a:pt x="20" y="0"/>
                  </a:cubicBezTo>
                  <a:cubicBezTo>
                    <a:pt x="7" y="14"/>
                    <a:pt x="7" y="14"/>
                    <a:pt x="7" y="14"/>
                  </a:cubicBezTo>
                  <a:lnTo>
                    <a:pt x="2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5"/>
            <p:cNvSpPr>
              <a:spLocks noEditPoints="1"/>
            </p:cNvSpPr>
            <p:nvPr/>
          </p:nvSpPr>
          <p:spPr bwMode="auto">
            <a:xfrm>
              <a:off x="6454775" y="5957888"/>
              <a:ext cx="641350" cy="641350"/>
            </a:xfrm>
            <a:custGeom>
              <a:avLst/>
              <a:gdLst>
                <a:gd name="T0" fmla="*/ 117 w 234"/>
                <a:gd name="T1" fmla="*/ 234 h 234"/>
                <a:gd name="T2" fmla="*/ 0 w 234"/>
                <a:gd name="T3" fmla="*/ 117 h 234"/>
                <a:gd name="T4" fmla="*/ 117 w 234"/>
                <a:gd name="T5" fmla="*/ 0 h 234"/>
                <a:gd name="T6" fmla="*/ 234 w 234"/>
                <a:gd name="T7" fmla="*/ 117 h 234"/>
                <a:gd name="T8" fmla="*/ 117 w 234"/>
                <a:gd name="T9" fmla="*/ 234 h 234"/>
                <a:gd name="T10" fmla="*/ 117 w 234"/>
                <a:gd name="T11" fmla="*/ 18 h 234"/>
                <a:gd name="T12" fmla="*/ 18 w 234"/>
                <a:gd name="T13" fmla="*/ 117 h 234"/>
                <a:gd name="T14" fmla="*/ 117 w 234"/>
                <a:gd name="T15" fmla="*/ 216 h 234"/>
                <a:gd name="T16" fmla="*/ 216 w 234"/>
                <a:gd name="T17" fmla="*/ 117 h 234"/>
                <a:gd name="T18" fmla="*/ 117 w 234"/>
                <a:gd name="T19" fmla="*/ 1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234"/>
                  </a:moveTo>
                  <a:cubicBezTo>
                    <a:pt x="53" y="234"/>
                    <a:pt x="0" y="182"/>
                    <a:pt x="0" y="117"/>
                  </a:cubicBezTo>
                  <a:cubicBezTo>
                    <a:pt x="0" y="53"/>
                    <a:pt x="53" y="0"/>
                    <a:pt x="117" y="0"/>
                  </a:cubicBezTo>
                  <a:cubicBezTo>
                    <a:pt x="182" y="0"/>
                    <a:pt x="234" y="53"/>
                    <a:pt x="234" y="117"/>
                  </a:cubicBezTo>
                  <a:cubicBezTo>
                    <a:pt x="234" y="182"/>
                    <a:pt x="182" y="234"/>
                    <a:pt x="117" y="234"/>
                  </a:cubicBezTo>
                  <a:close/>
                  <a:moveTo>
                    <a:pt x="117" y="18"/>
                  </a:moveTo>
                  <a:cubicBezTo>
                    <a:pt x="63" y="18"/>
                    <a:pt x="18" y="63"/>
                    <a:pt x="18" y="117"/>
                  </a:cubicBezTo>
                  <a:cubicBezTo>
                    <a:pt x="18" y="172"/>
                    <a:pt x="63" y="216"/>
                    <a:pt x="117" y="216"/>
                  </a:cubicBezTo>
                  <a:cubicBezTo>
                    <a:pt x="172" y="216"/>
                    <a:pt x="216" y="172"/>
                    <a:pt x="216" y="117"/>
                  </a:cubicBezTo>
                  <a:cubicBezTo>
                    <a:pt x="216" y="63"/>
                    <a:pt x="172" y="18"/>
                    <a:pt x="117" y="18"/>
                  </a:cubicBez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Line 36"/>
            <p:cNvSpPr>
              <a:spLocks noChangeShapeType="1"/>
            </p:cNvSpPr>
            <p:nvPr/>
          </p:nvSpPr>
          <p:spPr bwMode="auto">
            <a:xfrm flipV="1">
              <a:off x="6775450" y="5497513"/>
              <a:ext cx="0" cy="792163"/>
            </a:xfrm>
            <a:prstGeom prst="line">
              <a:avLst/>
            </a:prstGeom>
            <a:noFill/>
            <a:ln w="58738" cap="rnd">
              <a:solidFill>
                <a:srgbClr val="009E4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37"/>
            <p:cNvSpPr>
              <a:spLocks/>
            </p:cNvSpPr>
            <p:nvPr/>
          </p:nvSpPr>
          <p:spPr bwMode="auto">
            <a:xfrm>
              <a:off x="6575425" y="5426075"/>
              <a:ext cx="361950" cy="101600"/>
            </a:xfrm>
            <a:custGeom>
              <a:avLst/>
              <a:gdLst>
                <a:gd name="T0" fmla="*/ 0 w 132"/>
                <a:gd name="T1" fmla="*/ 0 h 37"/>
                <a:gd name="T2" fmla="*/ 83 w 132"/>
                <a:gd name="T3" fmla="*/ 37 h 37"/>
                <a:gd name="T4" fmla="*/ 132 w 132"/>
                <a:gd name="T5" fmla="*/ 0 h 37"/>
                <a:gd name="T6" fmla="*/ 0 w 132"/>
                <a:gd name="T7" fmla="*/ 0 h 37"/>
              </a:gdLst>
              <a:ahLst/>
              <a:cxnLst>
                <a:cxn ang="0">
                  <a:pos x="T0" y="T1"/>
                </a:cxn>
                <a:cxn ang="0">
                  <a:pos x="T2" y="T3"/>
                </a:cxn>
                <a:cxn ang="0">
                  <a:pos x="T4" y="T5"/>
                </a:cxn>
                <a:cxn ang="0">
                  <a:pos x="T6" y="T7"/>
                </a:cxn>
              </a:cxnLst>
              <a:rect l="0" t="0" r="r" b="b"/>
              <a:pathLst>
                <a:path w="132" h="37">
                  <a:moveTo>
                    <a:pt x="0" y="0"/>
                  </a:moveTo>
                  <a:cubicBezTo>
                    <a:pt x="13" y="22"/>
                    <a:pt x="55" y="37"/>
                    <a:pt x="83" y="37"/>
                  </a:cubicBezTo>
                  <a:cubicBezTo>
                    <a:pt x="111" y="37"/>
                    <a:pt x="132" y="18"/>
                    <a:pt x="132" y="0"/>
                  </a:cubicBezTo>
                  <a:lnTo>
                    <a:pt x="0" y="0"/>
                  </a:ln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38"/>
            <p:cNvSpPr>
              <a:spLocks noChangeArrowheads="1"/>
            </p:cNvSpPr>
            <p:nvPr/>
          </p:nvSpPr>
          <p:spPr bwMode="auto">
            <a:xfrm>
              <a:off x="6707188" y="6215063"/>
              <a:ext cx="158750" cy="15875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9"/>
            <p:cNvSpPr>
              <a:spLocks/>
            </p:cNvSpPr>
            <p:nvPr/>
          </p:nvSpPr>
          <p:spPr bwMode="auto">
            <a:xfrm>
              <a:off x="6708775" y="6103938"/>
              <a:ext cx="131762" cy="374650"/>
            </a:xfrm>
            <a:custGeom>
              <a:avLst/>
              <a:gdLst>
                <a:gd name="T0" fmla="*/ 41 w 48"/>
                <a:gd name="T1" fmla="*/ 137 h 137"/>
                <a:gd name="T2" fmla="*/ 34 w 48"/>
                <a:gd name="T3" fmla="*/ 131 h 137"/>
                <a:gd name="T4" fmla="*/ 1 w 48"/>
                <a:gd name="T5" fmla="*/ 9 h 137"/>
                <a:gd name="T6" fmla="*/ 6 w 48"/>
                <a:gd name="T7" fmla="*/ 1 h 137"/>
                <a:gd name="T8" fmla="*/ 15 w 48"/>
                <a:gd name="T9" fmla="*/ 6 h 137"/>
                <a:gd name="T10" fmla="*/ 47 w 48"/>
                <a:gd name="T11" fmla="*/ 128 h 137"/>
                <a:gd name="T12" fmla="*/ 42 w 48"/>
                <a:gd name="T13" fmla="*/ 136 h 137"/>
                <a:gd name="T14" fmla="*/ 41 w 48"/>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37">
                  <a:moveTo>
                    <a:pt x="41" y="137"/>
                  </a:moveTo>
                  <a:cubicBezTo>
                    <a:pt x="38" y="137"/>
                    <a:pt x="35" y="134"/>
                    <a:pt x="34" y="131"/>
                  </a:cubicBezTo>
                  <a:cubicBezTo>
                    <a:pt x="1" y="9"/>
                    <a:pt x="1" y="9"/>
                    <a:pt x="1" y="9"/>
                  </a:cubicBezTo>
                  <a:cubicBezTo>
                    <a:pt x="0" y="5"/>
                    <a:pt x="3" y="2"/>
                    <a:pt x="6" y="1"/>
                  </a:cubicBezTo>
                  <a:cubicBezTo>
                    <a:pt x="10" y="0"/>
                    <a:pt x="14" y="2"/>
                    <a:pt x="15" y="6"/>
                  </a:cubicBezTo>
                  <a:cubicBezTo>
                    <a:pt x="47" y="128"/>
                    <a:pt x="47" y="128"/>
                    <a:pt x="47" y="128"/>
                  </a:cubicBezTo>
                  <a:cubicBezTo>
                    <a:pt x="48" y="131"/>
                    <a:pt x="46" y="135"/>
                    <a:pt x="42" y="136"/>
                  </a:cubicBezTo>
                  <a:cubicBezTo>
                    <a:pt x="42" y="136"/>
                    <a:pt x="41" y="137"/>
                    <a:pt x="41" y="13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0"/>
            <p:cNvSpPr>
              <a:spLocks/>
            </p:cNvSpPr>
            <p:nvPr/>
          </p:nvSpPr>
          <p:spPr bwMode="auto">
            <a:xfrm>
              <a:off x="6756400" y="6440488"/>
              <a:ext cx="128587" cy="38100"/>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0"/>
                    <a:pt x="0" y="7"/>
                  </a:cubicBezTo>
                  <a:cubicBezTo>
                    <a:pt x="0" y="3"/>
                    <a:pt x="3" y="0"/>
                    <a:pt x="7" y="0"/>
                  </a:cubicBezTo>
                  <a:cubicBezTo>
                    <a:pt x="40" y="0"/>
                    <a:pt x="40" y="0"/>
                    <a:pt x="40" y="0"/>
                  </a:cubicBezTo>
                  <a:cubicBezTo>
                    <a:pt x="44" y="0"/>
                    <a:pt x="47" y="3"/>
                    <a:pt x="47" y="7"/>
                  </a:cubicBezTo>
                  <a:cubicBezTo>
                    <a:pt x="47" y="10"/>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1"/>
            <p:cNvSpPr>
              <a:spLocks/>
            </p:cNvSpPr>
            <p:nvPr/>
          </p:nvSpPr>
          <p:spPr bwMode="auto">
            <a:xfrm>
              <a:off x="6667500" y="6103938"/>
              <a:ext cx="130175" cy="38100"/>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1"/>
                    <a:pt x="0" y="7"/>
                  </a:cubicBezTo>
                  <a:cubicBezTo>
                    <a:pt x="0" y="4"/>
                    <a:pt x="3" y="0"/>
                    <a:pt x="7" y="0"/>
                  </a:cubicBezTo>
                  <a:cubicBezTo>
                    <a:pt x="40" y="0"/>
                    <a:pt x="40" y="0"/>
                    <a:pt x="40" y="0"/>
                  </a:cubicBezTo>
                  <a:cubicBezTo>
                    <a:pt x="44" y="0"/>
                    <a:pt x="47" y="4"/>
                    <a:pt x="47" y="7"/>
                  </a:cubicBezTo>
                  <a:cubicBezTo>
                    <a:pt x="47" y="11"/>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00562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C0F3"/>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49828" y="1361941"/>
            <a:ext cx="2946400" cy="2556915"/>
          </a:xfrm>
          <a:prstGeom prst="rect">
            <a:avLst/>
          </a:prstGeom>
          <a:solidFill>
            <a:srgbClr val="003D7D"/>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egoe UI Light" panose="020B0502040204020203" pitchFamily="34" charset="0"/>
                <a:cs typeface="Segoe UI Light" panose="020B0502040204020203" pitchFamily="34" charset="0"/>
              </a:rPr>
              <a:t>Web apps</a:t>
            </a:r>
            <a:endParaRPr lang="en-US" sz="4800" dirty="0">
              <a:solidFill>
                <a:schemeClr val="bg1"/>
              </a:solidFill>
              <a:latin typeface="Segoe UI Light" panose="020B0502040204020203" pitchFamily="34" charset="0"/>
              <a:cs typeface="Segoe UI Light" panose="020B0502040204020203" pitchFamily="34" charset="0"/>
            </a:endParaRPr>
          </a:p>
        </p:txBody>
      </p:sp>
      <p:sp>
        <p:nvSpPr>
          <p:cNvPr id="5" name="Rectangle 4"/>
          <p:cNvSpPr/>
          <p:nvPr/>
        </p:nvSpPr>
        <p:spPr>
          <a:xfrm>
            <a:off x="0" y="577517"/>
            <a:ext cx="11723571" cy="654518"/>
          </a:xfrm>
          <a:prstGeom prst="rect">
            <a:avLst/>
          </a:pr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smtClean="0">
                <a:latin typeface="Segoe UI Light" panose="020B0502040204020203" pitchFamily="34" charset="0"/>
                <a:cs typeface="Segoe UI Light" panose="020B0502040204020203" pitchFamily="34" charset="0"/>
              </a:rPr>
              <a:t>Azure no DreamSpark</a:t>
            </a:r>
            <a:endParaRPr lang="en-US" sz="4800" dirty="0">
              <a:latin typeface="Segoe UI Light" panose="020B0502040204020203" pitchFamily="34" charset="0"/>
              <a:cs typeface="Segoe UI Light" panose="020B0502040204020203" pitchFamily="34" charset="0"/>
            </a:endParaRPr>
          </a:p>
        </p:txBody>
      </p:sp>
      <p:sp>
        <p:nvSpPr>
          <p:cNvPr id="6" name="Rectangle 5"/>
          <p:cNvSpPr/>
          <p:nvPr/>
        </p:nvSpPr>
        <p:spPr>
          <a:xfrm>
            <a:off x="11257071" y="87843"/>
            <a:ext cx="466500" cy="4419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81322" y="577517"/>
            <a:ext cx="192506" cy="1820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781322" y="192507"/>
            <a:ext cx="346510" cy="337288"/>
          </a:xfrm>
          <a:prstGeom prst="rect">
            <a:avLst/>
          </a:prstGeom>
          <a:solidFill>
            <a:srgbClr val="338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8181964" y="5515207"/>
            <a:ext cx="1396369" cy="816060"/>
          </a:xfrm>
          <a:prstGeom prst="rect">
            <a:avLst/>
          </a:prstGeom>
        </p:spPr>
      </p:pic>
      <p:pic>
        <p:nvPicPr>
          <p:cNvPr id="13" name="Picture 12"/>
          <p:cNvPicPr>
            <a:picLocks noChangeAspect="1"/>
          </p:cNvPicPr>
          <p:nvPr/>
        </p:nvPicPr>
        <p:blipFill>
          <a:blip r:embed="rId4"/>
          <a:stretch>
            <a:fillRect/>
          </a:stretch>
        </p:blipFill>
        <p:spPr>
          <a:xfrm>
            <a:off x="10532217" y="4275050"/>
            <a:ext cx="1365145" cy="740139"/>
          </a:xfrm>
          <a:prstGeom prst="rect">
            <a:avLst/>
          </a:prstGeom>
        </p:spPr>
      </p:pic>
      <p:sp>
        <p:nvSpPr>
          <p:cNvPr id="15" name="AutoShape 3"/>
          <p:cNvSpPr>
            <a:spLocks noChangeAspect="1" noChangeArrowheads="1" noTextEdit="1"/>
          </p:cNvSpPr>
          <p:nvPr/>
        </p:nvSpPr>
        <p:spPr bwMode="auto">
          <a:xfrm>
            <a:off x="1758214" y="2456884"/>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6"/>
          <p:cNvSpPr>
            <a:spLocks noChangeArrowheads="1"/>
          </p:cNvSpPr>
          <p:nvPr/>
        </p:nvSpPr>
        <p:spPr bwMode="auto">
          <a:xfrm>
            <a:off x="7448922" y="675004"/>
            <a:ext cx="4371975" cy="565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8" name="Group 287"/>
          <p:cNvGrpSpPr/>
          <p:nvPr/>
        </p:nvGrpSpPr>
        <p:grpSpPr>
          <a:xfrm>
            <a:off x="4831220" y="4048762"/>
            <a:ext cx="3001963" cy="2716212"/>
            <a:chOff x="8177584" y="2330767"/>
            <a:chExt cx="3001963" cy="2716212"/>
          </a:xfrm>
        </p:grpSpPr>
        <p:sp>
          <p:nvSpPr>
            <p:cNvPr id="19" name="Freeform 7"/>
            <p:cNvSpPr>
              <a:spLocks/>
            </p:cNvSpPr>
            <p:nvPr/>
          </p:nvSpPr>
          <p:spPr bwMode="auto">
            <a:xfrm>
              <a:off x="8177584" y="4862829"/>
              <a:ext cx="2571750" cy="184150"/>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4CB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8"/>
            <p:cNvSpPr>
              <a:spLocks noChangeArrowheads="1"/>
            </p:cNvSpPr>
            <p:nvPr/>
          </p:nvSpPr>
          <p:spPr bwMode="auto">
            <a:xfrm>
              <a:off x="8842747" y="4164329"/>
              <a:ext cx="131763" cy="808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8842747" y="4164329"/>
              <a:ext cx="131763"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0"/>
            <p:cNvSpPr>
              <a:spLocks noChangeArrowheads="1"/>
            </p:cNvSpPr>
            <p:nvPr/>
          </p:nvSpPr>
          <p:spPr bwMode="auto">
            <a:xfrm>
              <a:off x="8842747" y="4311967"/>
              <a:ext cx="65088" cy="660400"/>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1"/>
            <p:cNvSpPr>
              <a:spLocks noChangeArrowheads="1"/>
            </p:cNvSpPr>
            <p:nvPr/>
          </p:nvSpPr>
          <p:spPr bwMode="auto">
            <a:xfrm>
              <a:off x="8842747" y="4311967"/>
              <a:ext cx="650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2"/>
            <p:cNvSpPr>
              <a:spLocks noChangeArrowheads="1"/>
            </p:cNvSpPr>
            <p:nvPr/>
          </p:nvSpPr>
          <p:spPr bwMode="auto">
            <a:xfrm>
              <a:off x="8271247" y="3229292"/>
              <a:ext cx="811213" cy="10826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3"/>
            <p:cNvSpPr>
              <a:spLocks noChangeArrowheads="1"/>
            </p:cNvSpPr>
            <p:nvPr/>
          </p:nvSpPr>
          <p:spPr bwMode="auto">
            <a:xfrm>
              <a:off x="8271247" y="3229292"/>
              <a:ext cx="8112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4"/>
            <p:cNvSpPr>
              <a:spLocks noChangeArrowheads="1"/>
            </p:cNvSpPr>
            <p:nvPr/>
          </p:nvSpPr>
          <p:spPr bwMode="auto">
            <a:xfrm>
              <a:off x="8271247" y="4164329"/>
              <a:ext cx="130175" cy="80486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5"/>
            <p:cNvSpPr>
              <a:spLocks noChangeArrowheads="1"/>
            </p:cNvSpPr>
            <p:nvPr/>
          </p:nvSpPr>
          <p:spPr bwMode="auto">
            <a:xfrm>
              <a:off x="8271247" y="4164329"/>
              <a:ext cx="130175"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p:cNvSpPr>
            <p:nvPr/>
          </p:nvSpPr>
          <p:spPr bwMode="auto">
            <a:xfrm>
              <a:off x="8334747" y="3886517"/>
              <a:ext cx="284163" cy="330200"/>
            </a:xfrm>
            <a:custGeom>
              <a:avLst/>
              <a:gdLst>
                <a:gd name="T0" fmla="*/ 78 w 179"/>
                <a:gd name="T1" fmla="*/ 0 h 208"/>
                <a:gd name="T2" fmla="*/ 0 w 179"/>
                <a:gd name="T3" fmla="*/ 50 h 208"/>
                <a:gd name="T4" fmla="*/ 0 w 179"/>
                <a:gd name="T5" fmla="*/ 175 h 208"/>
                <a:gd name="T6" fmla="*/ 42 w 179"/>
                <a:gd name="T7" fmla="*/ 175 h 208"/>
                <a:gd name="T8" fmla="*/ 42 w 179"/>
                <a:gd name="T9" fmla="*/ 208 h 208"/>
                <a:gd name="T10" fmla="*/ 179 w 179"/>
                <a:gd name="T11" fmla="*/ 208 h 208"/>
                <a:gd name="T12" fmla="*/ 78 w 179"/>
                <a:gd name="T13" fmla="*/ 208 h 208"/>
                <a:gd name="T14" fmla="*/ 78 w 179"/>
                <a:gd name="T15" fmla="*/ 208 h 208"/>
                <a:gd name="T16" fmla="*/ 78 w 179"/>
                <a:gd name="T17" fmla="*/ 99 h 208"/>
                <a:gd name="T18" fmla="*/ 78 w 179"/>
                <a:gd name="T19" fmla="*/ 99 h 208"/>
                <a:gd name="T20" fmla="*/ 78 w 179"/>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208">
                  <a:moveTo>
                    <a:pt x="78" y="0"/>
                  </a:moveTo>
                  <a:lnTo>
                    <a:pt x="0" y="50"/>
                  </a:lnTo>
                  <a:lnTo>
                    <a:pt x="0" y="175"/>
                  </a:lnTo>
                  <a:lnTo>
                    <a:pt x="42" y="175"/>
                  </a:lnTo>
                  <a:lnTo>
                    <a:pt x="42" y="208"/>
                  </a:lnTo>
                  <a:lnTo>
                    <a:pt x="179" y="208"/>
                  </a:lnTo>
                  <a:lnTo>
                    <a:pt x="78" y="208"/>
                  </a:lnTo>
                  <a:lnTo>
                    <a:pt x="78" y="208"/>
                  </a:lnTo>
                  <a:lnTo>
                    <a:pt x="78" y="99"/>
                  </a:lnTo>
                  <a:lnTo>
                    <a:pt x="78" y="99"/>
                  </a:lnTo>
                  <a:lnTo>
                    <a:pt x="78"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p:nvSpPr>
          <p:spPr bwMode="auto">
            <a:xfrm>
              <a:off x="8334747" y="3886517"/>
              <a:ext cx="284163" cy="330200"/>
            </a:xfrm>
            <a:custGeom>
              <a:avLst/>
              <a:gdLst>
                <a:gd name="T0" fmla="*/ 78 w 179"/>
                <a:gd name="T1" fmla="*/ 0 h 208"/>
                <a:gd name="T2" fmla="*/ 0 w 179"/>
                <a:gd name="T3" fmla="*/ 50 h 208"/>
                <a:gd name="T4" fmla="*/ 0 w 179"/>
                <a:gd name="T5" fmla="*/ 175 h 208"/>
                <a:gd name="T6" fmla="*/ 42 w 179"/>
                <a:gd name="T7" fmla="*/ 175 h 208"/>
                <a:gd name="T8" fmla="*/ 42 w 179"/>
                <a:gd name="T9" fmla="*/ 208 h 208"/>
                <a:gd name="T10" fmla="*/ 179 w 179"/>
                <a:gd name="T11" fmla="*/ 208 h 208"/>
                <a:gd name="T12" fmla="*/ 78 w 179"/>
                <a:gd name="T13" fmla="*/ 208 h 208"/>
                <a:gd name="T14" fmla="*/ 78 w 179"/>
                <a:gd name="T15" fmla="*/ 208 h 208"/>
                <a:gd name="T16" fmla="*/ 78 w 179"/>
                <a:gd name="T17" fmla="*/ 99 h 208"/>
                <a:gd name="T18" fmla="*/ 78 w 179"/>
                <a:gd name="T19" fmla="*/ 99 h 208"/>
                <a:gd name="T20" fmla="*/ 78 w 179"/>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208">
                  <a:moveTo>
                    <a:pt x="78" y="0"/>
                  </a:moveTo>
                  <a:lnTo>
                    <a:pt x="0" y="50"/>
                  </a:lnTo>
                  <a:lnTo>
                    <a:pt x="0" y="175"/>
                  </a:lnTo>
                  <a:lnTo>
                    <a:pt x="42" y="175"/>
                  </a:lnTo>
                  <a:lnTo>
                    <a:pt x="42" y="208"/>
                  </a:lnTo>
                  <a:lnTo>
                    <a:pt x="179" y="208"/>
                  </a:lnTo>
                  <a:lnTo>
                    <a:pt x="78" y="208"/>
                  </a:lnTo>
                  <a:lnTo>
                    <a:pt x="78" y="208"/>
                  </a:lnTo>
                  <a:lnTo>
                    <a:pt x="78" y="99"/>
                  </a:lnTo>
                  <a:lnTo>
                    <a:pt x="78" y="99"/>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8"/>
            <p:cNvSpPr>
              <a:spLocks noChangeArrowheads="1"/>
            </p:cNvSpPr>
            <p:nvPr/>
          </p:nvSpPr>
          <p:spPr bwMode="auto">
            <a:xfrm>
              <a:off x="8334747" y="4164329"/>
              <a:ext cx="66675" cy="52388"/>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9"/>
            <p:cNvSpPr>
              <a:spLocks noChangeArrowheads="1"/>
            </p:cNvSpPr>
            <p:nvPr/>
          </p:nvSpPr>
          <p:spPr bwMode="auto">
            <a:xfrm>
              <a:off x="8334747" y="4164329"/>
              <a:ext cx="66675" cy="5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0"/>
            <p:cNvSpPr>
              <a:spLocks/>
            </p:cNvSpPr>
            <p:nvPr/>
          </p:nvSpPr>
          <p:spPr bwMode="auto">
            <a:xfrm>
              <a:off x="8401422" y="4311967"/>
              <a:ext cx="1588" cy="550863"/>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48B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1"/>
            <p:cNvSpPr>
              <a:spLocks/>
            </p:cNvSpPr>
            <p:nvPr/>
          </p:nvSpPr>
          <p:spPr bwMode="auto">
            <a:xfrm>
              <a:off x="8336334" y="4862829"/>
              <a:ext cx="66675" cy="106363"/>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41A2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22"/>
            <p:cNvSpPr>
              <a:spLocks noChangeArrowheads="1"/>
            </p:cNvSpPr>
            <p:nvPr/>
          </p:nvSpPr>
          <p:spPr bwMode="auto">
            <a:xfrm>
              <a:off x="8401422" y="4308792"/>
              <a:ext cx="1588" cy="317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23"/>
            <p:cNvSpPr>
              <a:spLocks noChangeArrowheads="1"/>
            </p:cNvSpPr>
            <p:nvPr/>
          </p:nvSpPr>
          <p:spPr bwMode="auto">
            <a:xfrm>
              <a:off x="8401422" y="4308792"/>
              <a:ext cx="15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4"/>
            <p:cNvSpPr>
              <a:spLocks/>
            </p:cNvSpPr>
            <p:nvPr/>
          </p:nvSpPr>
          <p:spPr bwMode="auto">
            <a:xfrm>
              <a:off x="8336334" y="4308792"/>
              <a:ext cx="65088" cy="660400"/>
            </a:xfrm>
            <a:custGeom>
              <a:avLst/>
              <a:gdLst>
                <a:gd name="T0" fmla="*/ 41 w 41"/>
                <a:gd name="T1" fmla="*/ 0 h 416"/>
                <a:gd name="T2" fmla="*/ 0 w 41"/>
                <a:gd name="T3" fmla="*/ 0 h 416"/>
                <a:gd name="T4" fmla="*/ 0 w 41"/>
                <a:gd name="T5" fmla="*/ 416 h 416"/>
                <a:gd name="T6" fmla="*/ 41 w 41"/>
                <a:gd name="T7" fmla="*/ 416 h 416"/>
                <a:gd name="T8" fmla="*/ 41 w 41"/>
                <a:gd name="T9" fmla="*/ 349 h 416"/>
                <a:gd name="T10" fmla="*/ 41 w 41"/>
                <a:gd name="T11" fmla="*/ 2 h 416"/>
                <a:gd name="T12" fmla="*/ 41 w 41"/>
                <a:gd name="T13" fmla="*/ 0 h 416"/>
              </a:gdLst>
              <a:ahLst/>
              <a:cxnLst>
                <a:cxn ang="0">
                  <a:pos x="T0" y="T1"/>
                </a:cxn>
                <a:cxn ang="0">
                  <a:pos x="T2" y="T3"/>
                </a:cxn>
                <a:cxn ang="0">
                  <a:pos x="T4" y="T5"/>
                </a:cxn>
                <a:cxn ang="0">
                  <a:pos x="T6" y="T7"/>
                </a:cxn>
                <a:cxn ang="0">
                  <a:pos x="T8" y="T9"/>
                </a:cxn>
                <a:cxn ang="0">
                  <a:pos x="T10" y="T11"/>
                </a:cxn>
                <a:cxn ang="0">
                  <a:pos x="T12" y="T13"/>
                </a:cxn>
              </a:cxnLst>
              <a:rect l="0" t="0" r="r" b="b"/>
              <a:pathLst>
                <a:path w="41" h="416">
                  <a:moveTo>
                    <a:pt x="41" y="0"/>
                  </a:moveTo>
                  <a:lnTo>
                    <a:pt x="0" y="0"/>
                  </a:lnTo>
                  <a:lnTo>
                    <a:pt x="0" y="416"/>
                  </a:lnTo>
                  <a:lnTo>
                    <a:pt x="41" y="416"/>
                  </a:lnTo>
                  <a:lnTo>
                    <a:pt x="41" y="349"/>
                  </a:lnTo>
                  <a:lnTo>
                    <a:pt x="41" y="2"/>
                  </a:lnTo>
                  <a:lnTo>
                    <a:pt x="41"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
            <p:cNvSpPr>
              <a:spLocks/>
            </p:cNvSpPr>
            <p:nvPr/>
          </p:nvSpPr>
          <p:spPr bwMode="auto">
            <a:xfrm>
              <a:off x="8336334" y="4308792"/>
              <a:ext cx="65088" cy="660400"/>
            </a:xfrm>
            <a:custGeom>
              <a:avLst/>
              <a:gdLst>
                <a:gd name="T0" fmla="*/ 41 w 41"/>
                <a:gd name="T1" fmla="*/ 0 h 416"/>
                <a:gd name="T2" fmla="*/ 0 w 41"/>
                <a:gd name="T3" fmla="*/ 0 h 416"/>
                <a:gd name="T4" fmla="*/ 0 w 41"/>
                <a:gd name="T5" fmla="*/ 416 h 416"/>
                <a:gd name="T6" fmla="*/ 41 w 41"/>
                <a:gd name="T7" fmla="*/ 416 h 416"/>
                <a:gd name="T8" fmla="*/ 41 w 41"/>
                <a:gd name="T9" fmla="*/ 349 h 416"/>
                <a:gd name="T10" fmla="*/ 41 w 41"/>
                <a:gd name="T11" fmla="*/ 2 h 416"/>
                <a:gd name="T12" fmla="*/ 41 w 41"/>
                <a:gd name="T13" fmla="*/ 0 h 416"/>
              </a:gdLst>
              <a:ahLst/>
              <a:cxnLst>
                <a:cxn ang="0">
                  <a:pos x="T0" y="T1"/>
                </a:cxn>
                <a:cxn ang="0">
                  <a:pos x="T2" y="T3"/>
                </a:cxn>
                <a:cxn ang="0">
                  <a:pos x="T4" y="T5"/>
                </a:cxn>
                <a:cxn ang="0">
                  <a:pos x="T6" y="T7"/>
                </a:cxn>
                <a:cxn ang="0">
                  <a:pos x="T8" y="T9"/>
                </a:cxn>
                <a:cxn ang="0">
                  <a:pos x="T10" y="T11"/>
                </a:cxn>
                <a:cxn ang="0">
                  <a:pos x="T12" y="T13"/>
                </a:cxn>
              </a:cxnLst>
              <a:rect l="0" t="0" r="r" b="b"/>
              <a:pathLst>
                <a:path w="41" h="416">
                  <a:moveTo>
                    <a:pt x="41" y="0"/>
                  </a:moveTo>
                  <a:lnTo>
                    <a:pt x="0" y="0"/>
                  </a:lnTo>
                  <a:lnTo>
                    <a:pt x="0" y="416"/>
                  </a:lnTo>
                  <a:lnTo>
                    <a:pt x="41" y="416"/>
                  </a:lnTo>
                  <a:lnTo>
                    <a:pt x="41" y="349"/>
                  </a:lnTo>
                  <a:lnTo>
                    <a:pt x="41" y="2"/>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6"/>
            <p:cNvSpPr>
              <a:spLocks/>
            </p:cNvSpPr>
            <p:nvPr/>
          </p:nvSpPr>
          <p:spPr bwMode="auto">
            <a:xfrm>
              <a:off x="9860334" y="2638742"/>
              <a:ext cx="1319213" cy="795338"/>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
            <p:cNvSpPr>
              <a:spLocks noEditPoints="1"/>
            </p:cNvSpPr>
            <p:nvPr/>
          </p:nvSpPr>
          <p:spPr bwMode="auto">
            <a:xfrm>
              <a:off x="10606459" y="3183254"/>
              <a:ext cx="279400" cy="187325"/>
            </a:xfrm>
            <a:custGeom>
              <a:avLst/>
              <a:gdLst>
                <a:gd name="T0" fmla="*/ 176 w 176"/>
                <a:gd name="T1" fmla="*/ 118 h 118"/>
                <a:gd name="T2" fmla="*/ 0 w 176"/>
                <a:gd name="T3" fmla="*/ 118 h 118"/>
                <a:gd name="T4" fmla="*/ 0 w 176"/>
                <a:gd name="T5" fmla="*/ 0 h 118"/>
                <a:gd name="T6" fmla="*/ 176 w 176"/>
                <a:gd name="T7" fmla="*/ 0 h 118"/>
                <a:gd name="T8" fmla="*/ 176 w 176"/>
                <a:gd name="T9" fmla="*/ 118 h 118"/>
                <a:gd name="T10" fmla="*/ 5 w 176"/>
                <a:gd name="T11" fmla="*/ 114 h 118"/>
                <a:gd name="T12" fmla="*/ 171 w 176"/>
                <a:gd name="T13" fmla="*/ 114 h 118"/>
                <a:gd name="T14" fmla="*/ 171 w 176"/>
                <a:gd name="T15" fmla="*/ 5 h 118"/>
                <a:gd name="T16" fmla="*/ 5 w 176"/>
                <a:gd name="T17" fmla="*/ 5 h 118"/>
                <a:gd name="T18" fmla="*/ 5 w 176"/>
                <a:gd name="T19" fmla="*/ 11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18">
                  <a:moveTo>
                    <a:pt x="176" y="118"/>
                  </a:moveTo>
                  <a:lnTo>
                    <a:pt x="0" y="118"/>
                  </a:lnTo>
                  <a:lnTo>
                    <a:pt x="0" y="0"/>
                  </a:lnTo>
                  <a:lnTo>
                    <a:pt x="176" y="0"/>
                  </a:lnTo>
                  <a:lnTo>
                    <a:pt x="176" y="118"/>
                  </a:lnTo>
                  <a:close/>
                  <a:moveTo>
                    <a:pt x="5" y="114"/>
                  </a:moveTo>
                  <a:lnTo>
                    <a:pt x="171" y="114"/>
                  </a:lnTo>
                  <a:lnTo>
                    <a:pt x="171" y="5"/>
                  </a:lnTo>
                  <a:lnTo>
                    <a:pt x="5" y="5"/>
                  </a:lnTo>
                  <a:lnTo>
                    <a:pt x="5" y="1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8"/>
            <p:cNvSpPr>
              <a:spLocks noEditPoints="1"/>
            </p:cNvSpPr>
            <p:nvPr/>
          </p:nvSpPr>
          <p:spPr bwMode="auto">
            <a:xfrm>
              <a:off x="10606459" y="3183254"/>
              <a:ext cx="279400" cy="187325"/>
            </a:xfrm>
            <a:custGeom>
              <a:avLst/>
              <a:gdLst>
                <a:gd name="T0" fmla="*/ 176 w 176"/>
                <a:gd name="T1" fmla="*/ 118 h 118"/>
                <a:gd name="T2" fmla="*/ 0 w 176"/>
                <a:gd name="T3" fmla="*/ 118 h 118"/>
                <a:gd name="T4" fmla="*/ 0 w 176"/>
                <a:gd name="T5" fmla="*/ 0 h 118"/>
                <a:gd name="T6" fmla="*/ 176 w 176"/>
                <a:gd name="T7" fmla="*/ 0 h 118"/>
                <a:gd name="T8" fmla="*/ 176 w 176"/>
                <a:gd name="T9" fmla="*/ 118 h 118"/>
                <a:gd name="T10" fmla="*/ 5 w 176"/>
                <a:gd name="T11" fmla="*/ 114 h 118"/>
                <a:gd name="T12" fmla="*/ 171 w 176"/>
                <a:gd name="T13" fmla="*/ 114 h 118"/>
                <a:gd name="T14" fmla="*/ 171 w 176"/>
                <a:gd name="T15" fmla="*/ 5 h 118"/>
                <a:gd name="T16" fmla="*/ 5 w 176"/>
                <a:gd name="T17" fmla="*/ 5 h 118"/>
                <a:gd name="T18" fmla="*/ 5 w 176"/>
                <a:gd name="T19" fmla="*/ 11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18">
                  <a:moveTo>
                    <a:pt x="176" y="118"/>
                  </a:moveTo>
                  <a:lnTo>
                    <a:pt x="0" y="118"/>
                  </a:lnTo>
                  <a:lnTo>
                    <a:pt x="0" y="0"/>
                  </a:lnTo>
                  <a:lnTo>
                    <a:pt x="176" y="0"/>
                  </a:lnTo>
                  <a:lnTo>
                    <a:pt x="176" y="118"/>
                  </a:lnTo>
                  <a:moveTo>
                    <a:pt x="5" y="114"/>
                  </a:moveTo>
                  <a:lnTo>
                    <a:pt x="171" y="114"/>
                  </a:lnTo>
                  <a:lnTo>
                    <a:pt x="171" y="5"/>
                  </a:lnTo>
                  <a:lnTo>
                    <a:pt x="5" y="5"/>
                  </a:lnTo>
                  <a:lnTo>
                    <a:pt x="5" y="1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9"/>
            <p:cNvSpPr>
              <a:spLocks noEditPoints="1"/>
            </p:cNvSpPr>
            <p:nvPr/>
          </p:nvSpPr>
          <p:spPr bwMode="auto">
            <a:xfrm>
              <a:off x="10261972" y="2864167"/>
              <a:ext cx="917575" cy="569913"/>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30"/>
            <p:cNvSpPr>
              <a:spLocks/>
            </p:cNvSpPr>
            <p:nvPr/>
          </p:nvSpPr>
          <p:spPr bwMode="auto">
            <a:xfrm>
              <a:off x="10606459" y="3183254"/>
              <a:ext cx="279400" cy="187325"/>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31"/>
            <p:cNvSpPr>
              <a:spLocks/>
            </p:cNvSpPr>
            <p:nvPr/>
          </p:nvSpPr>
          <p:spPr bwMode="auto">
            <a:xfrm>
              <a:off x="10179422" y="4713604"/>
              <a:ext cx="96838" cy="111125"/>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32"/>
            <p:cNvSpPr>
              <a:spLocks/>
            </p:cNvSpPr>
            <p:nvPr/>
          </p:nvSpPr>
          <p:spPr bwMode="auto">
            <a:xfrm>
              <a:off x="10295309" y="4713604"/>
              <a:ext cx="96838" cy="111125"/>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33"/>
            <p:cNvSpPr>
              <a:spLocks/>
            </p:cNvSpPr>
            <p:nvPr/>
          </p:nvSpPr>
          <p:spPr bwMode="auto">
            <a:xfrm>
              <a:off x="10331822" y="3273742"/>
              <a:ext cx="530225" cy="1473200"/>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34"/>
            <p:cNvSpPr>
              <a:spLocks/>
            </p:cNvSpPr>
            <p:nvPr/>
          </p:nvSpPr>
          <p:spPr bwMode="auto">
            <a:xfrm>
              <a:off x="8887197" y="2924492"/>
              <a:ext cx="606425" cy="60325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35"/>
            <p:cNvSpPr>
              <a:spLocks noChangeArrowheads="1"/>
            </p:cNvSpPr>
            <p:nvPr/>
          </p:nvSpPr>
          <p:spPr bwMode="auto">
            <a:xfrm>
              <a:off x="10052422" y="4819967"/>
              <a:ext cx="573088" cy="100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36"/>
            <p:cNvSpPr>
              <a:spLocks noChangeArrowheads="1"/>
            </p:cNvSpPr>
            <p:nvPr/>
          </p:nvSpPr>
          <p:spPr bwMode="auto">
            <a:xfrm>
              <a:off x="10052422" y="4819967"/>
              <a:ext cx="573088"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37"/>
            <p:cNvSpPr>
              <a:spLocks/>
            </p:cNvSpPr>
            <p:nvPr/>
          </p:nvSpPr>
          <p:spPr bwMode="auto">
            <a:xfrm>
              <a:off x="8887197" y="2932429"/>
              <a:ext cx="600075" cy="595313"/>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5"/>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38"/>
            <p:cNvSpPr>
              <a:spLocks/>
            </p:cNvSpPr>
            <p:nvPr/>
          </p:nvSpPr>
          <p:spPr bwMode="auto">
            <a:xfrm>
              <a:off x="9306297" y="4796154"/>
              <a:ext cx="309563" cy="173038"/>
            </a:xfrm>
            <a:custGeom>
              <a:avLst/>
              <a:gdLst>
                <a:gd name="T0" fmla="*/ 195 w 195"/>
                <a:gd name="T1" fmla="*/ 83 h 109"/>
                <a:gd name="T2" fmla="*/ 111 w 195"/>
                <a:gd name="T3" fmla="*/ 0 h 109"/>
                <a:gd name="T4" fmla="*/ 0 w 195"/>
                <a:gd name="T5" fmla="*/ 0 h 109"/>
                <a:gd name="T6" fmla="*/ 0 w 195"/>
                <a:gd name="T7" fmla="*/ 109 h 109"/>
                <a:gd name="T8" fmla="*/ 195 w 195"/>
                <a:gd name="T9" fmla="*/ 109 h 109"/>
                <a:gd name="T10" fmla="*/ 195 w 195"/>
                <a:gd name="T11" fmla="*/ 83 h 109"/>
              </a:gdLst>
              <a:ahLst/>
              <a:cxnLst>
                <a:cxn ang="0">
                  <a:pos x="T0" y="T1"/>
                </a:cxn>
                <a:cxn ang="0">
                  <a:pos x="T2" y="T3"/>
                </a:cxn>
                <a:cxn ang="0">
                  <a:pos x="T4" y="T5"/>
                </a:cxn>
                <a:cxn ang="0">
                  <a:pos x="T6" y="T7"/>
                </a:cxn>
                <a:cxn ang="0">
                  <a:pos x="T8" y="T9"/>
                </a:cxn>
                <a:cxn ang="0">
                  <a:pos x="T10" y="T11"/>
                </a:cxn>
              </a:cxnLst>
              <a:rect l="0" t="0" r="r" b="b"/>
              <a:pathLst>
                <a:path w="195" h="109">
                  <a:moveTo>
                    <a:pt x="195" y="83"/>
                  </a:moveTo>
                  <a:lnTo>
                    <a:pt x="111" y="0"/>
                  </a:lnTo>
                  <a:lnTo>
                    <a:pt x="0" y="0"/>
                  </a:lnTo>
                  <a:lnTo>
                    <a:pt x="0" y="109"/>
                  </a:lnTo>
                  <a:lnTo>
                    <a:pt x="195" y="109"/>
                  </a:lnTo>
                  <a:lnTo>
                    <a:pt x="195" y="8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39"/>
            <p:cNvSpPr>
              <a:spLocks/>
            </p:cNvSpPr>
            <p:nvPr/>
          </p:nvSpPr>
          <p:spPr bwMode="auto">
            <a:xfrm>
              <a:off x="9306297" y="4796154"/>
              <a:ext cx="309563" cy="173038"/>
            </a:xfrm>
            <a:custGeom>
              <a:avLst/>
              <a:gdLst>
                <a:gd name="T0" fmla="*/ 195 w 195"/>
                <a:gd name="T1" fmla="*/ 83 h 109"/>
                <a:gd name="T2" fmla="*/ 111 w 195"/>
                <a:gd name="T3" fmla="*/ 0 h 109"/>
                <a:gd name="T4" fmla="*/ 0 w 195"/>
                <a:gd name="T5" fmla="*/ 0 h 109"/>
                <a:gd name="T6" fmla="*/ 0 w 195"/>
                <a:gd name="T7" fmla="*/ 109 h 109"/>
                <a:gd name="T8" fmla="*/ 195 w 195"/>
                <a:gd name="T9" fmla="*/ 109 h 109"/>
                <a:gd name="T10" fmla="*/ 195 w 195"/>
                <a:gd name="T11" fmla="*/ 83 h 109"/>
              </a:gdLst>
              <a:ahLst/>
              <a:cxnLst>
                <a:cxn ang="0">
                  <a:pos x="T0" y="T1"/>
                </a:cxn>
                <a:cxn ang="0">
                  <a:pos x="T2" y="T3"/>
                </a:cxn>
                <a:cxn ang="0">
                  <a:pos x="T4" y="T5"/>
                </a:cxn>
                <a:cxn ang="0">
                  <a:pos x="T6" y="T7"/>
                </a:cxn>
                <a:cxn ang="0">
                  <a:pos x="T8" y="T9"/>
                </a:cxn>
                <a:cxn ang="0">
                  <a:pos x="T10" y="T11"/>
                </a:cxn>
              </a:cxnLst>
              <a:rect l="0" t="0" r="r" b="b"/>
              <a:pathLst>
                <a:path w="195" h="109">
                  <a:moveTo>
                    <a:pt x="195" y="83"/>
                  </a:moveTo>
                  <a:lnTo>
                    <a:pt x="111" y="0"/>
                  </a:lnTo>
                  <a:lnTo>
                    <a:pt x="0" y="0"/>
                  </a:lnTo>
                  <a:lnTo>
                    <a:pt x="0" y="109"/>
                  </a:lnTo>
                  <a:lnTo>
                    <a:pt x="195" y="109"/>
                  </a:lnTo>
                  <a:lnTo>
                    <a:pt x="195"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40"/>
            <p:cNvSpPr>
              <a:spLocks/>
            </p:cNvSpPr>
            <p:nvPr/>
          </p:nvSpPr>
          <p:spPr bwMode="auto">
            <a:xfrm>
              <a:off x="8458572" y="4042092"/>
              <a:ext cx="1023938" cy="754063"/>
            </a:xfrm>
            <a:custGeom>
              <a:avLst/>
              <a:gdLst>
                <a:gd name="T0" fmla="*/ 0 w 645"/>
                <a:gd name="T1" fmla="*/ 0 h 475"/>
                <a:gd name="T2" fmla="*/ 0 w 645"/>
                <a:gd name="T3" fmla="*/ 110 h 475"/>
                <a:gd name="T4" fmla="*/ 536 w 645"/>
                <a:gd name="T5" fmla="*/ 110 h 475"/>
                <a:gd name="T6" fmla="*/ 536 w 645"/>
                <a:gd name="T7" fmla="*/ 475 h 475"/>
                <a:gd name="T8" fmla="*/ 645 w 645"/>
                <a:gd name="T9" fmla="*/ 475 h 475"/>
                <a:gd name="T10" fmla="*/ 645 w 645"/>
                <a:gd name="T11" fmla="*/ 0 h 475"/>
                <a:gd name="T12" fmla="*/ 0 w 645"/>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645" h="475">
                  <a:moveTo>
                    <a:pt x="0" y="0"/>
                  </a:moveTo>
                  <a:lnTo>
                    <a:pt x="0" y="110"/>
                  </a:lnTo>
                  <a:lnTo>
                    <a:pt x="536" y="110"/>
                  </a:lnTo>
                  <a:lnTo>
                    <a:pt x="536" y="475"/>
                  </a:lnTo>
                  <a:lnTo>
                    <a:pt x="645" y="475"/>
                  </a:lnTo>
                  <a:lnTo>
                    <a:pt x="645"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41"/>
            <p:cNvSpPr>
              <a:spLocks/>
            </p:cNvSpPr>
            <p:nvPr/>
          </p:nvSpPr>
          <p:spPr bwMode="auto">
            <a:xfrm>
              <a:off x="8458572" y="4042092"/>
              <a:ext cx="1023938" cy="754063"/>
            </a:xfrm>
            <a:custGeom>
              <a:avLst/>
              <a:gdLst>
                <a:gd name="T0" fmla="*/ 0 w 645"/>
                <a:gd name="T1" fmla="*/ 0 h 475"/>
                <a:gd name="T2" fmla="*/ 0 w 645"/>
                <a:gd name="T3" fmla="*/ 110 h 475"/>
                <a:gd name="T4" fmla="*/ 536 w 645"/>
                <a:gd name="T5" fmla="*/ 110 h 475"/>
                <a:gd name="T6" fmla="*/ 536 w 645"/>
                <a:gd name="T7" fmla="*/ 475 h 475"/>
                <a:gd name="T8" fmla="*/ 645 w 645"/>
                <a:gd name="T9" fmla="*/ 475 h 475"/>
                <a:gd name="T10" fmla="*/ 645 w 645"/>
                <a:gd name="T11" fmla="*/ 0 h 475"/>
                <a:gd name="T12" fmla="*/ 0 w 645"/>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645" h="475">
                  <a:moveTo>
                    <a:pt x="0" y="0"/>
                  </a:moveTo>
                  <a:lnTo>
                    <a:pt x="0" y="110"/>
                  </a:lnTo>
                  <a:lnTo>
                    <a:pt x="536" y="110"/>
                  </a:lnTo>
                  <a:lnTo>
                    <a:pt x="536" y="475"/>
                  </a:lnTo>
                  <a:lnTo>
                    <a:pt x="645" y="475"/>
                  </a:lnTo>
                  <a:lnTo>
                    <a:pt x="64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42"/>
            <p:cNvSpPr>
              <a:spLocks noChangeArrowheads="1"/>
            </p:cNvSpPr>
            <p:nvPr/>
          </p:nvSpPr>
          <p:spPr bwMode="auto">
            <a:xfrm>
              <a:off x="9077697" y="4078604"/>
              <a:ext cx="173038" cy="71755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43"/>
            <p:cNvSpPr>
              <a:spLocks noChangeArrowheads="1"/>
            </p:cNvSpPr>
            <p:nvPr/>
          </p:nvSpPr>
          <p:spPr bwMode="auto">
            <a:xfrm>
              <a:off x="9077697" y="4078604"/>
              <a:ext cx="173038"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44"/>
            <p:cNvSpPr>
              <a:spLocks/>
            </p:cNvSpPr>
            <p:nvPr/>
          </p:nvSpPr>
          <p:spPr bwMode="auto">
            <a:xfrm>
              <a:off x="8458572" y="2892742"/>
              <a:ext cx="712788" cy="1150938"/>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45"/>
            <p:cNvSpPr>
              <a:spLocks noChangeArrowheads="1"/>
            </p:cNvSpPr>
            <p:nvPr/>
          </p:nvSpPr>
          <p:spPr bwMode="auto">
            <a:xfrm>
              <a:off x="9361859" y="4796154"/>
              <a:ext cx="41275" cy="173038"/>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Rectangle 46"/>
            <p:cNvSpPr>
              <a:spLocks noChangeArrowheads="1"/>
            </p:cNvSpPr>
            <p:nvPr/>
          </p:nvSpPr>
          <p:spPr bwMode="auto">
            <a:xfrm>
              <a:off x="9361859" y="4796154"/>
              <a:ext cx="412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Rectangle 47"/>
            <p:cNvSpPr>
              <a:spLocks noChangeArrowheads="1"/>
            </p:cNvSpPr>
            <p:nvPr/>
          </p:nvSpPr>
          <p:spPr bwMode="auto">
            <a:xfrm>
              <a:off x="9361859" y="4135754"/>
              <a:ext cx="41275" cy="66040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48"/>
            <p:cNvSpPr>
              <a:spLocks noChangeArrowheads="1"/>
            </p:cNvSpPr>
            <p:nvPr/>
          </p:nvSpPr>
          <p:spPr bwMode="auto">
            <a:xfrm>
              <a:off x="9361859" y="4135754"/>
              <a:ext cx="4127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49"/>
            <p:cNvSpPr>
              <a:spLocks/>
            </p:cNvSpPr>
            <p:nvPr/>
          </p:nvSpPr>
          <p:spPr bwMode="auto">
            <a:xfrm>
              <a:off x="9077697" y="4796154"/>
              <a:ext cx="273050" cy="173038"/>
            </a:xfrm>
            <a:custGeom>
              <a:avLst/>
              <a:gdLst>
                <a:gd name="T0" fmla="*/ 172 w 172"/>
                <a:gd name="T1" fmla="*/ 83 h 109"/>
                <a:gd name="T2" fmla="*/ 110 w 172"/>
                <a:gd name="T3" fmla="*/ 0 h 109"/>
                <a:gd name="T4" fmla="*/ 0 w 172"/>
                <a:gd name="T5" fmla="*/ 0 h 109"/>
                <a:gd name="T6" fmla="*/ 0 w 172"/>
                <a:gd name="T7" fmla="*/ 109 h 109"/>
                <a:gd name="T8" fmla="*/ 172 w 172"/>
                <a:gd name="T9" fmla="*/ 109 h 109"/>
                <a:gd name="T10" fmla="*/ 172 w 172"/>
                <a:gd name="T11" fmla="*/ 83 h 109"/>
              </a:gdLst>
              <a:ahLst/>
              <a:cxnLst>
                <a:cxn ang="0">
                  <a:pos x="T0" y="T1"/>
                </a:cxn>
                <a:cxn ang="0">
                  <a:pos x="T2" y="T3"/>
                </a:cxn>
                <a:cxn ang="0">
                  <a:pos x="T4" y="T5"/>
                </a:cxn>
                <a:cxn ang="0">
                  <a:pos x="T6" y="T7"/>
                </a:cxn>
                <a:cxn ang="0">
                  <a:pos x="T8" y="T9"/>
                </a:cxn>
                <a:cxn ang="0">
                  <a:pos x="T10" y="T11"/>
                </a:cxn>
              </a:cxnLst>
              <a:rect l="0" t="0" r="r" b="b"/>
              <a:pathLst>
                <a:path w="172" h="109">
                  <a:moveTo>
                    <a:pt x="172" y="83"/>
                  </a:moveTo>
                  <a:lnTo>
                    <a:pt x="110" y="0"/>
                  </a:lnTo>
                  <a:lnTo>
                    <a:pt x="0" y="0"/>
                  </a:lnTo>
                  <a:lnTo>
                    <a:pt x="0" y="109"/>
                  </a:lnTo>
                  <a:lnTo>
                    <a:pt x="172" y="109"/>
                  </a:lnTo>
                  <a:lnTo>
                    <a:pt x="172" y="8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50"/>
            <p:cNvSpPr>
              <a:spLocks/>
            </p:cNvSpPr>
            <p:nvPr/>
          </p:nvSpPr>
          <p:spPr bwMode="auto">
            <a:xfrm>
              <a:off x="9077697" y="4796154"/>
              <a:ext cx="273050" cy="173038"/>
            </a:xfrm>
            <a:custGeom>
              <a:avLst/>
              <a:gdLst>
                <a:gd name="T0" fmla="*/ 172 w 172"/>
                <a:gd name="T1" fmla="*/ 83 h 109"/>
                <a:gd name="T2" fmla="*/ 110 w 172"/>
                <a:gd name="T3" fmla="*/ 0 h 109"/>
                <a:gd name="T4" fmla="*/ 0 w 172"/>
                <a:gd name="T5" fmla="*/ 0 h 109"/>
                <a:gd name="T6" fmla="*/ 0 w 172"/>
                <a:gd name="T7" fmla="*/ 109 h 109"/>
                <a:gd name="T8" fmla="*/ 172 w 172"/>
                <a:gd name="T9" fmla="*/ 109 h 109"/>
                <a:gd name="T10" fmla="*/ 172 w 172"/>
                <a:gd name="T11" fmla="*/ 83 h 109"/>
              </a:gdLst>
              <a:ahLst/>
              <a:cxnLst>
                <a:cxn ang="0">
                  <a:pos x="T0" y="T1"/>
                </a:cxn>
                <a:cxn ang="0">
                  <a:pos x="T2" y="T3"/>
                </a:cxn>
                <a:cxn ang="0">
                  <a:pos x="T4" y="T5"/>
                </a:cxn>
                <a:cxn ang="0">
                  <a:pos x="T6" y="T7"/>
                </a:cxn>
                <a:cxn ang="0">
                  <a:pos x="T8" y="T9"/>
                </a:cxn>
                <a:cxn ang="0">
                  <a:pos x="T10" y="T11"/>
                </a:cxn>
              </a:cxnLst>
              <a:rect l="0" t="0" r="r" b="b"/>
              <a:pathLst>
                <a:path w="172" h="109">
                  <a:moveTo>
                    <a:pt x="172" y="83"/>
                  </a:moveTo>
                  <a:lnTo>
                    <a:pt x="110" y="0"/>
                  </a:lnTo>
                  <a:lnTo>
                    <a:pt x="0" y="0"/>
                  </a:lnTo>
                  <a:lnTo>
                    <a:pt x="0" y="109"/>
                  </a:lnTo>
                  <a:lnTo>
                    <a:pt x="172" y="109"/>
                  </a:lnTo>
                  <a:lnTo>
                    <a:pt x="172"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Rectangle 51"/>
            <p:cNvSpPr>
              <a:spLocks noChangeArrowheads="1"/>
            </p:cNvSpPr>
            <p:nvPr/>
          </p:nvSpPr>
          <p:spPr bwMode="auto">
            <a:xfrm>
              <a:off x="9023722" y="4216717"/>
              <a:ext cx="53975" cy="1588"/>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Rectangle 52"/>
            <p:cNvSpPr>
              <a:spLocks noChangeArrowheads="1"/>
            </p:cNvSpPr>
            <p:nvPr/>
          </p:nvSpPr>
          <p:spPr bwMode="auto">
            <a:xfrm>
              <a:off x="9023722" y="4216717"/>
              <a:ext cx="539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Rectangle 53"/>
            <p:cNvSpPr>
              <a:spLocks noChangeArrowheads="1"/>
            </p:cNvSpPr>
            <p:nvPr/>
          </p:nvSpPr>
          <p:spPr bwMode="auto">
            <a:xfrm>
              <a:off x="8742734" y="4216717"/>
              <a:ext cx="280988" cy="1588"/>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Rectangle 54"/>
            <p:cNvSpPr>
              <a:spLocks noChangeArrowheads="1"/>
            </p:cNvSpPr>
            <p:nvPr/>
          </p:nvSpPr>
          <p:spPr bwMode="auto">
            <a:xfrm>
              <a:off x="8742734" y="4216717"/>
              <a:ext cx="2809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55"/>
            <p:cNvSpPr>
              <a:spLocks/>
            </p:cNvSpPr>
            <p:nvPr/>
          </p:nvSpPr>
          <p:spPr bwMode="auto">
            <a:xfrm>
              <a:off x="8742734" y="4135754"/>
              <a:ext cx="334963" cy="80963"/>
            </a:xfrm>
            <a:custGeom>
              <a:avLst/>
              <a:gdLst>
                <a:gd name="T0" fmla="*/ 211 w 211"/>
                <a:gd name="T1" fmla="*/ 0 h 51"/>
                <a:gd name="T2" fmla="*/ 0 w 211"/>
                <a:gd name="T3" fmla="*/ 0 h 51"/>
                <a:gd name="T4" fmla="*/ 0 w 211"/>
                <a:gd name="T5" fmla="*/ 51 h 51"/>
                <a:gd name="T6" fmla="*/ 177 w 211"/>
                <a:gd name="T7" fmla="*/ 51 h 51"/>
                <a:gd name="T8" fmla="*/ 211 w 211"/>
                <a:gd name="T9" fmla="*/ 51 h 51"/>
                <a:gd name="T10" fmla="*/ 211 w 211"/>
                <a:gd name="T11" fmla="*/ 0 h 51"/>
              </a:gdLst>
              <a:ahLst/>
              <a:cxnLst>
                <a:cxn ang="0">
                  <a:pos x="T0" y="T1"/>
                </a:cxn>
                <a:cxn ang="0">
                  <a:pos x="T2" y="T3"/>
                </a:cxn>
                <a:cxn ang="0">
                  <a:pos x="T4" y="T5"/>
                </a:cxn>
                <a:cxn ang="0">
                  <a:pos x="T6" y="T7"/>
                </a:cxn>
                <a:cxn ang="0">
                  <a:pos x="T8" y="T9"/>
                </a:cxn>
                <a:cxn ang="0">
                  <a:pos x="T10" y="T11"/>
                </a:cxn>
              </a:cxnLst>
              <a:rect l="0" t="0" r="r" b="b"/>
              <a:pathLst>
                <a:path w="211" h="51">
                  <a:moveTo>
                    <a:pt x="211" y="0"/>
                  </a:moveTo>
                  <a:lnTo>
                    <a:pt x="0" y="0"/>
                  </a:lnTo>
                  <a:lnTo>
                    <a:pt x="0" y="51"/>
                  </a:lnTo>
                  <a:lnTo>
                    <a:pt x="177" y="51"/>
                  </a:lnTo>
                  <a:lnTo>
                    <a:pt x="211" y="51"/>
                  </a:lnTo>
                  <a:lnTo>
                    <a:pt x="211"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56"/>
            <p:cNvSpPr>
              <a:spLocks/>
            </p:cNvSpPr>
            <p:nvPr/>
          </p:nvSpPr>
          <p:spPr bwMode="auto">
            <a:xfrm>
              <a:off x="8742734" y="4135754"/>
              <a:ext cx="334963" cy="80963"/>
            </a:xfrm>
            <a:custGeom>
              <a:avLst/>
              <a:gdLst>
                <a:gd name="T0" fmla="*/ 211 w 211"/>
                <a:gd name="T1" fmla="*/ 0 h 51"/>
                <a:gd name="T2" fmla="*/ 0 w 211"/>
                <a:gd name="T3" fmla="*/ 0 h 51"/>
                <a:gd name="T4" fmla="*/ 0 w 211"/>
                <a:gd name="T5" fmla="*/ 51 h 51"/>
                <a:gd name="T6" fmla="*/ 177 w 211"/>
                <a:gd name="T7" fmla="*/ 51 h 51"/>
                <a:gd name="T8" fmla="*/ 211 w 211"/>
                <a:gd name="T9" fmla="*/ 51 h 51"/>
                <a:gd name="T10" fmla="*/ 211 w 211"/>
                <a:gd name="T11" fmla="*/ 0 h 51"/>
              </a:gdLst>
              <a:ahLst/>
              <a:cxnLst>
                <a:cxn ang="0">
                  <a:pos x="T0" y="T1"/>
                </a:cxn>
                <a:cxn ang="0">
                  <a:pos x="T2" y="T3"/>
                </a:cxn>
                <a:cxn ang="0">
                  <a:pos x="T4" y="T5"/>
                </a:cxn>
                <a:cxn ang="0">
                  <a:pos x="T6" y="T7"/>
                </a:cxn>
                <a:cxn ang="0">
                  <a:pos x="T8" y="T9"/>
                </a:cxn>
                <a:cxn ang="0">
                  <a:pos x="T10" y="T11"/>
                </a:cxn>
              </a:cxnLst>
              <a:rect l="0" t="0" r="r" b="b"/>
              <a:pathLst>
                <a:path w="211" h="51">
                  <a:moveTo>
                    <a:pt x="211" y="0"/>
                  </a:moveTo>
                  <a:lnTo>
                    <a:pt x="0" y="0"/>
                  </a:lnTo>
                  <a:lnTo>
                    <a:pt x="0" y="51"/>
                  </a:lnTo>
                  <a:lnTo>
                    <a:pt x="177" y="51"/>
                  </a:lnTo>
                  <a:lnTo>
                    <a:pt x="211" y="51"/>
                  </a:lnTo>
                  <a:lnTo>
                    <a:pt x="2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57"/>
            <p:cNvSpPr>
              <a:spLocks/>
            </p:cNvSpPr>
            <p:nvPr/>
          </p:nvSpPr>
          <p:spPr bwMode="auto">
            <a:xfrm>
              <a:off x="9077697" y="4135754"/>
              <a:ext cx="82550" cy="660400"/>
            </a:xfrm>
            <a:custGeom>
              <a:avLst/>
              <a:gdLst>
                <a:gd name="T0" fmla="*/ 52 w 52"/>
                <a:gd name="T1" fmla="*/ 0 h 416"/>
                <a:gd name="T2" fmla="*/ 0 w 52"/>
                <a:gd name="T3" fmla="*/ 0 h 416"/>
                <a:gd name="T4" fmla="*/ 0 w 52"/>
                <a:gd name="T5" fmla="*/ 51 h 416"/>
                <a:gd name="T6" fmla="*/ 0 w 52"/>
                <a:gd name="T7" fmla="*/ 51 h 416"/>
                <a:gd name="T8" fmla="*/ 0 w 52"/>
                <a:gd name="T9" fmla="*/ 416 h 416"/>
                <a:gd name="T10" fmla="*/ 52 w 52"/>
                <a:gd name="T11" fmla="*/ 416 h 416"/>
                <a:gd name="T12" fmla="*/ 52 w 52"/>
                <a:gd name="T13" fmla="*/ 5 h 416"/>
                <a:gd name="T14" fmla="*/ 52 w 52"/>
                <a:gd name="T15" fmla="*/ 5 h 416"/>
                <a:gd name="T16" fmla="*/ 52 w 52"/>
                <a:gd name="T1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16">
                  <a:moveTo>
                    <a:pt x="52" y="0"/>
                  </a:moveTo>
                  <a:lnTo>
                    <a:pt x="0" y="0"/>
                  </a:lnTo>
                  <a:lnTo>
                    <a:pt x="0" y="51"/>
                  </a:lnTo>
                  <a:lnTo>
                    <a:pt x="0" y="51"/>
                  </a:lnTo>
                  <a:lnTo>
                    <a:pt x="0" y="416"/>
                  </a:lnTo>
                  <a:lnTo>
                    <a:pt x="52" y="416"/>
                  </a:lnTo>
                  <a:lnTo>
                    <a:pt x="52" y="5"/>
                  </a:lnTo>
                  <a:lnTo>
                    <a:pt x="52" y="5"/>
                  </a:lnTo>
                  <a:lnTo>
                    <a:pt x="52"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58"/>
            <p:cNvSpPr>
              <a:spLocks/>
            </p:cNvSpPr>
            <p:nvPr/>
          </p:nvSpPr>
          <p:spPr bwMode="auto">
            <a:xfrm>
              <a:off x="9077697" y="4135754"/>
              <a:ext cx="82550" cy="660400"/>
            </a:xfrm>
            <a:custGeom>
              <a:avLst/>
              <a:gdLst>
                <a:gd name="T0" fmla="*/ 52 w 52"/>
                <a:gd name="T1" fmla="*/ 0 h 416"/>
                <a:gd name="T2" fmla="*/ 0 w 52"/>
                <a:gd name="T3" fmla="*/ 0 h 416"/>
                <a:gd name="T4" fmla="*/ 0 w 52"/>
                <a:gd name="T5" fmla="*/ 51 h 416"/>
                <a:gd name="T6" fmla="*/ 0 w 52"/>
                <a:gd name="T7" fmla="*/ 51 h 416"/>
                <a:gd name="T8" fmla="*/ 0 w 52"/>
                <a:gd name="T9" fmla="*/ 416 h 416"/>
                <a:gd name="T10" fmla="*/ 52 w 52"/>
                <a:gd name="T11" fmla="*/ 416 h 416"/>
                <a:gd name="T12" fmla="*/ 52 w 52"/>
                <a:gd name="T13" fmla="*/ 5 h 416"/>
                <a:gd name="T14" fmla="*/ 52 w 52"/>
                <a:gd name="T15" fmla="*/ 5 h 416"/>
                <a:gd name="T16" fmla="*/ 52 w 52"/>
                <a:gd name="T1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16">
                  <a:moveTo>
                    <a:pt x="52" y="0"/>
                  </a:moveTo>
                  <a:lnTo>
                    <a:pt x="0" y="0"/>
                  </a:lnTo>
                  <a:lnTo>
                    <a:pt x="0" y="51"/>
                  </a:lnTo>
                  <a:lnTo>
                    <a:pt x="0" y="51"/>
                  </a:lnTo>
                  <a:lnTo>
                    <a:pt x="0" y="416"/>
                  </a:lnTo>
                  <a:lnTo>
                    <a:pt x="52" y="416"/>
                  </a:lnTo>
                  <a:lnTo>
                    <a:pt x="52" y="5"/>
                  </a:lnTo>
                  <a:lnTo>
                    <a:pt x="52" y="5"/>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59"/>
            <p:cNvSpPr>
              <a:spLocks noChangeArrowheads="1"/>
            </p:cNvSpPr>
            <p:nvPr/>
          </p:nvSpPr>
          <p:spPr bwMode="auto">
            <a:xfrm>
              <a:off x="8458572" y="4216717"/>
              <a:ext cx="160338" cy="1588"/>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60"/>
            <p:cNvSpPr>
              <a:spLocks noChangeArrowheads="1"/>
            </p:cNvSpPr>
            <p:nvPr/>
          </p:nvSpPr>
          <p:spPr bwMode="auto">
            <a:xfrm>
              <a:off x="8458572" y="4216717"/>
              <a:ext cx="16033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61"/>
            <p:cNvSpPr>
              <a:spLocks noChangeArrowheads="1"/>
            </p:cNvSpPr>
            <p:nvPr/>
          </p:nvSpPr>
          <p:spPr bwMode="auto">
            <a:xfrm>
              <a:off x="8458572" y="4135754"/>
              <a:ext cx="160338" cy="80963"/>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62"/>
            <p:cNvSpPr>
              <a:spLocks noChangeArrowheads="1"/>
            </p:cNvSpPr>
            <p:nvPr/>
          </p:nvSpPr>
          <p:spPr bwMode="auto">
            <a:xfrm>
              <a:off x="8458572" y="4135754"/>
              <a:ext cx="1603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63"/>
            <p:cNvSpPr>
              <a:spLocks noChangeArrowheads="1"/>
            </p:cNvSpPr>
            <p:nvPr/>
          </p:nvSpPr>
          <p:spPr bwMode="auto">
            <a:xfrm>
              <a:off x="9077697" y="4796154"/>
              <a:ext cx="82550" cy="173038"/>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64"/>
            <p:cNvSpPr>
              <a:spLocks noChangeArrowheads="1"/>
            </p:cNvSpPr>
            <p:nvPr/>
          </p:nvSpPr>
          <p:spPr bwMode="auto">
            <a:xfrm>
              <a:off x="9077697" y="4796154"/>
              <a:ext cx="825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65"/>
            <p:cNvSpPr>
              <a:spLocks noChangeArrowheads="1"/>
            </p:cNvSpPr>
            <p:nvPr/>
          </p:nvSpPr>
          <p:spPr bwMode="auto">
            <a:xfrm>
              <a:off x="9238034" y="3599179"/>
              <a:ext cx="123825" cy="13700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66"/>
            <p:cNvSpPr>
              <a:spLocks noChangeArrowheads="1"/>
            </p:cNvSpPr>
            <p:nvPr/>
          </p:nvSpPr>
          <p:spPr bwMode="auto">
            <a:xfrm>
              <a:off x="9238034" y="3599179"/>
              <a:ext cx="123825"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67"/>
            <p:cNvSpPr>
              <a:spLocks noChangeArrowheads="1"/>
            </p:cNvSpPr>
            <p:nvPr/>
          </p:nvSpPr>
          <p:spPr bwMode="auto">
            <a:xfrm>
              <a:off x="10331822" y="3599179"/>
              <a:ext cx="122238" cy="13700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68"/>
            <p:cNvSpPr>
              <a:spLocks noChangeArrowheads="1"/>
            </p:cNvSpPr>
            <p:nvPr/>
          </p:nvSpPr>
          <p:spPr bwMode="auto">
            <a:xfrm>
              <a:off x="10331822" y="3599179"/>
              <a:ext cx="122238"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69"/>
            <p:cNvSpPr>
              <a:spLocks/>
            </p:cNvSpPr>
            <p:nvPr/>
          </p:nvSpPr>
          <p:spPr bwMode="auto">
            <a:xfrm>
              <a:off x="9301534" y="3640454"/>
              <a:ext cx="60325" cy="1328738"/>
            </a:xfrm>
            <a:custGeom>
              <a:avLst/>
              <a:gdLst>
                <a:gd name="T0" fmla="*/ 38 w 38"/>
                <a:gd name="T1" fmla="*/ 0 h 837"/>
                <a:gd name="T2" fmla="*/ 0 w 38"/>
                <a:gd name="T3" fmla="*/ 0 h 837"/>
                <a:gd name="T4" fmla="*/ 0 w 38"/>
                <a:gd name="T5" fmla="*/ 837 h 837"/>
                <a:gd name="T6" fmla="*/ 38 w 38"/>
                <a:gd name="T7" fmla="*/ 837 h 837"/>
                <a:gd name="T8" fmla="*/ 38 w 38"/>
                <a:gd name="T9" fmla="*/ 728 h 837"/>
                <a:gd name="T10" fmla="*/ 38 w 38"/>
                <a:gd name="T11" fmla="*/ 312 h 837"/>
                <a:gd name="T12" fmla="*/ 38 w 38"/>
                <a:gd name="T13" fmla="*/ 253 h 837"/>
                <a:gd name="T14" fmla="*/ 38 w 38"/>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837">
                  <a:moveTo>
                    <a:pt x="38" y="0"/>
                  </a:moveTo>
                  <a:lnTo>
                    <a:pt x="0" y="0"/>
                  </a:lnTo>
                  <a:lnTo>
                    <a:pt x="0" y="837"/>
                  </a:lnTo>
                  <a:lnTo>
                    <a:pt x="38" y="837"/>
                  </a:lnTo>
                  <a:lnTo>
                    <a:pt x="38" y="728"/>
                  </a:lnTo>
                  <a:lnTo>
                    <a:pt x="38" y="312"/>
                  </a:lnTo>
                  <a:lnTo>
                    <a:pt x="38" y="253"/>
                  </a:lnTo>
                  <a:lnTo>
                    <a:pt x="38"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70"/>
            <p:cNvSpPr>
              <a:spLocks/>
            </p:cNvSpPr>
            <p:nvPr/>
          </p:nvSpPr>
          <p:spPr bwMode="auto">
            <a:xfrm>
              <a:off x="9301534" y="3640454"/>
              <a:ext cx="60325" cy="1328738"/>
            </a:xfrm>
            <a:custGeom>
              <a:avLst/>
              <a:gdLst>
                <a:gd name="T0" fmla="*/ 38 w 38"/>
                <a:gd name="T1" fmla="*/ 0 h 837"/>
                <a:gd name="T2" fmla="*/ 0 w 38"/>
                <a:gd name="T3" fmla="*/ 0 h 837"/>
                <a:gd name="T4" fmla="*/ 0 w 38"/>
                <a:gd name="T5" fmla="*/ 837 h 837"/>
                <a:gd name="T6" fmla="*/ 38 w 38"/>
                <a:gd name="T7" fmla="*/ 837 h 837"/>
                <a:gd name="T8" fmla="*/ 38 w 38"/>
                <a:gd name="T9" fmla="*/ 728 h 837"/>
                <a:gd name="T10" fmla="*/ 38 w 38"/>
                <a:gd name="T11" fmla="*/ 312 h 837"/>
                <a:gd name="T12" fmla="*/ 38 w 38"/>
                <a:gd name="T13" fmla="*/ 253 h 837"/>
                <a:gd name="T14" fmla="*/ 38 w 38"/>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837">
                  <a:moveTo>
                    <a:pt x="38" y="0"/>
                  </a:moveTo>
                  <a:lnTo>
                    <a:pt x="0" y="0"/>
                  </a:lnTo>
                  <a:lnTo>
                    <a:pt x="0" y="837"/>
                  </a:lnTo>
                  <a:lnTo>
                    <a:pt x="38" y="837"/>
                  </a:lnTo>
                  <a:lnTo>
                    <a:pt x="38" y="728"/>
                  </a:lnTo>
                  <a:lnTo>
                    <a:pt x="38" y="312"/>
                  </a:lnTo>
                  <a:lnTo>
                    <a:pt x="38" y="253"/>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71"/>
            <p:cNvSpPr>
              <a:spLocks/>
            </p:cNvSpPr>
            <p:nvPr/>
          </p:nvSpPr>
          <p:spPr bwMode="auto">
            <a:xfrm>
              <a:off x="10392147" y="3640454"/>
              <a:ext cx="61913" cy="1327150"/>
            </a:xfrm>
            <a:custGeom>
              <a:avLst/>
              <a:gdLst>
                <a:gd name="T0" fmla="*/ 39 w 39"/>
                <a:gd name="T1" fmla="*/ 0 h 836"/>
                <a:gd name="T2" fmla="*/ 0 w 39"/>
                <a:gd name="T3" fmla="*/ 0 h 836"/>
                <a:gd name="T4" fmla="*/ 0 w 39"/>
                <a:gd name="T5" fmla="*/ 836 h 836"/>
                <a:gd name="T6" fmla="*/ 39 w 39"/>
                <a:gd name="T7" fmla="*/ 836 h 836"/>
                <a:gd name="T8" fmla="*/ 39 w 39"/>
                <a:gd name="T9" fmla="*/ 806 h 836"/>
                <a:gd name="T10" fmla="*/ 39 w 39"/>
                <a:gd name="T11" fmla="*/ 743 h 836"/>
                <a:gd name="T12" fmla="*/ 39 w 39"/>
                <a:gd name="T13" fmla="*/ 440 h 836"/>
                <a:gd name="T14" fmla="*/ 39 w 39"/>
                <a:gd name="T15" fmla="*/ 420 h 836"/>
                <a:gd name="T16" fmla="*/ 39 w 39"/>
                <a:gd name="T17" fmla="*/ 0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836">
                  <a:moveTo>
                    <a:pt x="39" y="0"/>
                  </a:moveTo>
                  <a:lnTo>
                    <a:pt x="0" y="0"/>
                  </a:lnTo>
                  <a:lnTo>
                    <a:pt x="0" y="836"/>
                  </a:lnTo>
                  <a:lnTo>
                    <a:pt x="39" y="836"/>
                  </a:lnTo>
                  <a:lnTo>
                    <a:pt x="39" y="806"/>
                  </a:lnTo>
                  <a:lnTo>
                    <a:pt x="39" y="743"/>
                  </a:lnTo>
                  <a:lnTo>
                    <a:pt x="39" y="440"/>
                  </a:lnTo>
                  <a:lnTo>
                    <a:pt x="39" y="420"/>
                  </a:lnTo>
                  <a:lnTo>
                    <a:pt x="39"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72"/>
            <p:cNvSpPr>
              <a:spLocks/>
            </p:cNvSpPr>
            <p:nvPr/>
          </p:nvSpPr>
          <p:spPr bwMode="auto">
            <a:xfrm>
              <a:off x="10392147" y="3640454"/>
              <a:ext cx="61913" cy="1327150"/>
            </a:xfrm>
            <a:custGeom>
              <a:avLst/>
              <a:gdLst>
                <a:gd name="T0" fmla="*/ 39 w 39"/>
                <a:gd name="T1" fmla="*/ 0 h 836"/>
                <a:gd name="T2" fmla="*/ 0 w 39"/>
                <a:gd name="T3" fmla="*/ 0 h 836"/>
                <a:gd name="T4" fmla="*/ 0 w 39"/>
                <a:gd name="T5" fmla="*/ 836 h 836"/>
                <a:gd name="T6" fmla="*/ 39 w 39"/>
                <a:gd name="T7" fmla="*/ 836 h 836"/>
                <a:gd name="T8" fmla="*/ 39 w 39"/>
                <a:gd name="T9" fmla="*/ 806 h 836"/>
                <a:gd name="T10" fmla="*/ 39 w 39"/>
                <a:gd name="T11" fmla="*/ 743 h 836"/>
                <a:gd name="T12" fmla="*/ 39 w 39"/>
                <a:gd name="T13" fmla="*/ 440 h 836"/>
                <a:gd name="T14" fmla="*/ 39 w 39"/>
                <a:gd name="T15" fmla="*/ 420 h 836"/>
                <a:gd name="T16" fmla="*/ 39 w 39"/>
                <a:gd name="T17" fmla="*/ 0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836">
                  <a:moveTo>
                    <a:pt x="39" y="0"/>
                  </a:moveTo>
                  <a:lnTo>
                    <a:pt x="0" y="0"/>
                  </a:lnTo>
                  <a:lnTo>
                    <a:pt x="0" y="836"/>
                  </a:lnTo>
                  <a:lnTo>
                    <a:pt x="39" y="836"/>
                  </a:lnTo>
                  <a:lnTo>
                    <a:pt x="39" y="806"/>
                  </a:lnTo>
                  <a:lnTo>
                    <a:pt x="39" y="743"/>
                  </a:lnTo>
                  <a:lnTo>
                    <a:pt x="39" y="440"/>
                  </a:lnTo>
                  <a:lnTo>
                    <a:pt x="39" y="42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73"/>
            <p:cNvSpPr>
              <a:spLocks noChangeArrowheads="1"/>
            </p:cNvSpPr>
            <p:nvPr/>
          </p:nvSpPr>
          <p:spPr bwMode="auto">
            <a:xfrm>
              <a:off x="9714284" y="3599179"/>
              <a:ext cx="122238" cy="13700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74"/>
            <p:cNvSpPr>
              <a:spLocks noChangeArrowheads="1"/>
            </p:cNvSpPr>
            <p:nvPr/>
          </p:nvSpPr>
          <p:spPr bwMode="auto">
            <a:xfrm>
              <a:off x="9714284" y="3599179"/>
              <a:ext cx="122238"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75"/>
            <p:cNvSpPr>
              <a:spLocks/>
            </p:cNvSpPr>
            <p:nvPr/>
          </p:nvSpPr>
          <p:spPr bwMode="auto">
            <a:xfrm>
              <a:off x="9776197" y="3640454"/>
              <a:ext cx="60325" cy="1328738"/>
            </a:xfrm>
            <a:custGeom>
              <a:avLst/>
              <a:gdLst>
                <a:gd name="T0" fmla="*/ 38 w 38"/>
                <a:gd name="T1" fmla="*/ 0 h 837"/>
                <a:gd name="T2" fmla="*/ 0 w 38"/>
                <a:gd name="T3" fmla="*/ 0 h 837"/>
                <a:gd name="T4" fmla="*/ 0 w 38"/>
                <a:gd name="T5" fmla="*/ 837 h 837"/>
                <a:gd name="T6" fmla="*/ 38 w 38"/>
                <a:gd name="T7" fmla="*/ 837 h 837"/>
                <a:gd name="T8" fmla="*/ 38 w 38"/>
                <a:gd name="T9" fmla="*/ 770 h 837"/>
                <a:gd name="T10" fmla="*/ 38 w 38"/>
                <a:gd name="T11" fmla="*/ 0 h 837"/>
              </a:gdLst>
              <a:ahLst/>
              <a:cxnLst>
                <a:cxn ang="0">
                  <a:pos x="T0" y="T1"/>
                </a:cxn>
                <a:cxn ang="0">
                  <a:pos x="T2" y="T3"/>
                </a:cxn>
                <a:cxn ang="0">
                  <a:pos x="T4" y="T5"/>
                </a:cxn>
                <a:cxn ang="0">
                  <a:pos x="T6" y="T7"/>
                </a:cxn>
                <a:cxn ang="0">
                  <a:pos x="T8" y="T9"/>
                </a:cxn>
                <a:cxn ang="0">
                  <a:pos x="T10" y="T11"/>
                </a:cxn>
              </a:cxnLst>
              <a:rect l="0" t="0" r="r" b="b"/>
              <a:pathLst>
                <a:path w="38" h="837">
                  <a:moveTo>
                    <a:pt x="38" y="0"/>
                  </a:moveTo>
                  <a:lnTo>
                    <a:pt x="0" y="0"/>
                  </a:lnTo>
                  <a:lnTo>
                    <a:pt x="0" y="837"/>
                  </a:lnTo>
                  <a:lnTo>
                    <a:pt x="38" y="837"/>
                  </a:lnTo>
                  <a:lnTo>
                    <a:pt x="38" y="770"/>
                  </a:lnTo>
                  <a:lnTo>
                    <a:pt x="38"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76"/>
            <p:cNvSpPr>
              <a:spLocks/>
            </p:cNvSpPr>
            <p:nvPr/>
          </p:nvSpPr>
          <p:spPr bwMode="auto">
            <a:xfrm>
              <a:off x="9776197" y="3640454"/>
              <a:ext cx="60325" cy="1328738"/>
            </a:xfrm>
            <a:custGeom>
              <a:avLst/>
              <a:gdLst>
                <a:gd name="T0" fmla="*/ 38 w 38"/>
                <a:gd name="T1" fmla="*/ 0 h 837"/>
                <a:gd name="T2" fmla="*/ 0 w 38"/>
                <a:gd name="T3" fmla="*/ 0 h 837"/>
                <a:gd name="T4" fmla="*/ 0 w 38"/>
                <a:gd name="T5" fmla="*/ 837 h 837"/>
                <a:gd name="T6" fmla="*/ 38 w 38"/>
                <a:gd name="T7" fmla="*/ 837 h 837"/>
                <a:gd name="T8" fmla="*/ 38 w 38"/>
                <a:gd name="T9" fmla="*/ 770 h 837"/>
                <a:gd name="T10" fmla="*/ 38 w 38"/>
                <a:gd name="T11" fmla="*/ 0 h 837"/>
              </a:gdLst>
              <a:ahLst/>
              <a:cxnLst>
                <a:cxn ang="0">
                  <a:pos x="T0" y="T1"/>
                </a:cxn>
                <a:cxn ang="0">
                  <a:pos x="T2" y="T3"/>
                </a:cxn>
                <a:cxn ang="0">
                  <a:pos x="T4" y="T5"/>
                </a:cxn>
                <a:cxn ang="0">
                  <a:pos x="T6" y="T7"/>
                </a:cxn>
                <a:cxn ang="0">
                  <a:pos x="T8" y="T9"/>
                </a:cxn>
                <a:cxn ang="0">
                  <a:pos x="T10" y="T11"/>
                </a:cxn>
              </a:cxnLst>
              <a:rect l="0" t="0" r="r" b="b"/>
              <a:pathLst>
                <a:path w="38" h="837">
                  <a:moveTo>
                    <a:pt x="38" y="0"/>
                  </a:moveTo>
                  <a:lnTo>
                    <a:pt x="0" y="0"/>
                  </a:lnTo>
                  <a:lnTo>
                    <a:pt x="0" y="837"/>
                  </a:lnTo>
                  <a:lnTo>
                    <a:pt x="38" y="837"/>
                  </a:lnTo>
                  <a:lnTo>
                    <a:pt x="38" y="77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Rectangle 77"/>
            <p:cNvSpPr>
              <a:spLocks noChangeArrowheads="1"/>
            </p:cNvSpPr>
            <p:nvPr/>
          </p:nvSpPr>
          <p:spPr bwMode="auto">
            <a:xfrm>
              <a:off x="9093572" y="3511867"/>
              <a:ext cx="125413" cy="531813"/>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Rectangle 78"/>
            <p:cNvSpPr>
              <a:spLocks noChangeArrowheads="1"/>
            </p:cNvSpPr>
            <p:nvPr/>
          </p:nvSpPr>
          <p:spPr bwMode="auto">
            <a:xfrm>
              <a:off x="9093572" y="3511867"/>
              <a:ext cx="125413"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Rectangle 79"/>
            <p:cNvSpPr>
              <a:spLocks noChangeArrowheads="1"/>
            </p:cNvSpPr>
            <p:nvPr/>
          </p:nvSpPr>
          <p:spPr bwMode="auto">
            <a:xfrm>
              <a:off x="8458572" y="3472179"/>
              <a:ext cx="1588" cy="414338"/>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80"/>
            <p:cNvSpPr>
              <a:spLocks/>
            </p:cNvSpPr>
            <p:nvPr/>
          </p:nvSpPr>
          <p:spPr bwMode="auto">
            <a:xfrm>
              <a:off x="8458572" y="3472179"/>
              <a:ext cx="0" cy="414338"/>
            </a:xfrm>
            <a:custGeom>
              <a:avLst/>
              <a:gdLst>
                <a:gd name="T0" fmla="*/ 0 h 261"/>
                <a:gd name="T1" fmla="*/ 261 h 261"/>
                <a:gd name="T2" fmla="*/ 261 h 261"/>
                <a:gd name="T3" fmla="*/ 0 h 261"/>
              </a:gdLst>
              <a:ahLst/>
              <a:cxnLst>
                <a:cxn ang="0">
                  <a:pos x="0" y="T0"/>
                </a:cxn>
                <a:cxn ang="0">
                  <a:pos x="0" y="T1"/>
                </a:cxn>
                <a:cxn ang="0">
                  <a:pos x="0" y="T2"/>
                </a:cxn>
                <a:cxn ang="0">
                  <a:pos x="0" y="T3"/>
                </a:cxn>
              </a:cxnLst>
              <a:rect l="0" t="0" r="r" b="b"/>
              <a:pathLst>
                <a:path h="261">
                  <a:moveTo>
                    <a:pt x="0" y="0"/>
                  </a:moveTo>
                  <a:lnTo>
                    <a:pt x="0" y="261"/>
                  </a:lnTo>
                  <a:lnTo>
                    <a:pt x="0" y="26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81"/>
            <p:cNvSpPr>
              <a:spLocks/>
            </p:cNvSpPr>
            <p:nvPr/>
          </p:nvSpPr>
          <p:spPr bwMode="auto">
            <a:xfrm>
              <a:off x="8458572" y="3886517"/>
              <a:ext cx="0" cy="157163"/>
            </a:xfrm>
            <a:custGeom>
              <a:avLst/>
              <a:gdLst>
                <a:gd name="T0" fmla="*/ 0 h 99"/>
                <a:gd name="T1" fmla="*/ 0 h 99"/>
                <a:gd name="T2" fmla="*/ 99 h 99"/>
                <a:gd name="T3" fmla="*/ 99 h 99"/>
                <a:gd name="T4" fmla="*/ 98 h 99"/>
                <a:gd name="T5" fmla="*/ 0 h 99"/>
              </a:gdLst>
              <a:ahLst/>
              <a:cxnLst>
                <a:cxn ang="0">
                  <a:pos x="0" y="T0"/>
                </a:cxn>
                <a:cxn ang="0">
                  <a:pos x="0" y="T1"/>
                </a:cxn>
                <a:cxn ang="0">
                  <a:pos x="0" y="T2"/>
                </a:cxn>
                <a:cxn ang="0">
                  <a:pos x="0" y="T3"/>
                </a:cxn>
                <a:cxn ang="0">
                  <a:pos x="0" y="T4"/>
                </a:cxn>
                <a:cxn ang="0">
                  <a:pos x="0" y="T5"/>
                </a:cxn>
              </a:cxnLst>
              <a:rect l="0" t="0" r="r" b="b"/>
              <a:pathLst>
                <a:path h="99">
                  <a:moveTo>
                    <a:pt x="0" y="0"/>
                  </a:moveTo>
                  <a:lnTo>
                    <a:pt x="0" y="0"/>
                  </a:lnTo>
                  <a:lnTo>
                    <a:pt x="0" y="99"/>
                  </a:lnTo>
                  <a:lnTo>
                    <a:pt x="0" y="99"/>
                  </a:lnTo>
                  <a:lnTo>
                    <a:pt x="0" y="98"/>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82"/>
            <p:cNvSpPr>
              <a:spLocks/>
            </p:cNvSpPr>
            <p:nvPr/>
          </p:nvSpPr>
          <p:spPr bwMode="auto">
            <a:xfrm>
              <a:off x="8458572" y="3886517"/>
              <a:ext cx="0" cy="157163"/>
            </a:xfrm>
            <a:custGeom>
              <a:avLst/>
              <a:gdLst>
                <a:gd name="T0" fmla="*/ 0 h 99"/>
                <a:gd name="T1" fmla="*/ 0 h 99"/>
                <a:gd name="T2" fmla="*/ 99 h 99"/>
                <a:gd name="T3" fmla="*/ 99 h 99"/>
                <a:gd name="T4" fmla="*/ 98 h 99"/>
                <a:gd name="T5" fmla="*/ 0 h 99"/>
              </a:gdLst>
              <a:ahLst/>
              <a:cxnLst>
                <a:cxn ang="0">
                  <a:pos x="0" y="T0"/>
                </a:cxn>
                <a:cxn ang="0">
                  <a:pos x="0" y="T1"/>
                </a:cxn>
                <a:cxn ang="0">
                  <a:pos x="0" y="T2"/>
                </a:cxn>
                <a:cxn ang="0">
                  <a:pos x="0" y="T3"/>
                </a:cxn>
                <a:cxn ang="0">
                  <a:pos x="0" y="T4"/>
                </a:cxn>
                <a:cxn ang="0">
                  <a:pos x="0" y="T5"/>
                </a:cxn>
              </a:cxnLst>
              <a:rect l="0" t="0" r="r" b="b"/>
              <a:pathLst>
                <a:path h="99">
                  <a:moveTo>
                    <a:pt x="0" y="0"/>
                  </a:moveTo>
                  <a:lnTo>
                    <a:pt x="0" y="0"/>
                  </a:lnTo>
                  <a:lnTo>
                    <a:pt x="0" y="99"/>
                  </a:lnTo>
                  <a:lnTo>
                    <a:pt x="0" y="99"/>
                  </a:lnTo>
                  <a:lnTo>
                    <a:pt x="0" y="9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83"/>
            <p:cNvSpPr>
              <a:spLocks noEditPoints="1"/>
            </p:cNvSpPr>
            <p:nvPr/>
          </p:nvSpPr>
          <p:spPr bwMode="auto">
            <a:xfrm>
              <a:off x="8458572" y="3472179"/>
              <a:ext cx="635000" cy="571500"/>
            </a:xfrm>
            <a:custGeom>
              <a:avLst/>
              <a:gdLst>
                <a:gd name="T0" fmla="*/ 180 w 400"/>
                <a:gd name="T1" fmla="*/ 106 h 360"/>
                <a:gd name="T2" fmla="*/ 179 w 400"/>
                <a:gd name="T3" fmla="*/ 106 h 360"/>
                <a:gd name="T4" fmla="*/ 179 w 400"/>
                <a:gd name="T5" fmla="*/ 360 h 360"/>
                <a:gd name="T6" fmla="*/ 400 w 400"/>
                <a:gd name="T7" fmla="*/ 360 h 360"/>
                <a:gd name="T8" fmla="*/ 400 w 400"/>
                <a:gd name="T9" fmla="*/ 235 h 360"/>
                <a:gd name="T10" fmla="*/ 180 w 400"/>
                <a:gd name="T11" fmla="*/ 106 h 360"/>
                <a:gd name="T12" fmla="*/ 0 w 400"/>
                <a:gd name="T13" fmla="*/ 0 h 360"/>
                <a:gd name="T14" fmla="*/ 0 w 400"/>
                <a:gd name="T15" fmla="*/ 0 h 360"/>
                <a:gd name="T16" fmla="*/ 0 w 400"/>
                <a:gd name="T17" fmla="*/ 261 h 360"/>
                <a:gd name="T18" fmla="*/ 0 w 400"/>
                <a:gd name="T19" fmla="*/ 359 h 360"/>
                <a:gd name="T20" fmla="*/ 0 w 400"/>
                <a:gd name="T21" fmla="*/ 360 h 360"/>
                <a:gd name="T22" fmla="*/ 101 w 400"/>
                <a:gd name="T23" fmla="*/ 360 h 360"/>
                <a:gd name="T24" fmla="*/ 101 w 400"/>
                <a:gd name="T25" fmla="*/ 106 h 360"/>
                <a:gd name="T26" fmla="*/ 101 w 400"/>
                <a:gd name="T27" fmla="*/ 59 h 360"/>
                <a:gd name="T28" fmla="*/ 0 w 400"/>
                <a:gd name="T2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360">
                  <a:moveTo>
                    <a:pt x="180" y="106"/>
                  </a:moveTo>
                  <a:lnTo>
                    <a:pt x="179" y="106"/>
                  </a:lnTo>
                  <a:lnTo>
                    <a:pt x="179" y="360"/>
                  </a:lnTo>
                  <a:lnTo>
                    <a:pt x="400" y="360"/>
                  </a:lnTo>
                  <a:lnTo>
                    <a:pt x="400" y="235"/>
                  </a:lnTo>
                  <a:lnTo>
                    <a:pt x="180" y="106"/>
                  </a:lnTo>
                  <a:close/>
                  <a:moveTo>
                    <a:pt x="0" y="0"/>
                  </a:moveTo>
                  <a:lnTo>
                    <a:pt x="0" y="0"/>
                  </a:lnTo>
                  <a:lnTo>
                    <a:pt x="0" y="261"/>
                  </a:lnTo>
                  <a:lnTo>
                    <a:pt x="0" y="359"/>
                  </a:lnTo>
                  <a:lnTo>
                    <a:pt x="0" y="360"/>
                  </a:lnTo>
                  <a:lnTo>
                    <a:pt x="101" y="360"/>
                  </a:lnTo>
                  <a:lnTo>
                    <a:pt x="101" y="106"/>
                  </a:lnTo>
                  <a:lnTo>
                    <a:pt x="101" y="59"/>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84"/>
            <p:cNvSpPr>
              <a:spLocks noEditPoints="1"/>
            </p:cNvSpPr>
            <p:nvPr/>
          </p:nvSpPr>
          <p:spPr bwMode="auto">
            <a:xfrm>
              <a:off x="8458572" y="3472179"/>
              <a:ext cx="635000" cy="571500"/>
            </a:xfrm>
            <a:custGeom>
              <a:avLst/>
              <a:gdLst>
                <a:gd name="T0" fmla="*/ 180 w 400"/>
                <a:gd name="T1" fmla="*/ 106 h 360"/>
                <a:gd name="T2" fmla="*/ 179 w 400"/>
                <a:gd name="T3" fmla="*/ 106 h 360"/>
                <a:gd name="T4" fmla="*/ 179 w 400"/>
                <a:gd name="T5" fmla="*/ 360 h 360"/>
                <a:gd name="T6" fmla="*/ 400 w 400"/>
                <a:gd name="T7" fmla="*/ 360 h 360"/>
                <a:gd name="T8" fmla="*/ 400 w 400"/>
                <a:gd name="T9" fmla="*/ 235 h 360"/>
                <a:gd name="T10" fmla="*/ 180 w 400"/>
                <a:gd name="T11" fmla="*/ 106 h 360"/>
                <a:gd name="T12" fmla="*/ 0 w 400"/>
                <a:gd name="T13" fmla="*/ 0 h 360"/>
                <a:gd name="T14" fmla="*/ 0 w 400"/>
                <a:gd name="T15" fmla="*/ 0 h 360"/>
                <a:gd name="T16" fmla="*/ 0 w 400"/>
                <a:gd name="T17" fmla="*/ 261 h 360"/>
                <a:gd name="T18" fmla="*/ 0 w 400"/>
                <a:gd name="T19" fmla="*/ 359 h 360"/>
                <a:gd name="T20" fmla="*/ 0 w 400"/>
                <a:gd name="T21" fmla="*/ 360 h 360"/>
                <a:gd name="T22" fmla="*/ 101 w 400"/>
                <a:gd name="T23" fmla="*/ 360 h 360"/>
                <a:gd name="T24" fmla="*/ 101 w 400"/>
                <a:gd name="T25" fmla="*/ 106 h 360"/>
                <a:gd name="T26" fmla="*/ 101 w 400"/>
                <a:gd name="T27" fmla="*/ 59 h 360"/>
                <a:gd name="T28" fmla="*/ 0 w 400"/>
                <a:gd name="T2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360">
                  <a:moveTo>
                    <a:pt x="180" y="106"/>
                  </a:moveTo>
                  <a:lnTo>
                    <a:pt x="179" y="106"/>
                  </a:lnTo>
                  <a:lnTo>
                    <a:pt x="179" y="360"/>
                  </a:lnTo>
                  <a:lnTo>
                    <a:pt x="400" y="360"/>
                  </a:lnTo>
                  <a:lnTo>
                    <a:pt x="400" y="235"/>
                  </a:lnTo>
                  <a:lnTo>
                    <a:pt x="180" y="106"/>
                  </a:lnTo>
                  <a:moveTo>
                    <a:pt x="0" y="0"/>
                  </a:moveTo>
                  <a:lnTo>
                    <a:pt x="0" y="0"/>
                  </a:lnTo>
                  <a:lnTo>
                    <a:pt x="0" y="261"/>
                  </a:lnTo>
                  <a:lnTo>
                    <a:pt x="0" y="359"/>
                  </a:lnTo>
                  <a:lnTo>
                    <a:pt x="0" y="360"/>
                  </a:lnTo>
                  <a:lnTo>
                    <a:pt x="101" y="360"/>
                  </a:lnTo>
                  <a:lnTo>
                    <a:pt x="101" y="106"/>
                  </a:lnTo>
                  <a:lnTo>
                    <a:pt x="101" y="5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85"/>
            <p:cNvSpPr>
              <a:spLocks/>
            </p:cNvSpPr>
            <p:nvPr/>
          </p:nvSpPr>
          <p:spPr bwMode="auto">
            <a:xfrm>
              <a:off x="9014197" y="3226117"/>
              <a:ext cx="215900" cy="215900"/>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Rectangle 86"/>
            <p:cNvSpPr>
              <a:spLocks noChangeArrowheads="1"/>
            </p:cNvSpPr>
            <p:nvPr/>
          </p:nvSpPr>
          <p:spPr bwMode="auto">
            <a:xfrm>
              <a:off x="8618909" y="3499167"/>
              <a:ext cx="1835150" cy="1412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87"/>
            <p:cNvSpPr>
              <a:spLocks noChangeArrowheads="1"/>
            </p:cNvSpPr>
            <p:nvPr/>
          </p:nvSpPr>
          <p:spPr bwMode="auto">
            <a:xfrm>
              <a:off x="8618909" y="3499167"/>
              <a:ext cx="183515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88"/>
            <p:cNvSpPr>
              <a:spLocks/>
            </p:cNvSpPr>
            <p:nvPr/>
          </p:nvSpPr>
          <p:spPr bwMode="auto">
            <a:xfrm>
              <a:off x="9299947" y="3499167"/>
              <a:ext cx="1154113" cy="141288"/>
            </a:xfrm>
            <a:custGeom>
              <a:avLst/>
              <a:gdLst>
                <a:gd name="T0" fmla="*/ 727 w 727"/>
                <a:gd name="T1" fmla="*/ 0 h 89"/>
                <a:gd name="T2" fmla="*/ 118 w 727"/>
                <a:gd name="T3" fmla="*/ 0 h 89"/>
                <a:gd name="T4" fmla="*/ 0 w 727"/>
                <a:gd name="T5" fmla="*/ 0 h 89"/>
                <a:gd name="T6" fmla="*/ 0 w 727"/>
                <a:gd name="T7" fmla="*/ 89 h 89"/>
                <a:gd name="T8" fmla="*/ 727 w 727"/>
                <a:gd name="T9" fmla="*/ 89 h 89"/>
                <a:gd name="T10" fmla="*/ 727 w 727"/>
                <a:gd name="T11" fmla="*/ 0 h 89"/>
              </a:gdLst>
              <a:ahLst/>
              <a:cxnLst>
                <a:cxn ang="0">
                  <a:pos x="T0" y="T1"/>
                </a:cxn>
                <a:cxn ang="0">
                  <a:pos x="T2" y="T3"/>
                </a:cxn>
                <a:cxn ang="0">
                  <a:pos x="T4" y="T5"/>
                </a:cxn>
                <a:cxn ang="0">
                  <a:pos x="T6" y="T7"/>
                </a:cxn>
                <a:cxn ang="0">
                  <a:pos x="T8" y="T9"/>
                </a:cxn>
                <a:cxn ang="0">
                  <a:pos x="T10" y="T11"/>
                </a:cxn>
              </a:cxnLst>
              <a:rect l="0" t="0" r="r" b="b"/>
              <a:pathLst>
                <a:path w="727" h="89">
                  <a:moveTo>
                    <a:pt x="727" y="0"/>
                  </a:moveTo>
                  <a:lnTo>
                    <a:pt x="118" y="0"/>
                  </a:lnTo>
                  <a:lnTo>
                    <a:pt x="0" y="0"/>
                  </a:lnTo>
                  <a:lnTo>
                    <a:pt x="0" y="89"/>
                  </a:lnTo>
                  <a:lnTo>
                    <a:pt x="727" y="89"/>
                  </a:lnTo>
                  <a:lnTo>
                    <a:pt x="727"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89"/>
            <p:cNvSpPr>
              <a:spLocks/>
            </p:cNvSpPr>
            <p:nvPr/>
          </p:nvSpPr>
          <p:spPr bwMode="auto">
            <a:xfrm>
              <a:off x="9299947" y="3499167"/>
              <a:ext cx="1154113" cy="141288"/>
            </a:xfrm>
            <a:custGeom>
              <a:avLst/>
              <a:gdLst>
                <a:gd name="T0" fmla="*/ 727 w 727"/>
                <a:gd name="T1" fmla="*/ 0 h 89"/>
                <a:gd name="T2" fmla="*/ 118 w 727"/>
                <a:gd name="T3" fmla="*/ 0 h 89"/>
                <a:gd name="T4" fmla="*/ 0 w 727"/>
                <a:gd name="T5" fmla="*/ 0 h 89"/>
                <a:gd name="T6" fmla="*/ 0 w 727"/>
                <a:gd name="T7" fmla="*/ 89 h 89"/>
                <a:gd name="T8" fmla="*/ 727 w 727"/>
                <a:gd name="T9" fmla="*/ 89 h 89"/>
                <a:gd name="T10" fmla="*/ 727 w 727"/>
                <a:gd name="T11" fmla="*/ 0 h 89"/>
              </a:gdLst>
              <a:ahLst/>
              <a:cxnLst>
                <a:cxn ang="0">
                  <a:pos x="T0" y="T1"/>
                </a:cxn>
                <a:cxn ang="0">
                  <a:pos x="T2" y="T3"/>
                </a:cxn>
                <a:cxn ang="0">
                  <a:pos x="T4" y="T5"/>
                </a:cxn>
                <a:cxn ang="0">
                  <a:pos x="T6" y="T7"/>
                </a:cxn>
                <a:cxn ang="0">
                  <a:pos x="T8" y="T9"/>
                </a:cxn>
                <a:cxn ang="0">
                  <a:pos x="T10" y="T11"/>
                </a:cxn>
              </a:cxnLst>
              <a:rect l="0" t="0" r="r" b="b"/>
              <a:pathLst>
                <a:path w="727" h="89">
                  <a:moveTo>
                    <a:pt x="727" y="0"/>
                  </a:moveTo>
                  <a:lnTo>
                    <a:pt x="118" y="0"/>
                  </a:lnTo>
                  <a:lnTo>
                    <a:pt x="0" y="0"/>
                  </a:lnTo>
                  <a:lnTo>
                    <a:pt x="0" y="89"/>
                  </a:lnTo>
                  <a:lnTo>
                    <a:pt x="727" y="89"/>
                  </a:lnTo>
                  <a:lnTo>
                    <a:pt x="7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90"/>
            <p:cNvSpPr>
              <a:spLocks noChangeArrowheads="1"/>
            </p:cNvSpPr>
            <p:nvPr/>
          </p:nvSpPr>
          <p:spPr bwMode="auto">
            <a:xfrm>
              <a:off x="9050709" y="3416617"/>
              <a:ext cx="693738" cy="8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91"/>
            <p:cNvSpPr>
              <a:spLocks noChangeArrowheads="1"/>
            </p:cNvSpPr>
            <p:nvPr/>
          </p:nvSpPr>
          <p:spPr bwMode="auto">
            <a:xfrm>
              <a:off x="9050709" y="3416617"/>
              <a:ext cx="693738"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92"/>
            <p:cNvSpPr>
              <a:spLocks/>
            </p:cNvSpPr>
            <p:nvPr/>
          </p:nvSpPr>
          <p:spPr bwMode="auto">
            <a:xfrm>
              <a:off x="9050709" y="3416617"/>
              <a:ext cx="296863" cy="82550"/>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93"/>
            <p:cNvSpPr>
              <a:spLocks/>
            </p:cNvSpPr>
            <p:nvPr/>
          </p:nvSpPr>
          <p:spPr bwMode="auto">
            <a:xfrm>
              <a:off x="9214222" y="2627629"/>
              <a:ext cx="979488" cy="809625"/>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94"/>
            <p:cNvSpPr>
              <a:spLocks/>
            </p:cNvSpPr>
            <p:nvPr/>
          </p:nvSpPr>
          <p:spPr bwMode="auto">
            <a:xfrm>
              <a:off x="9250734" y="2627629"/>
              <a:ext cx="1011238" cy="809625"/>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95"/>
            <p:cNvSpPr>
              <a:spLocks/>
            </p:cNvSpPr>
            <p:nvPr/>
          </p:nvSpPr>
          <p:spPr bwMode="auto">
            <a:xfrm>
              <a:off x="9250734" y="2727642"/>
              <a:ext cx="1011238" cy="709613"/>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96"/>
            <p:cNvSpPr>
              <a:spLocks/>
            </p:cNvSpPr>
            <p:nvPr/>
          </p:nvSpPr>
          <p:spPr bwMode="auto">
            <a:xfrm>
              <a:off x="8714159" y="2924492"/>
              <a:ext cx="225425" cy="88900"/>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97"/>
            <p:cNvSpPr>
              <a:spLocks/>
            </p:cNvSpPr>
            <p:nvPr/>
          </p:nvSpPr>
          <p:spPr bwMode="auto">
            <a:xfrm>
              <a:off x="8760197" y="2711767"/>
              <a:ext cx="176213" cy="222250"/>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98"/>
            <p:cNvSpPr>
              <a:spLocks/>
            </p:cNvSpPr>
            <p:nvPr/>
          </p:nvSpPr>
          <p:spPr bwMode="auto">
            <a:xfrm>
              <a:off x="8972922" y="2632392"/>
              <a:ext cx="26988" cy="28575"/>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99"/>
            <p:cNvSpPr>
              <a:spLocks/>
            </p:cNvSpPr>
            <p:nvPr/>
          </p:nvSpPr>
          <p:spPr bwMode="auto">
            <a:xfrm>
              <a:off x="9017372" y="2589529"/>
              <a:ext cx="76200" cy="146050"/>
            </a:xfrm>
            <a:custGeom>
              <a:avLst/>
              <a:gdLst>
                <a:gd name="T0" fmla="*/ 39 w 48"/>
                <a:gd name="T1" fmla="*/ 0 h 92"/>
                <a:gd name="T2" fmla="*/ 48 w 48"/>
                <a:gd name="T3" fmla="*/ 92 h 92"/>
                <a:gd name="T4" fmla="*/ 0 w 48"/>
                <a:gd name="T5" fmla="*/ 83 h 92"/>
                <a:gd name="T6" fmla="*/ 39 w 48"/>
                <a:gd name="T7" fmla="*/ 0 h 92"/>
              </a:gdLst>
              <a:ahLst/>
              <a:cxnLst>
                <a:cxn ang="0">
                  <a:pos x="T0" y="T1"/>
                </a:cxn>
                <a:cxn ang="0">
                  <a:pos x="T2" y="T3"/>
                </a:cxn>
                <a:cxn ang="0">
                  <a:pos x="T4" y="T5"/>
                </a:cxn>
                <a:cxn ang="0">
                  <a:pos x="T6" y="T7"/>
                </a:cxn>
              </a:cxnLst>
              <a:rect l="0" t="0" r="r" b="b"/>
              <a:pathLst>
                <a:path w="48" h="92">
                  <a:moveTo>
                    <a:pt x="39" y="0"/>
                  </a:moveTo>
                  <a:lnTo>
                    <a:pt x="48" y="92"/>
                  </a:lnTo>
                  <a:lnTo>
                    <a:pt x="0" y="83"/>
                  </a:lnTo>
                  <a:lnTo>
                    <a:pt x="39"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00"/>
            <p:cNvSpPr>
              <a:spLocks/>
            </p:cNvSpPr>
            <p:nvPr/>
          </p:nvSpPr>
          <p:spPr bwMode="auto">
            <a:xfrm>
              <a:off x="8744322" y="2438717"/>
              <a:ext cx="355600" cy="43815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01"/>
            <p:cNvSpPr>
              <a:spLocks/>
            </p:cNvSpPr>
            <p:nvPr/>
          </p:nvSpPr>
          <p:spPr bwMode="auto">
            <a:xfrm>
              <a:off x="8972922" y="2632392"/>
              <a:ext cx="26988" cy="28575"/>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102"/>
            <p:cNvSpPr>
              <a:spLocks/>
            </p:cNvSpPr>
            <p:nvPr/>
          </p:nvSpPr>
          <p:spPr bwMode="auto">
            <a:xfrm>
              <a:off x="8490322" y="2749867"/>
              <a:ext cx="328613" cy="328613"/>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103"/>
            <p:cNvSpPr>
              <a:spLocks noEditPoints="1"/>
            </p:cNvSpPr>
            <p:nvPr/>
          </p:nvSpPr>
          <p:spPr bwMode="auto">
            <a:xfrm>
              <a:off x="9877797" y="3183254"/>
              <a:ext cx="279400" cy="187325"/>
            </a:xfrm>
            <a:custGeom>
              <a:avLst/>
              <a:gdLst>
                <a:gd name="T0" fmla="*/ 176 w 176"/>
                <a:gd name="T1" fmla="*/ 118 h 118"/>
                <a:gd name="T2" fmla="*/ 0 w 176"/>
                <a:gd name="T3" fmla="*/ 118 h 118"/>
                <a:gd name="T4" fmla="*/ 0 w 176"/>
                <a:gd name="T5" fmla="*/ 0 h 118"/>
                <a:gd name="T6" fmla="*/ 176 w 176"/>
                <a:gd name="T7" fmla="*/ 0 h 118"/>
                <a:gd name="T8" fmla="*/ 176 w 176"/>
                <a:gd name="T9" fmla="*/ 118 h 118"/>
                <a:gd name="T10" fmla="*/ 5 w 176"/>
                <a:gd name="T11" fmla="*/ 114 h 118"/>
                <a:gd name="T12" fmla="*/ 171 w 176"/>
                <a:gd name="T13" fmla="*/ 114 h 118"/>
                <a:gd name="T14" fmla="*/ 171 w 176"/>
                <a:gd name="T15" fmla="*/ 5 h 118"/>
                <a:gd name="T16" fmla="*/ 5 w 176"/>
                <a:gd name="T17" fmla="*/ 5 h 118"/>
                <a:gd name="T18" fmla="*/ 5 w 176"/>
                <a:gd name="T19" fmla="*/ 11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18">
                  <a:moveTo>
                    <a:pt x="176" y="118"/>
                  </a:moveTo>
                  <a:lnTo>
                    <a:pt x="0" y="118"/>
                  </a:lnTo>
                  <a:lnTo>
                    <a:pt x="0" y="0"/>
                  </a:lnTo>
                  <a:lnTo>
                    <a:pt x="176" y="0"/>
                  </a:lnTo>
                  <a:lnTo>
                    <a:pt x="176" y="118"/>
                  </a:lnTo>
                  <a:close/>
                  <a:moveTo>
                    <a:pt x="5" y="114"/>
                  </a:moveTo>
                  <a:lnTo>
                    <a:pt x="171" y="114"/>
                  </a:lnTo>
                  <a:lnTo>
                    <a:pt x="171" y="5"/>
                  </a:lnTo>
                  <a:lnTo>
                    <a:pt x="5" y="5"/>
                  </a:lnTo>
                  <a:lnTo>
                    <a:pt x="5" y="1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104"/>
            <p:cNvSpPr>
              <a:spLocks/>
            </p:cNvSpPr>
            <p:nvPr/>
          </p:nvSpPr>
          <p:spPr bwMode="auto">
            <a:xfrm>
              <a:off x="9979397" y="3267392"/>
              <a:ext cx="412750" cy="1476375"/>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105"/>
            <p:cNvSpPr>
              <a:spLocks/>
            </p:cNvSpPr>
            <p:nvPr/>
          </p:nvSpPr>
          <p:spPr bwMode="auto">
            <a:xfrm>
              <a:off x="10525497" y="4819967"/>
              <a:ext cx="100013" cy="100013"/>
            </a:xfrm>
            <a:custGeom>
              <a:avLst/>
              <a:gdLst>
                <a:gd name="T0" fmla="*/ 63 w 63"/>
                <a:gd name="T1" fmla="*/ 0 h 63"/>
                <a:gd name="T2" fmla="*/ 0 w 63"/>
                <a:gd name="T3" fmla="*/ 0 h 63"/>
                <a:gd name="T4" fmla="*/ 0 w 63"/>
                <a:gd name="T5" fmla="*/ 63 h 63"/>
                <a:gd name="T6" fmla="*/ 63 w 63"/>
                <a:gd name="T7" fmla="*/ 63 h 63"/>
                <a:gd name="T8" fmla="*/ 63 w 63"/>
                <a:gd name="T9" fmla="*/ 27 h 63"/>
                <a:gd name="T10" fmla="*/ 63 w 63"/>
                <a:gd name="T11" fmla="*/ 0 h 63"/>
              </a:gdLst>
              <a:ahLst/>
              <a:cxnLst>
                <a:cxn ang="0">
                  <a:pos x="T0" y="T1"/>
                </a:cxn>
                <a:cxn ang="0">
                  <a:pos x="T2" y="T3"/>
                </a:cxn>
                <a:cxn ang="0">
                  <a:pos x="T4" y="T5"/>
                </a:cxn>
                <a:cxn ang="0">
                  <a:pos x="T6" y="T7"/>
                </a:cxn>
                <a:cxn ang="0">
                  <a:pos x="T8" y="T9"/>
                </a:cxn>
                <a:cxn ang="0">
                  <a:pos x="T10" y="T11"/>
                </a:cxn>
              </a:cxnLst>
              <a:rect l="0" t="0" r="r" b="b"/>
              <a:pathLst>
                <a:path w="63" h="63">
                  <a:moveTo>
                    <a:pt x="63" y="0"/>
                  </a:moveTo>
                  <a:lnTo>
                    <a:pt x="0" y="0"/>
                  </a:lnTo>
                  <a:lnTo>
                    <a:pt x="0" y="63"/>
                  </a:lnTo>
                  <a:lnTo>
                    <a:pt x="63" y="63"/>
                  </a:lnTo>
                  <a:lnTo>
                    <a:pt x="63" y="27"/>
                  </a:lnTo>
                  <a:lnTo>
                    <a:pt x="6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06"/>
            <p:cNvSpPr>
              <a:spLocks/>
            </p:cNvSpPr>
            <p:nvPr/>
          </p:nvSpPr>
          <p:spPr bwMode="auto">
            <a:xfrm>
              <a:off x="10525497" y="4819967"/>
              <a:ext cx="100013" cy="100013"/>
            </a:xfrm>
            <a:custGeom>
              <a:avLst/>
              <a:gdLst>
                <a:gd name="T0" fmla="*/ 63 w 63"/>
                <a:gd name="T1" fmla="*/ 0 h 63"/>
                <a:gd name="T2" fmla="*/ 0 w 63"/>
                <a:gd name="T3" fmla="*/ 0 h 63"/>
                <a:gd name="T4" fmla="*/ 0 w 63"/>
                <a:gd name="T5" fmla="*/ 63 h 63"/>
                <a:gd name="T6" fmla="*/ 63 w 63"/>
                <a:gd name="T7" fmla="*/ 63 h 63"/>
                <a:gd name="T8" fmla="*/ 63 w 63"/>
                <a:gd name="T9" fmla="*/ 27 h 63"/>
                <a:gd name="T10" fmla="*/ 63 w 63"/>
                <a:gd name="T11" fmla="*/ 0 h 63"/>
              </a:gdLst>
              <a:ahLst/>
              <a:cxnLst>
                <a:cxn ang="0">
                  <a:pos x="T0" y="T1"/>
                </a:cxn>
                <a:cxn ang="0">
                  <a:pos x="T2" y="T3"/>
                </a:cxn>
                <a:cxn ang="0">
                  <a:pos x="T4" y="T5"/>
                </a:cxn>
                <a:cxn ang="0">
                  <a:pos x="T6" y="T7"/>
                </a:cxn>
                <a:cxn ang="0">
                  <a:pos x="T8" y="T9"/>
                </a:cxn>
                <a:cxn ang="0">
                  <a:pos x="T10" y="T11"/>
                </a:cxn>
              </a:cxnLst>
              <a:rect l="0" t="0" r="r" b="b"/>
              <a:pathLst>
                <a:path w="63" h="63">
                  <a:moveTo>
                    <a:pt x="63" y="0"/>
                  </a:moveTo>
                  <a:lnTo>
                    <a:pt x="0" y="0"/>
                  </a:lnTo>
                  <a:lnTo>
                    <a:pt x="0" y="63"/>
                  </a:lnTo>
                  <a:lnTo>
                    <a:pt x="63" y="63"/>
                  </a:lnTo>
                  <a:lnTo>
                    <a:pt x="63" y="27"/>
                  </a:lnTo>
                  <a:lnTo>
                    <a:pt x="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Rectangle 107"/>
            <p:cNvSpPr>
              <a:spLocks noChangeArrowheads="1"/>
            </p:cNvSpPr>
            <p:nvPr/>
          </p:nvSpPr>
          <p:spPr bwMode="auto">
            <a:xfrm>
              <a:off x="8618909" y="3569017"/>
              <a:ext cx="123825" cy="140176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108"/>
            <p:cNvSpPr>
              <a:spLocks noChangeArrowheads="1"/>
            </p:cNvSpPr>
            <p:nvPr/>
          </p:nvSpPr>
          <p:spPr bwMode="auto">
            <a:xfrm>
              <a:off x="8618909" y="3569017"/>
              <a:ext cx="123825"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09"/>
            <p:cNvSpPr>
              <a:spLocks/>
            </p:cNvSpPr>
            <p:nvPr/>
          </p:nvSpPr>
          <p:spPr bwMode="auto">
            <a:xfrm>
              <a:off x="8679234" y="3640454"/>
              <a:ext cx="63500" cy="1330325"/>
            </a:xfrm>
            <a:custGeom>
              <a:avLst/>
              <a:gdLst>
                <a:gd name="T0" fmla="*/ 40 w 40"/>
                <a:gd name="T1" fmla="*/ 0 h 838"/>
                <a:gd name="T2" fmla="*/ 0 w 40"/>
                <a:gd name="T3" fmla="*/ 0 h 838"/>
                <a:gd name="T4" fmla="*/ 0 w 40"/>
                <a:gd name="T5" fmla="*/ 838 h 838"/>
                <a:gd name="T6" fmla="*/ 40 w 40"/>
                <a:gd name="T7" fmla="*/ 838 h 838"/>
                <a:gd name="T8" fmla="*/ 40 w 40"/>
                <a:gd name="T9" fmla="*/ 770 h 838"/>
                <a:gd name="T10" fmla="*/ 40 w 40"/>
                <a:gd name="T11" fmla="*/ 363 h 838"/>
                <a:gd name="T12" fmla="*/ 40 w 40"/>
                <a:gd name="T13" fmla="*/ 312 h 838"/>
                <a:gd name="T14" fmla="*/ 40 w 40"/>
                <a:gd name="T15" fmla="*/ 0 h 8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838">
                  <a:moveTo>
                    <a:pt x="40" y="0"/>
                  </a:moveTo>
                  <a:lnTo>
                    <a:pt x="0" y="0"/>
                  </a:lnTo>
                  <a:lnTo>
                    <a:pt x="0" y="838"/>
                  </a:lnTo>
                  <a:lnTo>
                    <a:pt x="40" y="838"/>
                  </a:lnTo>
                  <a:lnTo>
                    <a:pt x="40" y="770"/>
                  </a:lnTo>
                  <a:lnTo>
                    <a:pt x="40" y="363"/>
                  </a:lnTo>
                  <a:lnTo>
                    <a:pt x="40" y="312"/>
                  </a:lnTo>
                  <a:lnTo>
                    <a:pt x="4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10"/>
            <p:cNvSpPr>
              <a:spLocks/>
            </p:cNvSpPr>
            <p:nvPr/>
          </p:nvSpPr>
          <p:spPr bwMode="auto">
            <a:xfrm>
              <a:off x="8679234" y="3640454"/>
              <a:ext cx="63500" cy="1330325"/>
            </a:xfrm>
            <a:custGeom>
              <a:avLst/>
              <a:gdLst>
                <a:gd name="T0" fmla="*/ 40 w 40"/>
                <a:gd name="T1" fmla="*/ 0 h 838"/>
                <a:gd name="T2" fmla="*/ 0 w 40"/>
                <a:gd name="T3" fmla="*/ 0 h 838"/>
                <a:gd name="T4" fmla="*/ 0 w 40"/>
                <a:gd name="T5" fmla="*/ 838 h 838"/>
                <a:gd name="T6" fmla="*/ 40 w 40"/>
                <a:gd name="T7" fmla="*/ 838 h 838"/>
                <a:gd name="T8" fmla="*/ 40 w 40"/>
                <a:gd name="T9" fmla="*/ 770 h 838"/>
                <a:gd name="T10" fmla="*/ 40 w 40"/>
                <a:gd name="T11" fmla="*/ 363 h 838"/>
                <a:gd name="T12" fmla="*/ 40 w 40"/>
                <a:gd name="T13" fmla="*/ 312 h 838"/>
                <a:gd name="T14" fmla="*/ 40 w 40"/>
                <a:gd name="T15" fmla="*/ 0 h 8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838">
                  <a:moveTo>
                    <a:pt x="40" y="0"/>
                  </a:moveTo>
                  <a:lnTo>
                    <a:pt x="0" y="0"/>
                  </a:lnTo>
                  <a:lnTo>
                    <a:pt x="0" y="838"/>
                  </a:lnTo>
                  <a:lnTo>
                    <a:pt x="40" y="838"/>
                  </a:lnTo>
                  <a:lnTo>
                    <a:pt x="40" y="770"/>
                  </a:lnTo>
                  <a:lnTo>
                    <a:pt x="40" y="363"/>
                  </a:lnTo>
                  <a:lnTo>
                    <a:pt x="40" y="312"/>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111"/>
            <p:cNvSpPr>
              <a:spLocks/>
            </p:cNvSpPr>
            <p:nvPr/>
          </p:nvSpPr>
          <p:spPr bwMode="auto">
            <a:xfrm>
              <a:off x="8652247" y="2330767"/>
              <a:ext cx="461963" cy="482600"/>
            </a:xfrm>
            <a:custGeom>
              <a:avLst/>
              <a:gdLst>
                <a:gd name="T0" fmla="*/ 250 w 258"/>
                <a:gd name="T1" fmla="*/ 91 h 271"/>
                <a:gd name="T2" fmla="*/ 163 w 258"/>
                <a:gd name="T3" fmla="*/ 15 h 271"/>
                <a:gd name="T4" fmla="*/ 128 w 258"/>
                <a:gd name="T5" fmla="*/ 18 h 271"/>
                <a:gd name="T6" fmla="*/ 98 w 258"/>
                <a:gd name="T7" fmla="*/ 20 h 271"/>
                <a:gd name="T8" fmla="*/ 76 w 258"/>
                <a:gd name="T9" fmla="*/ 55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5"/>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112"/>
            <p:cNvSpPr>
              <a:spLocks/>
            </p:cNvSpPr>
            <p:nvPr/>
          </p:nvSpPr>
          <p:spPr bwMode="auto">
            <a:xfrm>
              <a:off x="8777659" y="2553017"/>
              <a:ext cx="80963" cy="133350"/>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113"/>
            <p:cNvSpPr>
              <a:spLocks/>
            </p:cNvSpPr>
            <p:nvPr/>
          </p:nvSpPr>
          <p:spPr bwMode="auto">
            <a:xfrm>
              <a:off x="8842747" y="2592704"/>
              <a:ext cx="9525" cy="61913"/>
            </a:xfrm>
            <a:custGeom>
              <a:avLst/>
              <a:gdLst>
                <a:gd name="T0" fmla="*/ 6 w 6"/>
                <a:gd name="T1" fmla="*/ 0 h 35"/>
                <a:gd name="T2" fmla="*/ 0 w 6"/>
                <a:gd name="T3" fmla="*/ 35 h 35"/>
                <a:gd name="T4" fmla="*/ 0 w 6"/>
                <a:gd name="T5" fmla="*/ 35 h 35"/>
                <a:gd name="T6" fmla="*/ 6 w 6"/>
                <a:gd name="T7" fmla="*/ 0 h 35"/>
                <a:gd name="T8" fmla="*/ 6 w 6"/>
                <a:gd name="T9" fmla="*/ 0 h 35"/>
              </a:gdLst>
              <a:ahLst/>
              <a:cxnLst>
                <a:cxn ang="0">
                  <a:pos x="T0" y="T1"/>
                </a:cxn>
                <a:cxn ang="0">
                  <a:pos x="T2" y="T3"/>
                </a:cxn>
                <a:cxn ang="0">
                  <a:pos x="T4" y="T5"/>
                </a:cxn>
                <a:cxn ang="0">
                  <a:pos x="T6" y="T7"/>
                </a:cxn>
                <a:cxn ang="0">
                  <a:pos x="T8" y="T9"/>
                </a:cxn>
              </a:cxnLst>
              <a:rect l="0" t="0" r="r" b="b"/>
              <a:pathLst>
                <a:path w="6" h="35">
                  <a:moveTo>
                    <a:pt x="6" y="0"/>
                  </a:moveTo>
                  <a:cubicBezTo>
                    <a:pt x="0" y="35"/>
                    <a:pt x="0" y="35"/>
                    <a:pt x="0" y="35"/>
                  </a:cubicBezTo>
                  <a:cubicBezTo>
                    <a:pt x="0" y="35"/>
                    <a:pt x="0" y="35"/>
                    <a:pt x="0" y="35"/>
                  </a:cubicBezTo>
                  <a:cubicBezTo>
                    <a:pt x="6" y="0"/>
                    <a:pt x="6" y="0"/>
                    <a:pt x="6" y="0"/>
                  </a:cubicBezTo>
                  <a:cubicBezTo>
                    <a:pt x="6" y="0"/>
                    <a:pt x="6" y="0"/>
                    <a:pt x="6"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14"/>
            <p:cNvSpPr>
              <a:spLocks/>
            </p:cNvSpPr>
            <p:nvPr/>
          </p:nvSpPr>
          <p:spPr bwMode="auto">
            <a:xfrm>
              <a:off x="8814172" y="2591117"/>
              <a:ext cx="38100" cy="63500"/>
            </a:xfrm>
            <a:custGeom>
              <a:avLst/>
              <a:gdLst>
                <a:gd name="T0" fmla="*/ 19 w 22"/>
                <a:gd name="T1" fmla="*/ 0 h 36"/>
                <a:gd name="T2" fmla="*/ 1 w 22"/>
                <a:gd name="T3" fmla="*/ 15 h 36"/>
                <a:gd name="T4" fmla="*/ 16 w 22"/>
                <a:gd name="T5" fmla="*/ 36 h 36"/>
                <a:gd name="T6" fmla="*/ 22 w 22"/>
                <a:gd name="T7" fmla="*/ 1 h 36"/>
                <a:gd name="T8" fmla="*/ 19 w 22"/>
                <a:gd name="T9" fmla="*/ 0 h 36"/>
              </a:gdLst>
              <a:ahLst/>
              <a:cxnLst>
                <a:cxn ang="0">
                  <a:pos x="T0" y="T1"/>
                </a:cxn>
                <a:cxn ang="0">
                  <a:pos x="T2" y="T3"/>
                </a:cxn>
                <a:cxn ang="0">
                  <a:pos x="T4" y="T5"/>
                </a:cxn>
                <a:cxn ang="0">
                  <a:pos x="T6" y="T7"/>
                </a:cxn>
                <a:cxn ang="0">
                  <a:pos x="T8" y="T9"/>
                </a:cxn>
              </a:cxnLst>
              <a:rect l="0" t="0" r="r" b="b"/>
              <a:pathLst>
                <a:path w="22" h="36">
                  <a:moveTo>
                    <a:pt x="19" y="0"/>
                  </a:moveTo>
                  <a:cubicBezTo>
                    <a:pt x="11" y="0"/>
                    <a:pt x="3" y="7"/>
                    <a:pt x="1" y="15"/>
                  </a:cubicBezTo>
                  <a:cubicBezTo>
                    <a:pt x="0" y="25"/>
                    <a:pt x="6" y="35"/>
                    <a:pt x="16" y="36"/>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29" name="Picture 128"/>
          <p:cNvPicPr>
            <a:picLocks noChangeAspect="1"/>
          </p:cNvPicPr>
          <p:nvPr/>
        </p:nvPicPr>
        <p:blipFill>
          <a:blip r:embed="rId3"/>
          <a:stretch>
            <a:fillRect/>
          </a:stretch>
        </p:blipFill>
        <p:spPr>
          <a:xfrm>
            <a:off x="1585876" y="5608863"/>
            <a:ext cx="1396369" cy="816060"/>
          </a:xfrm>
          <a:prstGeom prst="rect">
            <a:avLst/>
          </a:prstGeom>
        </p:spPr>
      </p:pic>
      <p:pic>
        <p:nvPicPr>
          <p:cNvPr id="130" name="Picture 129"/>
          <p:cNvPicPr>
            <a:picLocks noChangeAspect="1"/>
          </p:cNvPicPr>
          <p:nvPr/>
        </p:nvPicPr>
        <p:blipFill>
          <a:blip r:embed="rId4"/>
          <a:stretch>
            <a:fillRect/>
          </a:stretch>
        </p:blipFill>
        <p:spPr>
          <a:xfrm>
            <a:off x="1105149" y="4282102"/>
            <a:ext cx="1365145" cy="740139"/>
          </a:xfrm>
          <a:prstGeom prst="rect">
            <a:avLst/>
          </a:prstGeom>
        </p:spPr>
      </p:pic>
      <p:sp>
        <p:nvSpPr>
          <p:cNvPr id="131" name="Title 1"/>
          <p:cNvSpPr txBox="1">
            <a:spLocks/>
          </p:cNvSpPr>
          <p:nvPr/>
        </p:nvSpPr>
        <p:spPr>
          <a:xfrm>
            <a:off x="3138056" y="1361941"/>
            <a:ext cx="2946400" cy="2556915"/>
          </a:xfrm>
          <a:prstGeom prst="rect">
            <a:avLst/>
          </a:prstGeom>
          <a:solidFill>
            <a:srgbClr val="003D7D"/>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egoe UI Light" panose="020B0502040204020203" pitchFamily="34" charset="0"/>
                <a:cs typeface="Segoe UI Light" panose="020B0502040204020203" pitchFamily="34" charset="0"/>
              </a:rPr>
              <a:t>MySQL</a:t>
            </a:r>
            <a:endParaRPr lang="en-US" sz="4800" dirty="0">
              <a:solidFill>
                <a:schemeClr val="bg1"/>
              </a:solidFill>
              <a:latin typeface="Segoe UI Light" panose="020B0502040204020203" pitchFamily="34" charset="0"/>
              <a:cs typeface="Segoe UI Light" panose="020B0502040204020203" pitchFamily="34" charset="0"/>
            </a:endParaRPr>
          </a:p>
        </p:txBody>
      </p:sp>
      <p:sp>
        <p:nvSpPr>
          <p:cNvPr id="132" name="Title 1"/>
          <p:cNvSpPr txBox="1">
            <a:spLocks/>
          </p:cNvSpPr>
          <p:nvPr/>
        </p:nvSpPr>
        <p:spPr>
          <a:xfrm>
            <a:off x="6126284" y="1361941"/>
            <a:ext cx="2946400" cy="2556915"/>
          </a:xfrm>
          <a:prstGeom prst="rect">
            <a:avLst/>
          </a:prstGeom>
          <a:solidFill>
            <a:srgbClr val="003D7D"/>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egoe UI Light" panose="020B0502040204020203" pitchFamily="34" charset="0"/>
                <a:cs typeface="Segoe UI Light" panose="020B0502040204020203" pitchFamily="34" charset="0"/>
              </a:rPr>
              <a:t>Insights</a:t>
            </a:r>
            <a:endParaRPr lang="en-US" sz="4800" dirty="0">
              <a:solidFill>
                <a:schemeClr val="bg1"/>
              </a:solidFill>
              <a:latin typeface="Segoe UI Light" panose="020B0502040204020203" pitchFamily="34" charset="0"/>
              <a:cs typeface="Segoe UI Light" panose="020B0502040204020203" pitchFamily="34" charset="0"/>
            </a:endParaRPr>
          </a:p>
        </p:txBody>
      </p:sp>
      <p:sp>
        <p:nvSpPr>
          <p:cNvPr id="133" name="Title 1"/>
          <p:cNvSpPr txBox="1">
            <a:spLocks/>
          </p:cNvSpPr>
          <p:nvPr/>
        </p:nvSpPr>
        <p:spPr>
          <a:xfrm>
            <a:off x="9114513" y="1361941"/>
            <a:ext cx="2946400" cy="2556915"/>
          </a:xfrm>
          <a:prstGeom prst="rect">
            <a:avLst/>
          </a:prstGeom>
          <a:solidFill>
            <a:srgbClr val="003D7D"/>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egoe UI Light" panose="020B0502040204020203" pitchFamily="34" charset="0"/>
                <a:cs typeface="Segoe UI Light" panose="020B0502040204020203" pitchFamily="34" charset="0"/>
              </a:rPr>
              <a:t>VS Online</a:t>
            </a:r>
            <a:endParaRPr lang="en-US" sz="4800" dirty="0">
              <a:solidFill>
                <a:schemeClr val="bg1"/>
              </a:solidFill>
              <a:latin typeface="Segoe UI Light" panose="020B0502040204020203" pitchFamily="34" charset="0"/>
              <a:cs typeface="Segoe UI Light" panose="020B0502040204020203" pitchFamily="34" charset="0"/>
            </a:endParaRPr>
          </a:p>
        </p:txBody>
      </p:sp>
      <p:pic>
        <p:nvPicPr>
          <p:cNvPr id="135" name="Picture 134"/>
          <p:cNvPicPr>
            <a:picLocks noChangeAspect="1"/>
          </p:cNvPicPr>
          <p:nvPr/>
        </p:nvPicPr>
        <p:blipFill>
          <a:blip r:embed="rId3"/>
          <a:stretch>
            <a:fillRect/>
          </a:stretch>
        </p:blipFill>
        <p:spPr>
          <a:xfrm>
            <a:off x="9711279" y="5869539"/>
            <a:ext cx="1396369" cy="816060"/>
          </a:xfrm>
          <a:prstGeom prst="rect">
            <a:avLst/>
          </a:prstGeom>
        </p:spPr>
      </p:pic>
      <p:pic>
        <p:nvPicPr>
          <p:cNvPr id="136" name="Picture 135"/>
          <p:cNvPicPr>
            <a:picLocks noChangeAspect="1"/>
          </p:cNvPicPr>
          <p:nvPr/>
        </p:nvPicPr>
        <p:blipFill>
          <a:blip r:embed="rId4"/>
          <a:stretch>
            <a:fillRect/>
          </a:stretch>
        </p:blipFill>
        <p:spPr>
          <a:xfrm>
            <a:off x="2912885" y="4097792"/>
            <a:ext cx="1365145" cy="740139"/>
          </a:xfrm>
          <a:prstGeom prst="rect">
            <a:avLst/>
          </a:prstGeom>
        </p:spPr>
      </p:pic>
      <p:pic>
        <p:nvPicPr>
          <p:cNvPr id="1026" name="Picture 2" descr="image001"/>
          <p:cNvPicPr>
            <a:picLocks noChangeAspect="1" noChangeArrowheads="1"/>
          </p:cNvPicPr>
          <p:nvPr/>
        </p:nvPicPr>
        <p:blipFill rotWithShape="1">
          <a:blip r:embed="rId5">
            <a:extLst>
              <a:ext uri="{28A0092B-C50C-407E-A947-70E740481C1C}">
                <a14:useLocalDpi xmlns:a14="http://schemas.microsoft.com/office/drawing/2010/main" val="0"/>
              </a:ext>
            </a:extLst>
          </a:blip>
          <a:srcRect t="780"/>
          <a:stretch/>
        </p:blipFill>
        <p:spPr bwMode="auto">
          <a:xfrm>
            <a:off x="167540" y="4042610"/>
            <a:ext cx="1492250" cy="26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image0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1056" y="4042610"/>
            <a:ext cx="1492840" cy="265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65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Rectangle 2"/>
          <p:cNvSpPr/>
          <p:nvPr/>
        </p:nvSpPr>
        <p:spPr>
          <a:xfrm>
            <a:off x="11257071" y="87843"/>
            <a:ext cx="466500" cy="4419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781322" y="192507"/>
            <a:ext cx="346510" cy="3372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54501" y="759590"/>
            <a:ext cx="4354286" cy="1074058"/>
          </a:xfrm>
          <a:prstGeom prst="rect">
            <a:avLst/>
          </a:prstGeom>
          <a:solidFill>
            <a:srgbClr val="003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Segoe UI Light" panose="020B0502040204020203" pitchFamily="34" charset="0"/>
                <a:cs typeface="Segoe UI Light" panose="020B0502040204020203" pitchFamily="34" charset="0"/>
              </a:rPr>
              <a:t>Email da </a:t>
            </a:r>
            <a:r>
              <a:rPr lang="en-US" sz="3600" dirty="0" err="1" smtClean="0">
                <a:latin typeface="Segoe UI Light" panose="020B0502040204020203" pitchFamily="34" charset="0"/>
                <a:cs typeface="Segoe UI Light" panose="020B0502040204020203" pitchFamily="34" charset="0"/>
              </a:rPr>
              <a:t>Instituição</a:t>
            </a:r>
            <a:endParaRPr lang="en-US" sz="3600" dirty="0">
              <a:latin typeface="Segoe UI Light" panose="020B0502040204020203" pitchFamily="34" charset="0"/>
              <a:cs typeface="Segoe UI Light" panose="020B0502040204020203" pitchFamily="34" charset="0"/>
            </a:endParaRPr>
          </a:p>
        </p:txBody>
      </p:sp>
      <p:sp>
        <p:nvSpPr>
          <p:cNvPr id="9" name="Rectangle 8"/>
          <p:cNvSpPr/>
          <p:nvPr/>
        </p:nvSpPr>
        <p:spPr>
          <a:xfrm>
            <a:off x="3254501" y="1943098"/>
            <a:ext cx="4354286" cy="1074058"/>
          </a:xfrm>
          <a:prstGeom prst="rect">
            <a:avLst/>
          </a:prstGeom>
          <a:solidFill>
            <a:srgbClr val="003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Segoe UI Light" panose="020B0502040204020203" pitchFamily="34" charset="0"/>
                <a:cs typeface="Segoe UI Light" panose="020B0502040204020203" pitchFamily="34" charset="0"/>
              </a:rPr>
              <a:t>Nome da </a:t>
            </a:r>
            <a:r>
              <a:rPr lang="en-US" sz="3600" dirty="0" err="1" smtClean="0">
                <a:latin typeface="Segoe UI Light" panose="020B0502040204020203" pitchFamily="34" charset="0"/>
                <a:cs typeface="Segoe UI Light" panose="020B0502040204020203" pitchFamily="34" charset="0"/>
              </a:rPr>
              <a:t>Instituição</a:t>
            </a:r>
            <a:endParaRPr lang="en-US" sz="3600" dirty="0">
              <a:latin typeface="Segoe UI Light" panose="020B0502040204020203" pitchFamily="34" charset="0"/>
              <a:cs typeface="Segoe UI Light" panose="020B0502040204020203" pitchFamily="34" charset="0"/>
            </a:endParaRPr>
          </a:p>
        </p:txBody>
      </p:sp>
      <p:sp>
        <p:nvSpPr>
          <p:cNvPr id="10" name="Rectangle 9"/>
          <p:cNvSpPr/>
          <p:nvPr/>
        </p:nvSpPr>
        <p:spPr>
          <a:xfrm>
            <a:off x="3254501" y="3126606"/>
            <a:ext cx="4354286" cy="1074058"/>
          </a:xfrm>
          <a:prstGeom prst="rect">
            <a:avLst/>
          </a:prstGeom>
          <a:solidFill>
            <a:srgbClr val="003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latin typeface="Segoe UI Light" panose="020B0502040204020203" pitchFamily="34" charset="0"/>
                <a:cs typeface="Segoe UI Light" panose="020B0502040204020203" pitchFamily="34" charset="0"/>
              </a:rPr>
              <a:t>Carteira</a:t>
            </a:r>
            <a:r>
              <a:rPr lang="en-US" sz="3600" dirty="0" smtClean="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I</a:t>
            </a:r>
            <a:r>
              <a:rPr lang="en-US" sz="3600" dirty="0" err="1" smtClean="0">
                <a:latin typeface="Segoe UI Light" panose="020B0502040204020203" pitchFamily="34" charset="0"/>
                <a:cs typeface="Segoe UI Light" panose="020B0502040204020203" pitchFamily="34" charset="0"/>
              </a:rPr>
              <a:t>nternacional</a:t>
            </a:r>
            <a:r>
              <a:rPr lang="en-US" sz="3600" dirty="0" smtClean="0">
                <a:latin typeface="Segoe UI Light" panose="020B0502040204020203" pitchFamily="34" charset="0"/>
                <a:cs typeface="Segoe UI Light" panose="020B0502040204020203" pitchFamily="34" charset="0"/>
              </a:rPr>
              <a:t> de </a:t>
            </a:r>
            <a:r>
              <a:rPr lang="en-US" sz="3600" dirty="0" err="1">
                <a:latin typeface="Segoe UI Light" panose="020B0502040204020203" pitchFamily="34" charset="0"/>
                <a:cs typeface="Segoe UI Light" panose="020B0502040204020203" pitchFamily="34" charset="0"/>
              </a:rPr>
              <a:t>E</a:t>
            </a:r>
            <a:r>
              <a:rPr lang="en-US" sz="3600" dirty="0" err="1" smtClean="0">
                <a:latin typeface="Segoe UI Light" panose="020B0502040204020203" pitchFamily="34" charset="0"/>
                <a:cs typeface="Segoe UI Light" panose="020B0502040204020203" pitchFamily="34" charset="0"/>
              </a:rPr>
              <a:t>studante</a:t>
            </a:r>
            <a:endParaRPr lang="en-US" sz="3600" dirty="0">
              <a:latin typeface="Segoe UI Light" panose="020B0502040204020203" pitchFamily="34" charset="0"/>
              <a:cs typeface="Segoe UI Light" panose="020B0502040204020203" pitchFamily="34" charset="0"/>
            </a:endParaRPr>
          </a:p>
        </p:txBody>
      </p:sp>
      <p:sp>
        <p:nvSpPr>
          <p:cNvPr id="11" name="Rectangle 10"/>
          <p:cNvSpPr/>
          <p:nvPr/>
        </p:nvSpPr>
        <p:spPr>
          <a:xfrm>
            <a:off x="3254501" y="4310114"/>
            <a:ext cx="4354286" cy="1074058"/>
          </a:xfrm>
          <a:prstGeom prst="rect">
            <a:avLst/>
          </a:prstGeom>
          <a:solidFill>
            <a:srgbClr val="003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latin typeface="Segoe UI Light" panose="020B0502040204020203" pitchFamily="34" charset="0"/>
                <a:cs typeface="Segoe UI Light" panose="020B0502040204020203" pitchFamily="34" charset="0"/>
              </a:rPr>
              <a:t>Código</a:t>
            </a:r>
            <a:r>
              <a:rPr lang="en-US" sz="3600" dirty="0" smtClean="0">
                <a:latin typeface="Segoe UI Light" panose="020B0502040204020203" pitchFamily="34" charset="0"/>
                <a:cs typeface="Segoe UI Light" panose="020B0502040204020203" pitchFamily="34" charset="0"/>
              </a:rPr>
              <a:t> </a:t>
            </a:r>
            <a:r>
              <a:rPr lang="en-US" sz="3600" dirty="0" err="1" smtClean="0">
                <a:latin typeface="Segoe UI Light" panose="020B0502040204020203" pitchFamily="34" charset="0"/>
                <a:cs typeface="Segoe UI Light" panose="020B0502040204020203" pitchFamily="34" charset="0"/>
              </a:rPr>
              <a:t>Verificador</a:t>
            </a:r>
            <a:endParaRPr lang="en-US" sz="3600" dirty="0">
              <a:latin typeface="Segoe UI Light" panose="020B0502040204020203" pitchFamily="34" charset="0"/>
              <a:cs typeface="Segoe UI Light" panose="020B0502040204020203" pitchFamily="34" charset="0"/>
            </a:endParaRPr>
          </a:p>
        </p:txBody>
      </p:sp>
      <p:sp>
        <p:nvSpPr>
          <p:cNvPr id="12" name="Rectangle 11"/>
          <p:cNvSpPr/>
          <p:nvPr/>
        </p:nvSpPr>
        <p:spPr>
          <a:xfrm>
            <a:off x="3254501" y="5493622"/>
            <a:ext cx="4354286" cy="1074058"/>
          </a:xfrm>
          <a:prstGeom prst="rect">
            <a:avLst/>
          </a:prstGeom>
          <a:solidFill>
            <a:srgbClr val="003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Segoe UI Light" panose="020B0502040204020203" pitchFamily="34" charset="0"/>
                <a:cs typeface="Segoe UI Light" panose="020B0502040204020203" pitchFamily="34" charset="0"/>
              </a:rPr>
              <a:t>Documento da </a:t>
            </a:r>
            <a:r>
              <a:rPr lang="en-US" sz="3600" dirty="0" err="1" smtClean="0">
                <a:latin typeface="Segoe UI Light" panose="020B0502040204020203" pitchFamily="34" charset="0"/>
                <a:cs typeface="Segoe UI Light" panose="020B0502040204020203" pitchFamily="34" charset="0"/>
              </a:rPr>
              <a:t>Instituição</a:t>
            </a:r>
            <a:endParaRPr lang="en-US" sz="3600" dirty="0">
              <a:latin typeface="Segoe UI Light" panose="020B0502040204020203" pitchFamily="34" charset="0"/>
              <a:cs typeface="Segoe UI Light" panose="020B0502040204020203" pitchFamily="34" charset="0"/>
            </a:endParaRPr>
          </a:p>
        </p:txBody>
      </p:sp>
      <p:sp>
        <p:nvSpPr>
          <p:cNvPr id="13" name="Rectangle 12"/>
          <p:cNvSpPr/>
          <p:nvPr/>
        </p:nvSpPr>
        <p:spPr>
          <a:xfrm>
            <a:off x="2022764" y="759590"/>
            <a:ext cx="1039091" cy="1074058"/>
          </a:xfrm>
          <a:prstGeom prst="rect">
            <a:avLst/>
          </a:prstGeom>
          <a:solidFill>
            <a:srgbClr val="003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latin typeface="Segoe UI Light" panose="020B0502040204020203" pitchFamily="34" charset="0"/>
                <a:cs typeface="Segoe UI Light" panose="020B0502040204020203" pitchFamily="34" charset="0"/>
              </a:rPr>
              <a:t>1</a:t>
            </a:r>
            <a:endParaRPr lang="en-US" sz="6000" dirty="0">
              <a:latin typeface="Segoe UI Light" panose="020B0502040204020203" pitchFamily="34" charset="0"/>
              <a:cs typeface="Segoe UI Light" panose="020B0502040204020203" pitchFamily="34" charset="0"/>
            </a:endParaRPr>
          </a:p>
        </p:txBody>
      </p:sp>
      <p:sp>
        <p:nvSpPr>
          <p:cNvPr id="14" name="Rectangle 13"/>
          <p:cNvSpPr/>
          <p:nvPr/>
        </p:nvSpPr>
        <p:spPr>
          <a:xfrm>
            <a:off x="2022763" y="1943098"/>
            <a:ext cx="1039091" cy="1074058"/>
          </a:xfrm>
          <a:prstGeom prst="rect">
            <a:avLst/>
          </a:prstGeom>
          <a:solidFill>
            <a:srgbClr val="003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Segoe UI Light" panose="020B0502040204020203" pitchFamily="34" charset="0"/>
                <a:cs typeface="Segoe UI Light" panose="020B0502040204020203" pitchFamily="34" charset="0"/>
              </a:rPr>
              <a:t>2</a:t>
            </a:r>
          </a:p>
        </p:txBody>
      </p:sp>
      <p:sp>
        <p:nvSpPr>
          <p:cNvPr id="16" name="Rectangle 15"/>
          <p:cNvSpPr/>
          <p:nvPr/>
        </p:nvSpPr>
        <p:spPr>
          <a:xfrm>
            <a:off x="2022762" y="3126606"/>
            <a:ext cx="1039091" cy="1074058"/>
          </a:xfrm>
          <a:prstGeom prst="rect">
            <a:avLst/>
          </a:prstGeom>
          <a:solidFill>
            <a:srgbClr val="003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Segoe UI Light" panose="020B0502040204020203" pitchFamily="34" charset="0"/>
                <a:cs typeface="Segoe UI Light" panose="020B0502040204020203" pitchFamily="34" charset="0"/>
              </a:rPr>
              <a:t>3</a:t>
            </a:r>
          </a:p>
        </p:txBody>
      </p:sp>
      <p:sp>
        <p:nvSpPr>
          <p:cNvPr id="17" name="Rectangle 16"/>
          <p:cNvSpPr/>
          <p:nvPr/>
        </p:nvSpPr>
        <p:spPr>
          <a:xfrm>
            <a:off x="2022762" y="4310114"/>
            <a:ext cx="1039091" cy="1074058"/>
          </a:xfrm>
          <a:prstGeom prst="rect">
            <a:avLst/>
          </a:prstGeom>
          <a:solidFill>
            <a:srgbClr val="003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Segoe UI Light" panose="020B0502040204020203" pitchFamily="34" charset="0"/>
                <a:cs typeface="Segoe UI Light" panose="020B0502040204020203" pitchFamily="34" charset="0"/>
              </a:rPr>
              <a:t>4</a:t>
            </a:r>
          </a:p>
        </p:txBody>
      </p:sp>
      <p:sp>
        <p:nvSpPr>
          <p:cNvPr id="18" name="Rectangle 17"/>
          <p:cNvSpPr/>
          <p:nvPr/>
        </p:nvSpPr>
        <p:spPr>
          <a:xfrm>
            <a:off x="2022762" y="5493622"/>
            <a:ext cx="1039091" cy="1074058"/>
          </a:xfrm>
          <a:prstGeom prst="rect">
            <a:avLst/>
          </a:prstGeom>
          <a:solidFill>
            <a:srgbClr val="003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Segoe UI Light" panose="020B0502040204020203" pitchFamily="34" charset="0"/>
                <a:cs typeface="Segoe UI Light" panose="020B0502040204020203" pitchFamily="34" charset="0"/>
              </a:rPr>
              <a:t>5</a:t>
            </a:r>
          </a:p>
        </p:txBody>
      </p:sp>
      <p:pic>
        <p:nvPicPr>
          <p:cNvPr id="19" name="Picture 18"/>
          <p:cNvPicPr>
            <a:picLocks noChangeAspect="1"/>
          </p:cNvPicPr>
          <p:nvPr/>
        </p:nvPicPr>
        <p:blipFill>
          <a:blip r:embed="rId3"/>
          <a:stretch>
            <a:fillRect/>
          </a:stretch>
        </p:blipFill>
        <p:spPr>
          <a:xfrm>
            <a:off x="9539496" y="-2070771"/>
            <a:ext cx="2338079" cy="8923102"/>
          </a:xfrm>
          <a:prstGeom prst="rect">
            <a:avLst/>
          </a:prstGeom>
        </p:spPr>
      </p:pic>
      <p:sp>
        <p:nvSpPr>
          <p:cNvPr id="2" name="Rectangle 1"/>
          <p:cNvSpPr/>
          <p:nvPr/>
        </p:nvSpPr>
        <p:spPr>
          <a:xfrm>
            <a:off x="0" y="-4378"/>
            <a:ext cx="11723571" cy="654518"/>
          </a:xfrm>
          <a:prstGeom prst="rect">
            <a:avLst/>
          </a:pr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err="1" smtClean="0">
                <a:latin typeface="Segoe UI Light" panose="020B0502040204020203" pitchFamily="34" charset="0"/>
                <a:cs typeface="Segoe UI Light" panose="020B0502040204020203" pitchFamily="34" charset="0"/>
              </a:rPr>
              <a:t>Métodos</a:t>
            </a:r>
            <a:r>
              <a:rPr lang="en-US" sz="5400" dirty="0" smtClean="0">
                <a:latin typeface="Segoe UI Light" panose="020B0502040204020203" pitchFamily="34" charset="0"/>
                <a:cs typeface="Segoe UI Light" panose="020B0502040204020203" pitchFamily="34" charset="0"/>
              </a:rPr>
              <a:t> de </a:t>
            </a:r>
            <a:r>
              <a:rPr lang="en-US" sz="5400" dirty="0" err="1" smtClean="0">
                <a:latin typeface="Segoe UI Light" panose="020B0502040204020203" pitchFamily="34" charset="0"/>
                <a:cs typeface="Segoe UI Light" panose="020B0502040204020203" pitchFamily="34" charset="0"/>
              </a:rPr>
              <a:t>verificação</a:t>
            </a:r>
            <a:endParaRPr lang="en-US" sz="5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12443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3D7D"/>
        </a:solidFill>
        <a:effectLst/>
      </p:bgPr>
    </p:bg>
    <p:spTree>
      <p:nvGrpSpPr>
        <p:cNvPr id="1" name=""/>
        <p:cNvGrpSpPr/>
        <p:nvPr/>
      </p:nvGrpSpPr>
      <p:grpSpPr>
        <a:xfrm>
          <a:off x="0" y="0"/>
          <a:ext cx="0" cy="0"/>
          <a:chOff x="0" y="0"/>
          <a:chExt cx="0" cy="0"/>
        </a:xfrm>
      </p:grpSpPr>
      <p:sp>
        <p:nvSpPr>
          <p:cNvPr id="3" name="Rectangle 2"/>
          <p:cNvSpPr/>
          <p:nvPr/>
        </p:nvSpPr>
        <p:spPr>
          <a:xfrm>
            <a:off x="11257071" y="87843"/>
            <a:ext cx="466500" cy="4419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781322" y="192507"/>
            <a:ext cx="346510" cy="3372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54501" y="759590"/>
            <a:ext cx="6034738" cy="10740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solidFill>
                  <a:schemeClr val="tx1"/>
                </a:solidFill>
                <a:latin typeface="Segoe UI Light" panose="020B0502040204020203" pitchFamily="34" charset="0"/>
                <a:cs typeface="Segoe UI Light" panose="020B0502040204020203" pitchFamily="34" charset="0"/>
              </a:rPr>
              <a:t>Criar uma conta Dreamspark</a:t>
            </a:r>
            <a:endParaRPr lang="en-US" sz="3600" dirty="0">
              <a:solidFill>
                <a:schemeClr val="tx1"/>
              </a:solidFill>
              <a:latin typeface="Segoe UI Light" panose="020B0502040204020203" pitchFamily="34" charset="0"/>
              <a:cs typeface="Segoe UI Light" panose="020B0502040204020203" pitchFamily="34" charset="0"/>
            </a:endParaRPr>
          </a:p>
        </p:txBody>
      </p:sp>
      <p:sp>
        <p:nvSpPr>
          <p:cNvPr id="9" name="Rectangle 8"/>
          <p:cNvSpPr/>
          <p:nvPr/>
        </p:nvSpPr>
        <p:spPr>
          <a:xfrm>
            <a:off x="3254501" y="2279744"/>
            <a:ext cx="6034738" cy="10740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solidFill>
                  <a:schemeClr val="tx1"/>
                </a:solidFill>
                <a:latin typeface="Segoe UI Light" panose="020B0502040204020203" pitchFamily="34" charset="0"/>
                <a:cs typeface="Segoe UI Light" panose="020B0502040204020203" pitchFamily="34" charset="0"/>
              </a:rPr>
              <a:t>registrar </a:t>
            </a:r>
            <a:r>
              <a:rPr lang="pt-BR" sz="3600" dirty="0" smtClean="0">
                <a:solidFill>
                  <a:schemeClr val="tx1"/>
                </a:solidFill>
                <a:latin typeface="Segoe UI Light" panose="020B0502040204020203" pitchFamily="34" charset="0"/>
                <a:cs typeface="Segoe UI Light" panose="020B0502040204020203" pitchFamily="34" charset="0"/>
              </a:rPr>
              <a:t>no </a:t>
            </a:r>
            <a:r>
              <a:rPr lang="pt-BR" sz="3600" dirty="0">
                <a:solidFill>
                  <a:schemeClr val="tx1"/>
                </a:solidFill>
                <a:latin typeface="Segoe UI Light" panose="020B0502040204020203" pitchFamily="34" charset="0"/>
                <a:cs typeface="Segoe UI Light" panose="020B0502040204020203" pitchFamily="34" charset="0"/>
              </a:rPr>
              <a:t>Microsoft Azure via Dreamspark</a:t>
            </a:r>
            <a:endParaRPr lang="en-US" sz="3600" dirty="0">
              <a:solidFill>
                <a:schemeClr val="tx1"/>
              </a:solidFill>
              <a:latin typeface="Segoe UI Light" panose="020B0502040204020203" pitchFamily="34" charset="0"/>
              <a:cs typeface="Segoe UI Light" panose="020B0502040204020203" pitchFamily="34" charset="0"/>
            </a:endParaRPr>
          </a:p>
        </p:txBody>
      </p:sp>
      <p:sp>
        <p:nvSpPr>
          <p:cNvPr id="10" name="Rectangle 9"/>
          <p:cNvSpPr/>
          <p:nvPr/>
        </p:nvSpPr>
        <p:spPr>
          <a:xfrm>
            <a:off x="3254501" y="3799898"/>
            <a:ext cx="6034738" cy="10740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smtClean="0">
                <a:solidFill>
                  <a:schemeClr val="tx1"/>
                </a:solidFill>
                <a:latin typeface="Segoe UI Light" panose="020B0502040204020203" pitchFamily="34" charset="0"/>
                <a:cs typeface="Segoe UI Light" panose="020B0502040204020203" pitchFamily="34" charset="0"/>
              </a:rPr>
              <a:t>Visual </a:t>
            </a:r>
            <a:r>
              <a:rPr lang="pt-BR" sz="3600" dirty="0">
                <a:solidFill>
                  <a:schemeClr val="tx1"/>
                </a:solidFill>
                <a:latin typeface="Segoe UI Light" panose="020B0502040204020203" pitchFamily="34" charset="0"/>
                <a:cs typeface="Segoe UI Light" panose="020B0502040204020203" pitchFamily="34" charset="0"/>
              </a:rPr>
              <a:t>Studio </a:t>
            </a:r>
            <a:r>
              <a:rPr lang="pt-BR" sz="3600" dirty="0" err="1">
                <a:solidFill>
                  <a:schemeClr val="tx1"/>
                </a:solidFill>
                <a:latin typeface="Segoe UI Light" panose="020B0502040204020203" pitchFamily="34" charset="0"/>
                <a:cs typeface="Segoe UI Light" panose="020B0502040204020203" pitchFamily="34" charset="0"/>
              </a:rPr>
              <a:t>Community</a:t>
            </a:r>
            <a:r>
              <a:rPr lang="pt-BR" sz="3600" dirty="0">
                <a:solidFill>
                  <a:schemeClr val="tx1"/>
                </a:solidFill>
                <a:latin typeface="Segoe UI Light" panose="020B0502040204020203" pitchFamily="34" charset="0"/>
                <a:cs typeface="Segoe UI Light" panose="020B0502040204020203" pitchFamily="34" charset="0"/>
              </a:rPr>
              <a:t> 2015</a:t>
            </a:r>
            <a:endParaRPr lang="en-US" sz="3600" dirty="0">
              <a:solidFill>
                <a:schemeClr val="tx1"/>
              </a:solidFill>
              <a:latin typeface="Segoe UI Light" panose="020B0502040204020203" pitchFamily="34" charset="0"/>
              <a:cs typeface="Segoe UI Light" panose="020B0502040204020203" pitchFamily="34" charset="0"/>
            </a:endParaRPr>
          </a:p>
        </p:txBody>
      </p:sp>
      <p:sp>
        <p:nvSpPr>
          <p:cNvPr id="11" name="Rectangle 10"/>
          <p:cNvSpPr/>
          <p:nvPr/>
        </p:nvSpPr>
        <p:spPr>
          <a:xfrm>
            <a:off x="3254501" y="5320052"/>
            <a:ext cx="6034738" cy="10740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solidFill>
                  <a:schemeClr val="tx1"/>
                </a:solidFill>
                <a:latin typeface="Segoe UI Light" panose="020B0502040204020203" pitchFamily="34" charset="0"/>
                <a:cs typeface="Segoe UI Light" panose="020B0502040204020203" pitchFamily="34" charset="0"/>
              </a:rPr>
              <a:t>MySQL Workbench</a:t>
            </a:r>
            <a:endParaRPr lang="en-US" sz="3600" dirty="0">
              <a:solidFill>
                <a:schemeClr val="tx1"/>
              </a:solidFill>
              <a:latin typeface="Segoe UI Light" panose="020B0502040204020203" pitchFamily="34" charset="0"/>
              <a:cs typeface="Segoe UI Light" panose="020B0502040204020203" pitchFamily="34" charset="0"/>
            </a:endParaRPr>
          </a:p>
        </p:txBody>
      </p:sp>
      <p:sp>
        <p:nvSpPr>
          <p:cNvPr id="13" name="Rectangle 12"/>
          <p:cNvSpPr/>
          <p:nvPr/>
        </p:nvSpPr>
        <p:spPr>
          <a:xfrm>
            <a:off x="2022764" y="759590"/>
            <a:ext cx="1039091" cy="10740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solidFill>
                  <a:schemeClr val="tx1"/>
                </a:solidFill>
                <a:latin typeface="Segoe UI Light" panose="020B0502040204020203" pitchFamily="34" charset="0"/>
                <a:cs typeface="Segoe UI Light" panose="020B0502040204020203" pitchFamily="34" charset="0"/>
              </a:rPr>
              <a:t>1</a:t>
            </a:r>
            <a:endParaRPr lang="en-US" sz="6000" dirty="0">
              <a:solidFill>
                <a:schemeClr val="tx1"/>
              </a:solidFill>
              <a:latin typeface="Segoe UI Light" panose="020B0502040204020203" pitchFamily="34" charset="0"/>
              <a:cs typeface="Segoe UI Light" panose="020B0502040204020203" pitchFamily="34" charset="0"/>
            </a:endParaRPr>
          </a:p>
        </p:txBody>
      </p:sp>
      <p:sp>
        <p:nvSpPr>
          <p:cNvPr id="14" name="Rectangle 13"/>
          <p:cNvSpPr/>
          <p:nvPr/>
        </p:nvSpPr>
        <p:spPr>
          <a:xfrm>
            <a:off x="2022763" y="2279744"/>
            <a:ext cx="1039091" cy="10740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tx1"/>
                </a:solidFill>
                <a:latin typeface="Segoe UI Light" panose="020B0502040204020203" pitchFamily="34" charset="0"/>
                <a:cs typeface="Segoe UI Light" panose="020B0502040204020203" pitchFamily="34" charset="0"/>
              </a:rPr>
              <a:t>2</a:t>
            </a:r>
          </a:p>
        </p:txBody>
      </p:sp>
      <p:sp>
        <p:nvSpPr>
          <p:cNvPr id="16" name="Rectangle 15"/>
          <p:cNvSpPr/>
          <p:nvPr/>
        </p:nvSpPr>
        <p:spPr>
          <a:xfrm>
            <a:off x="2022762" y="3799898"/>
            <a:ext cx="1039091" cy="10740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tx1"/>
                </a:solidFill>
                <a:latin typeface="Segoe UI Light" panose="020B0502040204020203" pitchFamily="34" charset="0"/>
                <a:cs typeface="Segoe UI Light" panose="020B0502040204020203" pitchFamily="34" charset="0"/>
              </a:rPr>
              <a:t>3</a:t>
            </a:r>
          </a:p>
        </p:txBody>
      </p:sp>
      <p:sp>
        <p:nvSpPr>
          <p:cNvPr id="17" name="Rectangle 16"/>
          <p:cNvSpPr/>
          <p:nvPr/>
        </p:nvSpPr>
        <p:spPr>
          <a:xfrm>
            <a:off x="2022762" y="5320052"/>
            <a:ext cx="1039091" cy="10740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tx1"/>
                </a:solidFill>
                <a:latin typeface="Segoe UI Light" panose="020B0502040204020203" pitchFamily="34" charset="0"/>
                <a:cs typeface="Segoe UI Light" panose="020B0502040204020203" pitchFamily="34" charset="0"/>
              </a:rPr>
              <a:t>4</a:t>
            </a:r>
          </a:p>
        </p:txBody>
      </p:sp>
      <p:sp>
        <p:nvSpPr>
          <p:cNvPr id="2" name="Rectangle 1"/>
          <p:cNvSpPr/>
          <p:nvPr/>
        </p:nvSpPr>
        <p:spPr>
          <a:xfrm>
            <a:off x="0" y="-4378"/>
            <a:ext cx="11723571" cy="6545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smtClean="0">
                <a:solidFill>
                  <a:schemeClr val="tx1"/>
                </a:solidFill>
                <a:latin typeface="Segoe UI Light" panose="020B0502040204020203" pitchFamily="34" charset="0"/>
                <a:cs typeface="Segoe UI Light" panose="020B0502040204020203" pitchFamily="34" charset="0"/>
              </a:rPr>
              <a:t>O que precisamos para </a:t>
            </a:r>
            <a:r>
              <a:rPr lang="en-US" sz="5400" dirty="0" err="1" smtClean="0">
                <a:solidFill>
                  <a:schemeClr val="tx1"/>
                </a:solidFill>
                <a:latin typeface="Segoe UI Light" panose="020B0502040204020203" pitchFamily="34" charset="0"/>
                <a:cs typeface="Segoe UI Light" panose="020B0502040204020203" pitchFamily="34" charset="0"/>
              </a:rPr>
              <a:t>começar</a:t>
            </a:r>
            <a:endParaRPr lang="en-US" sz="5400" dirty="0">
              <a:solidFill>
                <a:schemeClr val="tx1"/>
              </a:solidFill>
              <a:latin typeface="Segoe UI Light" panose="020B0502040204020203" pitchFamily="34" charset="0"/>
              <a:cs typeface="Segoe UI Light" panose="020B0502040204020203" pitchFamily="34" charset="0"/>
            </a:endParaRPr>
          </a:p>
        </p:txBody>
      </p:sp>
      <p:grpSp>
        <p:nvGrpSpPr>
          <p:cNvPr id="4" name="Group 4"/>
          <p:cNvGrpSpPr>
            <a:grpSpLocks noChangeAspect="1"/>
          </p:cNvGrpSpPr>
          <p:nvPr/>
        </p:nvGrpSpPr>
        <p:grpSpPr bwMode="auto">
          <a:xfrm>
            <a:off x="9539288" y="-2070100"/>
            <a:ext cx="2338387" cy="8921750"/>
            <a:chOff x="6009" y="-1304"/>
            <a:chExt cx="1473" cy="5620"/>
          </a:xfrm>
        </p:grpSpPr>
        <p:sp>
          <p:nvSpPr>
            <p:cNvPr id="6" name="AutoShape 3"/>
            <p:cNvSpPr>
              <a:spLocks noChangeAspect="1" noChangeArrowheads="1" noTextEdit="1"/>
            </p:cNvSpPr>
            <p:nvPr/>
          </p:nvSpPr>
          <p:spPr bwMode="auto">
            <a:xfrm>
              <a:off x="6009" y="-1304"/>
              <a:ext cx="1473" cy="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6007" y="-1304"/>
              <a:ext cx="619" cy="4070"/>
            </a:xfrm>
            <a:custGeom>
              <a:avLst/>
              <a:gdLst>
                <a:gd name="T0" fmla="*/ 242 w 260"/>
                <a:gd name="T1" fmla="*/ 750 h 1714"/>
                <a:gd name="T2" fmla="*/ 165 w 260"/>
                <a:gd name="T3" fmla="*/ 827 h 1714"/>
                <a:gd name="T4" fmla="*/ 95 w 260"/>
                <a:gd name="T5" fmla="*/ 827 h 1714"/>
                <a:gd name="T6" fmla="*/ 0 w 260"/>
                <a:gd name="T7" fmla="*/ 922 h 1714"/>
                <a:gd name="T8" fmla="*/ 0 w 260"/>
                <a:gd name="T9" fmla="*/ 1619 h 1714"/>
                <a:gd name="T10" fmla="*/ 95 w 260"/>
                <a:gd name="T11" fmla="*/ 1714 h 1714"/>
                <a:gd name="T12" fmla="*/ 101 w 260"/>
                <a:gd name="T13" fmla="*/ 1714 h 1714"/>
                <a:gd name="T14" fmla="*/ 101 w 260"/>
                <a:gd name="T15" fmla="*/ 1696 h 1714"/>
                <a:gd name="T16" fmla="*/ 95 w 260"/>
                <a:gd name="T17" fmla="*/ 1696 h 1714"/>
                <a:gd name="T18" fmla="*/ 18 w 260"/>
                <a:gd name="T19" fmla="*/ 1619 h 1714"/>
                <a:gd name="T20" fmla="*/ 18 w 260"/>
                <a:gd name="T21" fmla="*/ 922 h 1714"/>
                <a:gd name="T22" fmla="*/ 95 w 260"/>
                <a:gd name="T23" fmla="*/ 845 h 1714"/>
                <a:gd name="T24" fmla="*/ 165 w 260"/>
                <a:gd name="T25" fmla="*/ 845 h 1714"/>
                <a:gd name="T26" fmla="*/ 260 w 260"/>
                <a:gd name="T27" fmla="*/ 750 h 1714"/>
                <a:gd name="T28" fmla="*/ 260 w 260"/>
                <a:gd name="T29" fmla="*/ 0 h 1714"/>
                <a:gd name="T30" fmla="*/ 242 w 260"/>
                <a:gd name="T31" fmla="*/ 0 h 1714"/>
                <a:gd name="T32" fmla="*/ 242 w 260"/>
                <a:gd name="T33" fmla="*/ 75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1714">
                  <a:moveTo>
                    <a:pt x="242" y="750"/>
                  </a:moveTo>
                  <a:cubicBezTo>
                    <a:pt x="242" y="793"/>
                    <a:pt x="208" y="827"/>
                    <a:pt x="165" y="827"/>
                  </a:cubicBezTo>
                  <a:cubicBezTo>
                    <a:pt x="95" y="827"/>
                    <a:pt x="95" y="827"/>
                    <a:pt x="95" y="827"/>
                  </a:cubicBezTo>
                  <a:cubicBezTo>
                    <a:pt x="43" y="827"/>
                    <a:pt x="0" y="870"/>
                    <a:pt x="0" y="922"/>
                  </a:cubicBezTo>
                  <a:cubicBezTo>
                    <a:pt x="0" y="1619"/>
                    <a:pt x="0" y="1619"/>
                    <a:pt x="0" y="1619"/>
                  </a:cubicBezTo>
                  <a:cubicBezTo>
                    <a:pt x="0" y="1671"/>
                    <a:pt x="43" y="1714"/>
                    <a:pt x="95" y="1714"/>
                  </a:cubicBezTo>
                  <a:cubicBezTo>
                    <a:pt x="101" y="1714"/>
                    <a:pt x="101" y="1714"/>
                    <a:pt x="101" y="1714"/>
                  </a:cubicBezTo>
                  <a:cubicBezTo>
                    <a:pt x="101" y="1696"/>
                    <a:pt x="101" y="1696"/>
                    <a:pt x="101" y="1696"/>
                  </a:cubicBezTo>
                  <a:cubicBezTo>
                    <a:pt x="95" y="1696"/>
                    <a:pt x="95" y="1696"/>
                    <a:pt x="95" y="1696"/>
                  </a:cubicBezTo>
                  <a:cubicBezTo>
                    <a:pt x="52" y="1696"/>
                    <a:pt x="18" y="1662"/>
                    <a:pt x="18" y="1619"/>
                  </a:cubicBezTo>
                  <a:cubicBezTo>
                    <a:pt x="18" y="922"/>
                    <a:pt x="18" y="922"/>
                    <a:pt x="18" y="922"/>
                  </a:cubicBezTo>
                  <a:cubicBezTo>
                    <a:pt x="18" y="879"/>
                    <a:pt x="52" y="845"/>
                    <a:pt x="95" y="845"/>
                  </a:cubicBezTo>
                  <a:cubicBezTo>
                    <a:pt x="165" y="845"/>
                    <a:pt x="165" y="845"/>
                    <a:pt x="165" y="845"/>
                  </a:cubicBezTo>
                  <a:cubicBezTo>
                    <a:pt x="217" y="845"/>
                    <a:pt x="260" y="802"/>
                    <a:pt x="260" y="750"/>
                  </a:cubicBezTo>
                  <a:cubicBezTo>
                    <a:pt x="260" y="0"/>
                    <a:pt x="260" y="0"/>
                    <a:pt x="260" y="0"/>
                  </a:cubicBezTo>
                  <a:cubicBezTo>
                    <a:pt x="242" y="0"/>
                    <a:pt x="242" y="0"/>
                    <a:pt x="242" y="0"/>
                  </a:cubicBezTo>
                  <a:lnTo>
                    <a:pt x="242" y="750"/>
                  </a:ln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p:nvSpPr>
          <p:spPr bwMode="auto">
            <a:xfrm>
              <a:off x="6438" y="2006"/>
              <a:ext cx="205" cy="660"/>
            </a:xfrm>
            <a:custGeom>
              <a:avLst/>
              <a:gdLst>
                <a:gd name="T0" fmla="*/ 69 w 86"/>
                <a:gd name="T1" fmla="*/ 0 h 278"/>
                <a:gd name="T2" fmla="*/ 86 w 86"/>
                <a:gd name="T3" fmla="*/ 18 h 278"/>
                <a:gd name="T4" fmla="*/ 86 w 86"/>
                <a:gd name="T5" fmla="*/ 261 h 278"/>
                <a:gd name="T6" fmla="*/ 69 w 86"/>
                <a:gd name="T7" fmla="*/ 278 h 278"/>
                <a:gd name="T8" fmla="*/ 18 w 86"/>
                <a:gd name="T9" fmla="*/ 278 h 278"/>
                <a:gd name="T10" fmla="*/ 0 w 86"/>
                <a:gd name="T11" fmla="*/ 261 h 278"/>
                <a:gd name="T12" fmla="*/ 0 w 86"/>
                <a:gd name="T13" fmla="*/ 18 h 278"/>
                <a:gd name="T14" fmla="*/ 18 w 86"/>
                <a:gd name="T15" fmla="*/ 0 h 278"/>
                <a:gd name="T16" fmla="*/ 69 w 86"/>
                <a:gd name="T1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278">
                  <a:moveTo>
                    <a:pt x="69" y="0"/>
                  </a:moveTo>
                  <a:cubicBezTo>
                    <a:pt x="78" y="0"/>
                    <a:pt x="86" y="8"/>
                    <a:pt x="86" y="18"/>
                  </a:cubicBezTo>
                  <a:cubicBezTo>
                    <a:pt x="86" y="261"/>
                    <a:pt x="86" y="261"/>
                    <a:pt x="86" y="261"/>
                  </a:cubicBezTo>
                  <a:cubicBezTo>
                    <a:pt x="86" y="271"/>
                    <a:pt x="78" y="278"/>
                    <a:pt x="69" y="278"/>
                  </a:cubicBezTo>
                  <a:cubicBezTo>
                    <a:pt x="18" y="278"/>
                    <a:pt x="18" y="278"/>
                    <a:pt x="18" y="278"/>
                  </a:cubicBezTo>
                  <a:cubicBezTo>
                    <a:pt x="8" y="278"/>
                    <a:pt x="0" y="271"/>
                    <a:pt x="0" y="261"/>
                  </a:cubicBezTo>
                  <a:cubicBezTo>
                    <a:pt x="0" y="18"/>
                    <a:pt x="0" y="18"/>
                    <a:pt x="0" y="18"/>
                  </a:cubicBezTo>
                  <a:cubicBezTo>
                    <a:pt x="0" y="8"/>
                    <a:pt x="8" y="0"/>
                    <a:pt x="18" y="0"/>
                  </a:cubicBezTo>
                  <a:lnTo>
                    <a:pt x="69"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6207" y="3347"/>
              <a:ext cx="110" cy="219"/>
            </a:xfrm>
            <a:custGeom>
              <a:avLst/>
              <a:gdLst>
                <a:gd name="T0" fmla="*/ 46 w 46"/>
                <a:gd name="T1" fmla="*/ 0 h 92"/>
                <a:gd name="T2" fmla="*/ 0 w 46"/>
                <a:gd name="T3" fmla="*/ 46 h 92"/>
                <a:gd name="T4" fmla="*/ 46 w 46"/>
                <a:gd name="T5" fmla="*/ 92 h 92"/>
                <a:gd name="T6" fmla="*/ 46 w 46"/>
                <a:gd name="T7" fmla="*/ 0 h 92"/>
              </a:gdLst>
              <a:ahLst/>
              <a:cxnLst>
                <a:cxn ang="0">
                  <a:pos x="T0" y="T1"/>
                </a:cxn>
                <a:cxn ang="0">
                  <a:pos x="T2" y="T3"/>
                </a:cxn>
                <a:cxn ang="0">
                  <a:pos x="T4" y="T5"/>
                </a:cxn>
                <a:cxn ang="0">
                  <a:pos x="T6" y="T7"/>
                </a:cxn>
              </a:cxnLst>
              <a:rect l="0" t="0" r="r" b="b"/>
              <a:pathLst>
                <a:path w="46" h="92">
                  <a:moveTo>
                    <a:pt x="46" y="0"/>
                  </a:moveTo>
                  <a:cubicBezTo>
                    <a:pt x="20" y="0"/>
                    <a:pt x="0" y="20"/>
                    <a:pt x="0" y="46"/>
                  </a:cubicBezTo>
                  <a:cubicBezTo>
                    <a:pt x="0" y="71"/>
                    <a:pt x="20" y="92"/>
                    <a:pt x="46" y="92"/>
                  </a:cubicBezTo>
                  <a:lnTo>
                    <a:pt x="46"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p:nvSpPr>
          <p:spPr bwMode="auto">
            <a:xfrm>
              <a:off x="6205" y="2428"/>
              <a:ext cx="760" cy="1028"/>
            </a:xfrm>
            <a:custGeom>
              <a:avLst/>
              <a:gdLst>
                <a:gd name="T0" fmla="*/ 319 w 319"/>
                <a:gd name="T1" fmla="*/ 141 h 433"/>
                <a:gd name="T2" fmla="*/ 251 w 319"/>
                <a:gd name="T3" fmla="*/ 73 h 433"/>
                <a:gd name="T4" fmla="*/ 247 w 319"/>
                <a:gd name="T5" fmla="*/ 70 h 433"/>
                <a:gd name="T6" fmla="*/ 229 w 319"/>
                <a:gd name="T7" fmla="*/ 64 h 433"/>
                <a:gd name="T8" fmla="*/ 172 w 319"/>
                <a:gd name="T9" fmla="*/ 64 h 433"/>
                <a:gd name="T10" fmla="*/ 169 w 319"/>
                <a:gd name="T11" fmla="*/ 64 h 433"/>
                <a:gd name="T12" fmla="*/ 169 w 319"/>
                <a:gd name="T13" fmla="*/ 0 h 433"/>
                <a:gd name="T14" fmla="*/ 106 w 319"/>
                <a:gd name="T15" fmla="*/ 0 h 433"/>
                <a:gd name="T16" fmla="*/ 106 w 319"/>
                <a:gd name="T17" fmla="*/ 64 h 433"/>
                <a:gd name="T18" fmla="*/ 31 w 319"/>
                <a:gd name="T19" fmla="*/ 64 h 433"/>
                <a:gd name="T20" fmla="*/ 0 w 319"/>
                <a:gd name="T21" fmla="*/ 95 h 433"/>
                <a:gd name="T22" fmla="*/ 0 w 319"/>
                <a:gd name="T23" fmla="*/ 433 h 433"/>
                <a:gd name="T24" fmla="*/ 46 w 319"/>
                <a:gd name="T25" fmla="*/ 433 h 433"/>
                <a:gd name="T26" fmla="*/ 46 w 319"/>
                <a:gd name="T27" fmla="*/ 410 h 433"/>
                <a:gd name="T28" fmla="*/ 46 w 319"/>
                <a:gd name="T29" fmla="*/ 172 h 433"/>
                <a:gd name="T30" fmla="*/ 55 w 319"/>
                <a:gd name="T31" fmla="*/ 172 h 433"/>
                <a:gd name="T32" fmla="*/ 55 w 319"/>
                <a:gd name="T33" fmla="*/ 374 h 433"/>
                <a:gd name="T34" fmla="*/ 228 w 319"/>
                <a:gd name="T35" fmla="*/ 374 h 433"/>
                <a:gd name="T36" fmla="*/ 228 w 319"/>
                <a:gd name="T37" fmla="*/ 115 h 433"/>
                <a:gd name="T38" fmla="*/ 319 w 319"/>
                <a:gd name="T39" fmla="*/ 206 h 433"/>
                <a:gd name="T40" fmla="*/ 319 w 319"/>
                <a:gd name="T41" fmla="*/ 141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33">
                  <a:moveTo>
                    <a:pt x="319" y="141"/>
                  </a:moveTo>
                  <a:cubicBezTo>
                    <a:pt x="251" y="73"/>
                    <a:pt x="251" y="73"/>
                    <a:pt x="251" y="73"/>
                  </a:cubicBezTo>
                  <a:cubicBezTo>
                    <a:pt x="250" y="72"/>
                    <a:pt x="248" y="71"/>
                    <a:pt x="247" y="70"/>
                  </a:cubicBezTo>
                  <a:cubicBezTo>
                    <a:pt x="242" y="66"/>
                    <a:pt x="236" y="64"/>
                    <a:pt x="229" y="64"/>
                  </a:cubicBezTo>
                  <a:cubicBezTo>
                    <a:pt x="172" y="64"/>
                    <a:pt x="172" y="64"/>
                    <a:pt x="172" y="64"/>
                  </a:cubicBezTo>
                  <a:cubicBezTo>
                    <a:pt x="171" y="64"/>
                    <a:pt x="170" y="64"/>
                    <a:pt x="169" y="64"/>
                  </a:cubicBezTo>
                  <a:cubicBezTo>
                    <a:pt x="169" y="0"/>
                    <a:pt x="169" y="0"/>
                    <a:pt x="169" y="0"/>
                  </a:cubicBezTo>
                  <a:cubicBezTo>
                    <a:pt x="106" y="0"/>
                    <a:pt x="106" y="0"/>
                    <a:pt x="106" y="0"/>
                  </a:cubicBezTo>
                  <a:cubicBezTo>
                    <a:pt x="106" y="64"/>
                    <a:pt x="106" y="64"/>
                    <a:pt x="106" y="64"/>
                  </a:cubicBezTo>
                  <a:cubicBezTo>
                    <a:pt x="31" y="64"/>
                    <a:pt x="31" y="64"/>
                    <a:pt x="31" y="64"/>
                  </a:cubicBezTo>
                  <a:cubicBezTo>
                    <a:pt x="14" y="64"/>
                    <a:pt x="0" y="78"/>
                    <a:pt x="0" y="95"/>
                  </a:cubicBezTo>
                  <a:cubicBezTo>
                    <a:pt x="0" y="433"/>
                    <a:pt x="0" y="433"/>
                    <a:pt x="0" y="433"/>
                  </a:cubicBezTo>
                  <a:cubicBezTo>
                    <a:pt x="46" y="433"/>
                    <a:pt x="46" y="433"/>
                    <a:pt x="46" y="433"/>
                  </a:cubicBezTo>
                  <a:cubicBezTo>
                    <a:pt x="46" y="410"/>
                    <a:pt x="46" y="410"/>
                    <a:pt x="46" y="410"/>
                  </a:cubicBezTo>
                  <a:cubicBezTo>
                    <a:pt x="46" y="172"/>
                    <a:pt x="46" y="172"/>
                    <a:pt x="46" y="172"/>
                  </a:cubicBezTo>
                  <a:cubicBezTo>
                    <a:pt x="55" y="172"/>
                    <a:pt x="55" y="172"/>
                    <a:pt x="55" y="172"/>
                  </a:cubicBezTo>
                  <a:cubicBezTo>
                    <a:pt x="55" y="374"/>
                    <a:pt x="55" y="374"/>
                    <a:pt x="55" y="374"/>
                  </a:cubicBezTo>
                  <a:cubicBezTo>
                    <a:pt x="228" y="374"/>
                    <a:pt x="228" y="374"/>
                    <a:pt x="228" y="374"/>
                  </a:cubicBezTo>
                  <a:cubicBezTo>
                    <a:pt x="228" y="115"/>
                    <a:pt x="228" y="115"/>
                    <a:pt x="228" y="115"/>
                  </a:cubicBezTo>
                  <a:cubicBezTo>
                    <a:pt x="319" y="206"/>
                    <a:pt x="319" y="206"/>
                    <a:pt x="319" y="206"/>
                  </a:cubicBezTo>
                  <a:lnTo>
                    <a:pt x="319" y="14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6390" y="2369"/>
              <a:ext cx="306" cy="404"/>
            </a:xfrm>
            <a:custGeom>
              <a:avLst/>
              <a:gdLst>
                <a:gd name="T0" fmla="*/ 128 w 128"/>
                <a:gd name="T1" fmla="*/ 106 h 170"/>
                <a:gd name="T2" fmla="*/ 64 w 128"/>
                <a:gd name="T3" fmla="*/ 170 h 170"/>
                <a:gd name="T4" fmla="*/ 64 w 128"/>
                <a:gd name="T5" fmla="*/ 170 h 170"/>
                <a:gd name="T6" fmla="*/ 0 w 128"/>
                <a:gd name="T7" fmla="*/ 106 h 170"/>
                <a:gd name="T8" fmla="*/ 0 w 128"/>
                <a:gd name="T9" fmla="*/ 64 h 170"/>
                <a:gd name="T10" fmla="*/ 64 w 128"/>
                <a:gd name="T11" fmla="*/ 0 h 170"/>
                <a:gd name="T12" fmla="*/ 64 w 128"/>
                <a:gd name="T13" fmla="*/ 0 h 170"/>
                <a:gd name="T14" fmla="*/ 128 w 128"/>
                <a:gd name="T15" fmla="*/ 64 h 170"/>
                <a:gd name="T16" fmla="*/ 128 w 128"/>
                <a:gd name="T17" fmla="*/ 10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0">
                  <a:moveTo>
                    <a:pt x="128" y="106"/>
                  </a:moveTo>
                  <a:cubicBezTo>
                    <a:pt x="128" y="141"/>
                    <a:pt x="99" y="170"/>
                    <a:pt x="64" y="170"/>
                  </a:cubicBezTo>
                  <a:cubicBezTo>
                    <a:pt x="64" y="170"/>
                    <a:pt x="64" y="170"/>
                    <a:pt x="64" y="170"/>
                  </a:cubicBezTo>
                  <a:cubicBezTo>
                    <a:pt x="28" y="170"/>
                    <a:pt x="0" y="141"/>
                    <a:pt x="0" y="106"/>
                  </a:cubicBezTo>
                  <a:cubicBezTo>
                    <a:pt x="0" y="64"/>
                    <a:pt x="0" y="64"/>
                    <a:pt x="0" y="64"/>
                  </a:cubicBezTo>
                  <a:cubicBezTo>
                    <a:pt x="0" y="29"/>
                    <a:pt x="28" y="0"/>
                    <a:pt x="64" y="0"/>
                  </a:cubicBezTo>
                  <a:cubicBezTo>
                    <a:pt x="64" y="0"/>
                    <a:pt x="64" y="0"/>
                    <a:pt x="64" y="0"/>
                  </a:cubicBezTo>
                  <a:cubicBezTo>
                    <a:pt x="99" y="0"/>
                    <a:pt x="128" y="29"/>
                    <a:pt x="128" y="64"/>
                  </a:cubicBezTo>
                  <a:lnTo>
                    <a:pt x="128" y="106"/>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p:cNvSpPr>
            <p:nvPr/>
          </p:nvSpPr>
          <p:spPr bwMode="auto">
            <a:xfrm>
              <a:off x="6209" y="2234"/>
              <a:ext cx="663" cy="204"/>
            </a:xfrm>
            <a:custGeom>
              <a:avLst/>
              <a:gdLst>
                <a:gd name="T0" fmla="*/ 278 w 278"/>
                <a:gd name="T1" fmla="*/ 69 h 86"/>
                <a:gd name="T2" fmla="*/ 261 w 278"/>
                <a:gd name="T3" fmla="*/ 86 h 86"/>
                <a:gd name="T4" fmla="*/ 18 w 278"/>
                <a:gd name="T5" fmla="*/ 86 h 86"/>
                <a:gd name="T6" fmla="*/ 0 w 278"/>
                <a:gd name="T7" fmla="*/ 69 h 86"/>
                <a:gd name="T8" fmla="*/ 0 w 278"/>
                <a:gd name="T9" fmla="*/ 18 h 86"/>
                <a:gd name="T10" fmla="*/ 18 w 278"/>
                <a:gd name="T11" fmla="*/ 0 h 86"/>
                <a:gd name="T12" fmla="*/ 261 w 278"/>
                <a:gd name="T13" fmla="*/ 0 h 86"/>
                <a:gd name="T14" fmla="*/ 278 w 278"/>
                <a:gd name="T15" fmla="*/ 18 h 86"/>
                <a:gd name="T16" fmla="*/ 278 w 278"/>
                <a:gd name="T17" fmla="*/ 6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86">
                  <a:moveTo>
                    <a:pt x="278" y="69"/>
                  </a:moveTo>
                  <a:cubicBezTo>
                    <a:pt x="278" y="79"/>
                    <a:pt x="271" y="86"/>
                    <a:pt x="261" y="86"/>
                  </a:cubicBezTo>
                  <a:cubicBezTo>
                    <a:pt x="18" y="86"/>
                    <a:pt x="18" y="86"/>
                    <a:pt x="18" y="86"/>
                  </a:cubicBezTo>
                  <a:cubicBezTo>
                    <a:pt x="8" y="86"/>
                    <a:pt x="0" y="79"/>
                    <a:pt x="0" y="69"/>
                  </a:cubicBezTo>
                  <a:cubicBezTo>
                    <a:pt x="0" y="18"/>
                    <a:pt x="0" y="18"/>
                    <a:pt x="0" y="18"/>
                  </a:cubicBezTo>
                  <a:cubicBezTo>
                    <a:pt x="0" y="8"/>
                    <a:pt x="8" y="0"/>
                    <a:pt x="18" y="0"/>
                  </a:cubicBezTo>
                  <a:cubicBezTo>
                    <a:pt x="261" y="0"/>
                    <a:pt x="261" y="0"/>
                    <a:pt x="261" y="0"/>
                  </a:cubicBezTo>
                  <a:cubicBezTo>
                    <a:pt x="271" y="0"/>
                    <a:pt x="278" y="8"/>
                    <a:pt x="278" y="18"/>
                  </a:cubicBezTo>
                  <a:lnTo>
                    <a:pt x="278" y="69"/>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11"/>
            <p:cNvSpPr>
              <a:spLocks noChangeArrowheads="1"/>
            </p:cNvSpPr>
            <p:nvPr/>
          </p:nvSpPr>
          <p:spPr bwMode="auto">
            <a:xfrm>
              <a:off x="6264" y="2108"/>
              <a:ext cx="553" cy="551"/>
            </a:xfrm>
            <a:prstGeom prst="ellipse">
              <a:avLst/>
            </a:prstGeom>
            <a:solidFill>
              <a:srgbClr val="B737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
            <p:cNvSpPr>
              <a:spLocks/>
            </p:cNvSpPr>
            <p:nvPr/>
          </p:nvSpPr>
          <p:spPr bwMode="auto">
            <a:xfrm>
              <a:off x="6336" y="3316"/>
              <a:ext cx="412" cy="874"/>
            </a:xfrm>
            <a:custGeom>
              <a:avLst/>
              <a:gdLst>
                <a:gd name="T0" fmla="*/ 412 w 412"/>
                <a:gd name="T1" fmla="*/ 0 h 874"/>
                <a:gd name="T2" fmla="*/ 0 w 412"/>
                <a:gd name="T3" fmla="*/ 0 h 874"/>
                <a:gd name="T4" fmla="*/ 0 w 412"/>
                <a:gd name="T5" fmla="*/ 874 h 874"/>
                <a:gd name="T6" fmla="*/ 104 w 412"/>
                <a:gd name="T7" fmla="*/ 874 h 874"/>
                <a:gd name="T8" fmla="*/ 107 w 412"/>
                <a:gd name="T9" fmla="*/ 133 h 874"/>
                <a:gd name="T10" fmla="*/ 305 w 412"/>
                <a:gd name="T11" fmla="*/ 133 h 874"/>
                <a:gd name="T12" fmla="*/ 305 w 412"/>
                <a:gd name="T13" fmla="*/ 874 h 874"/>
                <a:gd name="T14" fmla="*/ 412 w 412"/>
                <a:gd name="T15" fmla="*/ 874 h 874"/>
                <a:gd name="T16" fmla="*/ 412 w 412"/>
                <a:gd name="T17" fmla="*/ 0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874">
                  <a:moveTo>
                    <a:pt x="412" y="0"/>
                  </a:moveTo>
                  <a:lnTo>
                    <a:pt x="0" y="0"/>
                  </a:lnTo>
                  <a:lnTo>
                    <a:pt x="0" y="874"/>
                  </a:lnTo>
                  <a:lnTo>
                    <a:pt x="104" y="874"/>
                  </a:lnTo>
                  <a:lnTo>
                    <a:pt x="107" y="133"/>
                  </a:lnTo>
                  <a:lnTo>
                    <a:pt x="305" y="133"/>
                  </a:lnTo>
                  <a:lnTo>
                    <a:pt x="305" y="874"/>
                  </a:lnTo>
                  <a:lnTo>
                    <a:pt x="412" y="874"/>
                  </a:lnTo>
                  <a:lnTo>
                    <a:pt x="412"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13"/>
            <p:cNvSpPr>
              <a:spLocks noChangeArrowheads="1"/>
            </p:cNvSpPr>
            <p:nvPr/>
          </p:nvSpPr>
          <p:spPr bwMode="auto">
            <a:xfrm>
              <a:off x="6264" y="2060"/>
              <a:ext cx="553" cy="551"/>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14"/>
            <p:cNvSpPr>
              <a:spLocks noChangeArrowheads="1"/>
            </p:cNvSpPr>
            <p:nvPr/>
          </p:nvSpPr>
          <p:spPr bwMode="auto">
            <a:xfrm>
              <a:off x="6264" y="2060"/>
              <a:ext cx="553" cy="551"/>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5"/>
            <p:cNvSpPr>
              <a:spLocks/>
            </p:cNvSpPr>
            <p:nvPr/>
          </p:nvSpPr>
          <p:spPr bwMode="auto">
            <a:xfrm>
              <a:off x="6317" y="4159"/>
              <a:ext cx="307" cy="159"/>
            </a:xfrm>
            <a:custGeom>
              <a:avLst/>
              <a:gdLst>
                <a:gd name="T0" fmla="*/ 56 w 129"/>
                <a:gd name="T1" fmla="*/ 0 h 67"/>
                <a:gd name="T2" fmla="*/ 129 w 129"/>
                <a:gd name="T3" fmla="*/ 67 h 67"/>
                <a:gd name="T4" fmla="*/ 56 w 129"/>
                <a:gd name="T5" fmla="*/ 67 h 67"/>
                <a:gd name="T6" fmla="*/ 0 w 129"/>
                <a:gd name="T7" fmla="*/ 67 h 67"/>
                <a:gd name="T8" fmla="*/ 0 w 129"/>
                <a:gd name="T9" fmla="*/ 0 h 67"/>
                <a:gd name="T10" fmla="*/ 56 w 129"/>
                <a:gd name="T11" fmla="*/ 0 h 67"/>
              </a:gdLst>
              <a:ahLst/>
              <a:cxnLst>
                <a:cxn ang="0">
                  <a:pos x="T0" y="T1"/>
                </a:cxn>
                <a:cxn ang="0">
                  <a:pos x="T2" y="T3"/>
                </a:cxn>
                <a:cxn ang="0">
                  <a:pos x="T4" y="T5"/>
                </a:cxn>
                <a:cxn ang="0">
                  <a:pos x="T6" y="T7"/>
                </a:cxn>
                <a:cxn ang="0">
                  <a:pos x="T8" y="T9"/>
                </a:cxn>
                <a:cxn ang="0">
                  <a:pos x="T10" y="T11"/>
                </a:cxn>
              </a:cxnLst>
              <a:rect l="0" t="0" r="r" b="b"/>
              <a:pathLst>
                <a:path w="129" h="67">
                  <a:moveTo>
                    <a:pt x="56" y="0"/>
                  </a:moveTo>
                  <a:cubicBezTo>
                    <a:pt x="94" y="0"/>
                    <a:pt x="126" y="29"/>
                    <a:pt x="129" y="67"/>
                  </a:cubicBezTo>
                  <a:cubicBezTo>
                    <a:pt x="56" y="67"/>
                    <a:pt x="56" y="67"/>
                    <a:pt x="56" y="67"/>
                  </a:cubicBezTo>
                  <a:cubicBezTo>
                    <a:pt x="0" y="67"/>
                    <a:pt x="0" y="67"/>
                    <a:pt x="0" y="67"/>
                  </a:cubicBezTo>
                  <a:cubicBezTo>
                    <a:pt x="0" y="0"/>
                    <a:pt x="0" y="0"/>
                    <a:pt x="0" y="0"/>
                  </a:cubicBez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6"/>
            <p:cNvSpPr>
              <a:spLocks noChangeArrowheads="1"/>
            </p:cNvSpPr>
            <p:nvPr/>
          </p:nvSpPr>
          <p:spPr bwMode="auto">
            <a:xfrm>
              <a:off x="6317" y="4007"/>
              <a:ext cx="140"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7"/>
            <p:cNvSpPr>
              <a:spLocks/>
            </p:cNvSpPr>
            <p:nvPr/>
          </p:nvSpPr>
          <p:spPr bwMode="auto">
            <a:xfrm>
              <a:off x="6624" y="4159"/>
              <a:ext cx="310" cy="159"/>
            </a:xfrm>
            <a:custGeom>
              <a:avLst/>
              <a:gdLst>
                <a:gd name="T0" fmla="*/ 57 w 130"/>
                <a:gd name="T1" fmla="*/ 0 h 67"/>
                <a:gd name="T2" fmla="*/ 130 w 130"/>
                <a:gd name="T3" fmla="*/ 67 h 67"/>
                <a:gd name="T4" fmla="*/ 57 w 130"/>
                <a:gd name="T5" fmla="*/ 67 h 67"/>
                <a:gd name="T6" fmla="*/ 0 w 130"/>
                <a:gd name="T7" fmla="*/ 67 h 67"/>
                <a:gd name="T8" fmla="*/ 0 w 130"/>
                <a:gd name="T9" fmla="*/ 0 h 67"/>
                <a:gd name="T10" fmla="*/ 57 w 130"/>
                <a:gd name="T11" fmla="*/ 0 h 67"/>
              </a:gdLst>
              <a:ahLst/>
              <a:cxnLst>
                <a:cxn ang="0">
                  <a:pos x="T0" y="T1"/>
                </a:cxn>
                <a:cxn ang="0">
                  <a:pos x="T2" y="T3"/>
                </a:cxn>
                <a:cxn ang="0">
                  <a:pos x="T4" y="T5"/>
                </a:cxn>
                <a:cxn ang="0">
                  <a:pos x="T6" y="T7"/>
                </a:cxn>
                <a:cxn ang="0">
                  <a:pos x="T8" y="T9"/>
                </a:cxn>
                <a:cxn ang="0">
                  <a:pos x="T10" y="T11"/>
                </a:cxn>
              </a:cxnLst>
              <a:rect l="0" t="0" r="r" b="b"/>
              <a:pathLst>
                <a:path w="130" h="67">
                  <a:moveTo>
                    <a:pt x="57" y="0"/>
                  </a:moveTo>
                  <a:cubicBezTo>
                    <a:pt x="95" y="0"/>
                    <a:pt x="127" y="29"/>
                    <a:pt x="130" y="67"/>
                  </a:cubicBezTo>
                  <a:cubicBezTo>
                    <a:pt x="57" y="67"/>
                    <a:pt x="57" y="67"/>
                    <a:pt x="57" y="67"/>
                  </a:cubicBezTo>
                  <a:cubicBezTo>
                    <a:pt x="0" y="67"/>
                    <a:pt x="0" y="67"/>
                    <a:pt x="0" y="67"/>
                  </a:cubicBezTo>
                  <a:cubicBezTo>
                    <a:pt x="0" y="0"/>
                    <a:pt x="0" y="0"/>
                    <a:pt x="0" y="0"/>
                  </a:cubicBez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18"/>
            <p:cNvSpPr>
              <a:spLocks noChangeArrowheads="1"/>
            </p:cNvSpPr>
            <p:nvPr/>
          </p:nvSpPr>
          <p:spPr bwMode="auto">
            <a:xfrm>
              <a:off x="6398" y="2193"/>
              <a:ext cx="288" cy="288"/>
            </a:xfrm>
            <a:prstGeom prst="ellipse">
              <a:avLst/>
            </a:pr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9"/>
            <p:cNvSpPr>
              <a:spLocks noChangeArrowheads="1"/>
            </p:cNvSpPr>
            <p:nvPr/>
          </p:nvSpPr>
          <p:spPr bwMode="auto">
            <a:xfrm>
              <a:off x="6624" y="4007"/>
              <a:ext cx="14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20"/>
            <p:cNvSpPr>
              <a:spLocks noChangeArrowheads="1"/>
            </p:cNvSpPr>
            <p:nvPr/>
          </p:nvSpPr>
          <p:spPr bwMode="auto">
            <a:xfrm>
              <a:off x="6421" y="2217"/>
              <a:ext cx="241" cy="24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21"/>
            <p:cNvSpPr>
              <a:spLocks noChangeArrowheads="1"/>
            </p:cNvSpPr>
            <p:nvPr/>
          </p:nvSpPr>
          <p:spPr bwMode="auto">
            <a:xfrm>
              <a:off x="6364" y="2170"/>
              <a:ext cx="46" cy="4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22"/>
            <p:cNvSpPr>
              <a:spLocks noChangeArrowheads="1"/>
            </p:cNvSpPr>
            <p:nvPr/>
          </p:nvSpPr>
          <p:spPr bwMode="auto">
            <a:xfrm>
              <a:off x="6672" y="2170"/>
              <a:ext cx="45" cy="4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23"/>
            <p:cNvSpPr>
              <a:spLocks noChangeArrowheads="1"/>
            </p:cNvSpPr>
            <p:nvPr/>
          </p:nvSpPr>
          <p:spPr bwMode="auto">
            <a:xfrm>
              <a:off x="6364" y="2445"/>
              <a:ext cx="46" cy="4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24"/>
            <p:cNvSpPr>
              <a:spLocks noChangeArrowheads="1"/>
            </p:cNvSpPr>
            <p:nvPr/>
          </p:nvSpPr>
          <p:spPr bwMode="auto">
            <a:xfrm>
              <a:off x="6672" y="2445"/>
              <a:ext cx="45" cy="4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5"/>
            <p:cNvSpPr>
              <a:spLocks noChangeArrowheads="1"/>
            </p:cNvSpPr>
            <p:nvPr/>
          </p:nvSpPr>
          <p:spPr bwMode="auto">
            <a:xfrm>
              <a:off x="6514" y="2635"/>
              <a:ext cx="53" cy="52"/>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26"/>
            <p:cNvSpPr>
              <a:spLocks noChangeShapeType="1"/>
            </p:cNvSpPr>
            <p:nvPr/>
          </p:nvSpPr>
          <p:spPr bwMode="auto">
            <a:xfrm flipV="1">
              <a:off x="6421" y="2215"/>
              <a:ext cx="160" cy="161"/>
            </a:xfrm>
            <a:prstGeom prst="line">
              <a:avLst/>
            </a:prstGeom>
            <a:noFill/>
            <a:ln w="22225" cap="flat">
              <a:solidFill>
                <a:srgbClr val="DD5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27"/>
            <p:cNvSpPr>
              <a:spLocks noChangeShapeType="1"/>
            </p:cNvSpPr>
            <p:nvPr/>
          </p:nvSpPr>
          <p:spPr bwMode="auto">
            <a:xfrm flipV="1">
              <a:off x="6502" y="2298"/>
              <a:ext cx="160" cy="159"/>
            </a:xfrm>
            <a:prstGeom prst="line">
              <a:avLst/>
            </a:prstGeom>
            <a:noFill/>
            <a:ln w="22225" cap="flat">
              <a:solidFill>
                <a:srgbClr val="DD5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28"/>
            <p:cNvSpPr>
              <a:spLocks noChangeShapeType="1"/>
            </p:cNvSpPr>
            <p:nvPr/>
          </p:nvSpPr>
          <p:spPr bwMode="auto">
            <a:xfrm flipH="1" flipV="1">
              <a:off x="6421" y="2303"/>
              <a:ext cx="153" cy="154"/>
            </a:xfrm>
            <a:prstGeom prst="line">
              <a:avLst/>
            </a:prstGeom>
            <a:noFill/>
            <a:ln w="22225" cap="flat">
              <a:solidFill>
                <a:srgbClr val="DD5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29"/>
            <p:cNvSpPr>
              <a:spLocks noChangeShapeType="1"/>
            </p:cNvSpPr>
            <p:nvPr/>
          </p:nvSpPr>
          <p:spPr bwMode="auto">
            <a:xfrm flipH="1" flipV="1">
              <a:off x="6498" y="2217"/>
              <a:ext cx="164" cy="164"/>
            </a:xfrm>
            <a:prstGeom prst="line">
              <a:avLst/>
            </a:prstGeom>
            <a:noFill/>
            <a:ln w="22225" cap="flat">
              <a:solidFill>
                <a:srgbClr val="DD5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30"/>
            <p:cNvSpPr>
              <a:spLocks/>
            </p:cNvSpPr>
            <p:nvPr/>
          </p:nvSpPr>
          <p:spPr bwMode="auto">
            <a:xfrm>
              <a:off x="6398" y="2811"/>
              <a:ext cx="286" cy="201"/>
            </a:xfrm>
            <a:custGeom>
              <a:avLst/>
              <a:gdLst>
                <a:gd name="T0" fmla="*/ 108 w 120"/>
                <a:gd name="T1" fmla="*/ 69 h 85"/>
                <a:gd name="T2" fmla="*/ 90 w 120"/>
                <a:gd name="T3" fmla="*/ 85 h 85"/>
                <a:gd name="T4" fmla="*/ 30 w 120"/>
                <a:gd name="T5" fmla="*/ 85 h 85"/>
                <a:gd name="T6" fmla="*/ 12 w 120"/>
                <a:gd name="T7" fmla="*/ 69 h 85"/>
                <a:gd name="T8" fmla="*/ 2 w 120"/>
                <a:gd name="T9" fmla="*/ 15 h 85"/>
                <a:gd name="T10" fmla="*/ 15 w 120"/>
                <a:gd name="T11" fmla="*/ 0 h 85"/>
                <a:gd name="T12" fmla="*/ 106 w 120"/>
                <a:gd name="T13" fmla="*/ 0 h 85"/>
                <a:gd name="T14" fmla="*/ 118 w 120"/>
                <a:gd name="T15" fmla="*/ 15 h 85"/>
                <a:gd name="T16" fmla="*/ 108 w 120"/>
                <a:gd name="T17" fmla="*/ 6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85">
                  <a:moveTo>
                    <a:pt x="108" y="69"/>
                  </a:moveTo>
                  <a:cubicBezTo>
                    <a:pt x="107" y="78"/>
                    <a:pt x="99" y="85"/>
                    <a:pt x="90" y="85"/>
                  </a:cubicBezTo>
                  <a:cubicBezTo>
                    <a:pt x="30" y="85"/>
                    <a:pt x="30" y="85"/>
                    <a:pt x="30" y="85"/>
                  </a:cubicBezTo>
                  <a:cubicBezTo>
                    <a:pt x="21" y="85"/>
                    <a:pt x="13" y="78"/>
                    <a:pt x="12" y="69"/>
                  </a:cubicBezTo>
                  <a:cubicBezTo>
                    <a:pt x="2" y="15"/>
                    <a:pt x="2" y="15"/>
                    <a:pt x="2" y="15"/>
                  </a:cubicBezTo>
                  <a:cubicBezTo>
                    <a:pt x="0" y="7"/>
                    <a:pt x="6" y="0"/>
                    <a:pt x="15" y="0"/>
                  </a:cubicBezTo>
                  <a:cubicBezTo>
                    <a:pt x="106" y="0"/>
                    <a:pt x="106" y="0"/>
                    <a:pt x="106" y="0"/>
                  </a:cubicBezTo>
                  <a:cubicBezTo>
                    <a:pt x="114" y="0"/>
                    <a:pt x="120" y="7"/>
                    <a:pt x="118" y="15"/>
                  </a:cubicBezTo>
                  <a:lnTo>
                    <a:pt x="108" y="6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31"/>
            <p:cNvSpPr>
              <a:spLocks noChangeArrowheads="1"/>
            </p:cNvSpPr>
            <p:nvPr/>
          </p:nvSpPr>
          <p:spPr bwMode="auto">
            <a:xfrm>
              <a:off x="6512" y="2837"/>
              <a:ext cx="57" cy="5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2"/>
            <p:cNvSpPr>
              <a:spLocks noChangeArrowheads="1"/>
            </p:cNvSpPr>
            <p:nvPr/>
          </p:nvSpPr>
          <p:spPr bwMode="auto">
            <a:xfrm>
              <a:off x="6336" y="3200"/>
              <a:ext cx="412" cy="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3"/>
            <p:cNvSpPr>
              <a:spLocks/>
            </p:cNvSpPr>
            <p:nvPr/>
          </p:nvSpPr>
          <p:spPr bwMode="auto">
            <a:xfrm>
              <a:off x="6748" y="-1304"/>
              <a:ext cx="238" cy="4447"/>
            </a:xfrm>
            <a:custGeom>
              <a:avLst/>
              <a:gdLst>
                <a:gd name="T0" fmla="*/ 82 w 100"/>
                <a:gd name="T1" fmla="*/ 0 h 1873"/>
                <a:gd name="T2" fmla="*/ 82 w 100"/>
                <a:gd name="T3" fmla="*/ 1778 h 1873"/>
                <a:gd name="T4" fmla="*/ 5 w 100"/>
                <a:gd name="T5" fmla="*/ 1856 h 1873"/>
                <a:gd name="T6" fmla="*/ 0 w 100"/>
                <a:gd name="T7" fmla="*/ 1856 h 1873"/>
                <a:gd name="T8" fmla="*/ 0 w 100"/>
                <a:gd name="T9" fmla="*/ 1873 h 1873"/>
                <a:gd name="T10" fmla="*/ 5 w 100"/>
                <a:gd name="T11" fmla="*/ 1873 h 1873"/>
                <a:gd name="T12" fmla="*/ 100 w 100"/>
                <a:gd name="T13" fmla="*/ 1778 h 1873"/>
                <a:gd name="T14" fmla="*/ 100 w 100"/>
                <a:gd name="T15" fmla="*/ 0 h 1873"/>
                <a:gd name="T16" fmla="*/ 82 w 100"/>
                <a:gd name="T17" fmla="*/ 0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873">
                  <a:moveTo>
                    <a:pt x="82" y="0"/>
                  </a:moveTo>
                  <a:cubicBezTo>
                    <a:pt x="82" y="1778"/>
                    <a:pt x="82" y="1778"/>
                    <a:pt x="82" y="1778"/>
                  </a:cubicBezTo>
                  <a:cubicBezTo>
                    <a:pt x="82" y="1821"/>
                    <a:pt x="48" y="1856"/>
                    <a:pt x="5" y="1856"/>
                  </a:cubicBezTo>
                  <a:cubicBezTo>
                    <a:pt x="0" y="1856"/>
                    <a:pt x="0" y="1856"/>
                    <a:pt x="0" y="1856"/>
                  </a:cubicBezTo>
                  <a:cubicBezTo>
                    <a:pt x="0" y="1873"/>
                    <a:pt x="0" y="1873"/>
                    <a:pt x="0" y="1873"/>
                  </a:cubicBezTo>
                  <a:cubicBezTo>
                    <a:pt x="5" y="1873"/>
                    <a:pt x="5" y="1873"/>
                    <a:pt x="5" y="1873"/>
                  </a:cubicBezTo>
                  <a:cubicBezTo>
                    <a:pt x="57" y="1873"/>
                    <a:pt x="100" y="1830"/>
                    <a:pt x="100" y="1778"/>
                  </a:cubicBezTo>
                  <a:cubicBezTo>
                    <a:pt x="100" y="0"/>
                    <a:pt x="100" y="0"/>
                    <a:pt x="100" y="0"/>
                  </a:cubicBezTo>
                  <a:lnTo>
                    <a:pt x="82" y="0"/>
                  </a:ln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4"/>
            <p:cNvSpPr>
              <a:spLocks/>
            </p:cNvSpPr>
            <p:nvPr/>
          </p:nvSpPr>
          <p:spPr bwMode="auto">
            <a:xfrm>
              <a:off x="6965" y="2725"/>
              <a:ext cx="110" cy="221"/>
            </a:xfrm>
            <a:custGeom>
              <a:avLst/>
              <a:gdLst>
                <a:gd name="T0" fmla="*/ 0 w 46"/>
                <a:gd name="T1" fmla="*/ 93 h 93"/>
                <a:gd name="T2" fmla="*/ 46 w 46"/>
                <a:gd name="T3" fmla="*/ 47 h 93"/>
                <a:gd name="T4" fmla="*/ 0 w 46"/>
                <a:gd name="T5" fmla="*/ 0 h 93"/>
                <a:gd name="T6" fmla="*/ 0 w 46"/>
                <a:gd name="T7" fmla="*/ 93 h 93"/>
              </a:gdLst>
              <a:ahLst/>
              <a:cxnLst>
                <a:cxn ang="0">
                  <a:pos x="T0" y="T1"/>
                </a:cxn>
                <a:cxn ang="0">
                  <a:pos x="T2" y="T3"/>
                </a:cxn>
                <a:cxn ang="0">
                  <a:pos x="T4" y="T5"/>
                </a:cxn>
                <a:cxn ang="0">
                  <a:pos x="T6" y="T7"/>
                </a:cxn>
              </a:cxnLst>
              <a:rect l="0" t="0" r="r" b="b"/>
              <a:pathLst>
                <a:path w="46" h="93">
                  <a:moveTo>
                    <a:pt x="0" y="93"/>
                  </a:moveTo>
                  <a:cubicBezTo>
                    <a:pt x="26" y="93"/>
                    <a:pt x="46" y="72"/>
                    <a:pt x="46" y="47"/>
                  </a:cubicBezTo>
                  <a:cubicBezTo>
                    <a:pt x="46" y="21"/>
                    <a:pt x="26" y="0"/>
                    <a:pt x="0" y="0"/>
                  </a:cubicBezTo>
                  <a:lnTo>
                    <a:pt x="0" y="93"/>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35"/>
            <p:cNvSpPr>
              <a:spLocks noChangeArrowheads="1"/>
            </p:cNvSpPr>
            <p:nvPr/>
          </p:nvSpPr>
          <p:spPr bwMode="auto">
            <a:xfrm>
              <a:off x="6624" y="1683"/>
              <a:ext cx="241" cy="24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36"/>
            <p:cNvSpPr>
              <a:spLocks noChangeArrowheads="1"/>
            </p:cNvSpPr>
            <p:nvPr/>
          </p:nvSpPr>
          <p:spPr bwMode="auto">
            <a:xfrm>
              <a:off x="6538" y="1493"/>
              <a:ext cx="93" cy="9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37"/>
            <p:cNvSpPr>
              <a:spLocks noChangeArrowheads="1"/>
            </p:cNvSpPr>
            <p:nvPr/>
          </p:nvSpPr>
          <p:spPr bwMode="auto">
            <a:xfrm>
              <a:off x="7160" y="1077"/>
              <a:ext cx="141" cy="14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8"/>
            <p:cNvSpPr>
              <a:spLocks/>
            </p:cNvSpPr>
            <p:nvPr/>
          </p:nvSpPr>
          <p:spPr bwMode="auto">
            <a:xfrm>
              <a:off x="6352" y="3179"/>
              <a:ext cx="86" cy="114"/>
            </a:xfrm>
            <a:custGeom>
              <a:avLst/>
              <a:gdLst>
                <a:gd name="T0" fmla="*/ 36 w 36"/>
                <a:gd name="T1" fmla="*/ 41 h 48"/>
                <a:gd name="T2" fmla="*/ 30 w 36"/>
                <a:gd name="T3" fmla="*/ 48 h 48"/>
                <a:gd name="T4" fmla="*/ 7 w 36"/>
                <a:gd name="T5" fmla="*/ 48 h 48"/>
                <a:gd name="T6" fmla="*/ 0 w 36"/>
                <a:gd name="T7" fmla="*/ 41 h 48"/>
                <a:gd name="T8" fmla="*/ 0 w 36"/>
                <a:gd name="T9" fmla="*/ 6 h 48"/>
                <a:gd name="T10" fmla="*/ 7 w 36"/>
                <a:gd name="T11" fmla="*/ 0 h 48"/>
                <a:gd name="T12" fmla="*/ 30 w 36"/>
                <a:gd name="T13" fmla="*/ 0 h 48"/>
                <a:gd name="T14" fmla="*/ 36 w 36"/>
                <a:gd name="T15" fmla="*/ 6 h 48"/>
                <a:gd name="T16" fmla="*/ 36 w 36"/>
                <a:gd name="T17" fmla="*/ 4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8">
                  <a:moveTo>
                    <a:pt x="36" y="41"/>
                  </a:moveTo>
                  <a:cubicBezTo>
                    <a:pt x="36" y="45"/>
                    <a:pt x="33" y="48"/>
                    <a:pt x="30" y="48"/>
                  </a:cubicBezTo>
                  <a:cubicBezTo>
                    <a:pt x="7" y="48"/>
                    <a:pt x="7" y="48"/>
                    <a:pt x="7" y="48"/>
                  </a:cubicBezTo>
                  <a:cubicBezTo>
                    <a:pt x="3" y="48"/>
                    <a:pt x="0" y="45"/>
                    <a:pt x="0" y="41"/>
                  </a:cubicBezTo>
                  <a:cubicBezTo>
                    <a:pt x="0" y="6"/>
                    <a:pt x="0" y="6"/>
                    <a:pt x="0" y="6"/>
                  </a:cubicBezTo>
                  <a:cubicBezTo>
                    <a:pt x="0" y="3"/>
                    <a:pt x="3" y="0"/>
                    <a:pt x="7" y="0"/>
                  </a:cubicBezTo>
                  <a:cubicBezTo>
                    <a:pt x="30" y="0"/>
                    <a:pt x="30" y="0"/>
                    <a:pt x="30" y="0"/>
                  </a:cubicBezTo>
                  <a:cubicBezTo>
                    <a:pt x="33" y="0"/>
                    <a:pt x="36" y="3"/>
                    <a:pt x="36" y="6"/>
                  </a:cubicBezTo>
                  <a:lnTo>
                    <a:pt x="36" y="4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9"/>
            <p:cNvSpPr>
              <a:spLocks/>
            </p:cNvSpPr>
            <p:nvPr/>
          </p:nvSpPr>
          <p:spPr bwMode="auto">
            <a:xfrm>
              <a:off x="6638" y="3179"/>
              <a:ext cx="86" cy="114"/>
            </a:xfrm>
            <a:custGeom>
              <a:avLst/>
              <a:gdLst>
                <a:gd name="T0" fmla="*/ 36 w 36"/>
                <a:gd name="T1" fmla="*/ 41 h 48"/>
                <a:gd name="T2" fmla="*/ 30 w 36"/>
                <a:gd name="T3" fmla="*/ 48 h 48"/>
                <a:gd name="T4" fmla="*/ 7 w 36"/>
                <a:gd name="T5" fmla="*/ 48 h 48"/>
                <a:gd name="T6" fmla="*/ 0 w 36"/>
                <a:gd name="T7" fmla="*/ 41 h 48"/>
                <a:gd name="T8" fmla="*/ 0 w 36"/>
                <a:gd name="T9" fmla="*/ 6 h 48"/>
                <a:gd name="T10" fmla="*/ 7 w 36"/>
                <a:gd name="T11" fmla="*/ 0 h 48"/>
                <a:gd name="T12" fmla="*/ 30 w 36"/>
                <a:gd name="T13" fmla="*/ 0 h 48"/>
                <a:gd name="T14" fmla="*/ 36 w 36"/>
                <a:gd name="T15" fmla="*/ 6 h 48"/>
                <a:gd name="T16" fmla="*/ 36 w 36"/>
                <a:gd name="T17" fmla="*/ 4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8">
                  <a:moveTo>
                    <a:pt x="36" y="41"/>
                  </a:moveTo>
                  <a:cubicBezTo>
                    <a:pt x="36" y="45"/>
                    <a:pt x="33" y="48"/>
                    <a:pt x="30" y="48"/>
                  </a:cubicBezTo>
                  <a:cubicBezTo>
                    <a:pt x="7" y="48"/>
                    <a:pt x="7" y="48"/>
                    <a:pt x="7" y="48"/>
                  </a:cubicBezTo>
                  <a:cubicBezTo>
                    <a:pt x="3" y="48"/>
                    <a:pt x="0" y="45"/>
                    <a:pt x="0" y="41"/>
                  </a:cubicBezTo>
                  <a:cubicBezTo>
                    <a:pt x="0" y="6"/>
                    <a:pt x="0" y="6"/>
                    <a:pt x="0" y="6"/>
                  </a:cubicBezTo>
                  <a:cubicBezTo>
                    <a:pt x="0" y="3"/>
                    <a:pt x="3" y="0"/>
                    <a:pt x="7" y="0"/>
                  </a:cubicBezTo>
                  <a:cubicBezTo>
                    <a:pt x="30" y="0"/>
                    <a:pt x="30" y="0"/>
                    <a:pt x="30" y="0"/>
                  </a:cubicBezTo>
                  <a:cubicBezTo>
                    <a:pt x="33" y="0"/>
                    <a:pt x="36" y="3"/>
                    <a:pt x="36" y="6"/>
                  </a:cubicBezTo>
                  <a:lnTo>
                    <a:pt x="36" y="4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0"/>
            <p:cNvSpPr>
              <a:spLocks/>
            </p:cNvSpPr>
            <p:nvPr/>
          </p:nvSpPr>
          <p:spPr bwMode="auto">
            <a:xfrm>
              <a:off x="6495" y="3179"/>
              <a:ext cx="86" cy="114"/>
            </a:xfrm>
            <a:custGeom>
              <a:avLst/>
              <a:gdLst>
                <a:gd name="T0" fmla="*/ 36 w 36"/>
                <a:gd name="T1" fmla="*/ 41 h 48"/>
                <a:gd name="T2" fmla="*/ 30 w 36"/>
                <a:gd name="T3" fmla="*/ 48 h 48"/>
                <a:gd name="T4" fmla="*/ 7 w 36"/>
                <a:gd name="T5" fmla="*/ 48 h 48"/>
                <a:gd name="T6" fmla="*/ 0 w 36"/>
                <a:gd name="T7" fmla="*/ 41 h 48"/>
                <a:gd name="T8" fmla="*/ 0 w 36"/>
                <a:gd name="T9" fmla="*/ 6 h 48"/>
                <a:gd name="T10" fmla="*/ 7 w 36"/>
                <a:gd name="T11" fmla="*/ 0 h 48"/>
                <a:gd name="T12" fmla="*/ 30 w 36"/>
                <a:gd name="T13" fmla="*/ 0 h 48"/>
                <a:gd name="T14" fmla="*/ 36 w 36"/>
                <a:gd name="T15" fmla="*/ 6 h 48"/>
                <a:gd name="T16" fmla="*/ 36 w 36"/>
                <a:gd name="T17" fmla="*/ 4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8">
                  <a:moveTo>
                    <a:pt x="36" y="41"/>
                  </a:moveTo>
                  <a:cubicBezTo>
                    <a:pt x="36" y="45"/>
                    <a:pt x="33" y="48"/>
                    <a:pt x="30" y="48"/>
                  </a:cubicBezTo>
                  <a:cubicBezTo>
                    <a:pt x="7" y="48"/>
                    <a:pt x="7" y="48"/>
                    <a:pt x="7" y="48"/>
                  </a:cubicBezTo>
                  <a:cubicBezTo>
                    <a:pt x="3" y="48"/>
                    <a:pt x="0" y="45"/>
                    <a:pt x="0" y="41"/>
                  </a:cubicBezTo>
                  <a:cubicBezTo>
                    <a:pt x="0" y="6"/>
                    <a:pt x="0" y="6"/>
                    <a:pt x="0" y="6"/>
                  </a:cubicBezTo>
                  <a:cubicBezTo>
                    <a:pt x="0" y="3"/>
                    <a:pt x="3" y="0"/>
                    <a:pt x="7" y="0"/>
                  </a:cubicBezTo>
                  <a:cubicBezTo>
                    <a:pt x="30" y="0"/>
                    <a:pt x="30" y="0"/>
                    <a:pt x="30" y="0"/>
                  </a:cubicBezTo>
                  <a:cubicBezTo>
                    <a:pt x="33" y="0"/>
                    <a:pt x="36" y="3"/>
                    <a:pt x="36" y="6"/>
                  </a:cubicBezTo>
                  <a:lnTo>
                    <a:pt x="36" y="4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41"/>
            <p:cNvSpPr>
              <a:spLocks noChangeArrowheads="1"/>
            </p:cNvSpPr>
            <p:nvPr/>
          </p:nvSpPr>
          <p:spPr bwMode="auto">
            <a:xfrm>
              <a:off x="6526" y="2720"/>
              <a:ext cx="29" cy="2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42"/>
            <p:cNvSpPr>
              <a:spLocks noChangeArrowheads="1"/>
            </p:cNvSpPr>
            <p:nvPr/>
          </p:nvSpPr>
          <p:spPr bwMode="auto">
            <a:xfrm>
              <a:off x="6431" y="2673"/>
              <a:ext cx="29" cy="2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43"/>
            <p:cNvSpPr>
              <a:spLocks noChangeArrowheads="1"/>
            </p:cNvSpPr>
            <p:nvPr/>
          </p:nvSpPr>
          <p:spPr bwMode="auto">
            <a:xfrm>
              <a:off x="6631" y="2673"/>
              <a:ext cx="29" cy="2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4"/>
            <p:cNvSpPr>
              <a:spLocks/>
            </p:cNvSpPr>
            <p:nvPr/>
          </p:nvSpPr>
          <p:spPr bwMode="auto">
            <a:xfrm>
              <a:off x="6636" y="2578"/>
              <a:ext cx="81" cy="233"/>
            </a:xfrm>
            <a:custGeom>
              <a:avLst/>
              <a:gdLst>
                <a:gd name="T0" fmla="*/ 81 w 81"/>
                <a:gd name="T1" fmla="*/ 0 h 233"/>
                <a:gd name="T2" fmla="*/ 60 w 81"/>
                <a:gd name="T3" fmla="*/ 0 h 233"/>
                <a:gd name="T4" fmla="*/ 0 w 81"/>
                <a:gd name="T5" fmla="*/ 233 h 233"/>
                <a:gd name="T6" fmla="*/ 21 w 81"/>
                <a:gd name="T7" fmla="*/ 233 h 233"/>
                <a:gd name="T8" fmla="*/ 81 w 81"/>
                <a:gd name="T9" fmla="*/ 0 h 233"/>
              </a:gdLst>
              <a:ahLst/>
              <a:cxnLst>
                <a:cxn ang="0">
                  <a:pos x="T0" y="T1"/>
                </a:cxn>
                <a:cxn ang="0">
                  <a:pos x="T2" y="T3"/>
                </a:cxn>
                <a:cxn ang="0">
                  <a:pos x="T4" y="T5"/>
                </a:cxn>
                <a:cxn ang="0">
                  <a:pos x="T6" y="T7"/>
                </a:cxn>
                <a:cxn ang="0">
                  <a:pos x="T8" y="T9"/>
                </a:cxn>
              </a:cxnLst>
              <a:rect l="0" t="0" r="r" b="b"/>
              <a:pathLst>
                <a:path w="81" h="233">
                  <a:moveTo>
                    <a:pt x="81" y="0"/>
                  </a:moveTo>
                  <a:lnTo>
                    <a:pt x="60" y="0"/>
                  </a:lnTo>
                  <a:lnTo>
                    <a:pt x="0" y="233"/>
                  </a:lnTo>
                  <a:lnTo>
                    <a:pt x="21" y="233"/>
                  </a:lnTo>
                  <a:lnTo>
                    <a:pt x="81" y="0"/>
                  </a:lnTo>
                  <a:close/>
                </a:path>
              </a:pathLst>
            </a:custGeom>
            <a:solidFill>
              <a:srgbClr val="B737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
            <p:cNvSpPr>
              <a:spLocks/>
            </p:cNvSpPr>
            <p:nvPr/>
          </p:nvSpPr>
          <p:spPr bwMode="auto">
            <a:xfrm>
              <a:off x="6369" y="2578"/>
              <a:ext cx="81" cy="233"/>
            </a:xfrm>
            <a:custGeom>
              <a:avLst/>
              <a:gdLst>
                <a:gd name="T0" fmla="*/ 0 w 81"/>
                <a:gd name="T1" fmla="*/ 0 h 233"/>
                <a:gd name="T2" fmla="*/ 21 w 81"/>
                <a:gd name="T3" fmla="*/ 0 h 233"/>
                <a:gd name="T4" fmla="*/ 81 w 81"/>
                <a:gd name="T5" fmla="*/ 233 h 233"/>
                <a:gd name="T6" fmla="*/ 60 w 81"/>
                <a:gd name="T7" fmla="*/ 233 h 233"/>
                <a:gd name="T8" fmla="*/ 0 w 81"/>
                <a:gd name="T9" fmla="*/ 0 h 233"/>
              </a:gdLst>
              <a:ahLst/>
              <a:cxnLst>
                <a:cxn ang="0">
                  <a:pos x="T0" y="T1"/>
                </a:cxn>
                <a:cxn ang="0">
                  <a:pos x="T2" y="T3"/>
                </a:cxn>
                <a:cxn ang="0">
                  <a:pos x="T4" y="T5"/>
                </a:cxn>
                <a:cxn ang="0">
                  <a:pos x="T6" y="T7"/>
                </a:cxn>
                <a:cxn ang="0">
                  <a:pos x="T8" y="T9"/>
                </a:cxn>
              </a:cxnLst>
              <a:rect l="0" t="0" r="r" b="b"/>
              <a:pathLst>
                <a:path w="81" h="233">
                  <a:moveTo>
                    <a:pt x="0" y="0"/>
                  </a:moveTo>
                  <a:lnTo>
                    <a:pt x="21" y="0"/>
                  </a:lnTo>
                  <a:lnTo>
                    <a:pt x="81" y="233"/>
                  </a:lnTo>
                  <a:lnTo>
                    <a:pt x="60" y="233"/>
                  </a:lnTo>
                  <a:lnTo>
                    <a:pt x="0" y="0"/>
                  </a:lnTo>
                  <a:close/>
                </a:path>
              </a:pathLst>
            </a:custGeom>
            <a:solidFill>
              <a:srgbClr val="B737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6"/>
            <p:cNvSpPr>
              <a:spLocks/>
            </p:cNvSpPr>
            <p:nvPr/>
          </p:nvSpPr>
          <p:spPr bwMode="auto">
            <a:xfrm>
              <a:off x="6903" y="2747"/>
              <a:ext cx="43" cy="111"/>
            </a:xfrm>
            <a:custGeom>
              <a:avLst/>
              <a:gdLst>
                <a:gd name="T0" fmla="*/ 0 w 18"/>
                <a:gd name="T1" fmla="*/ 38 h 47"/>
                <a:gd name="T2" fmla="*/ 9 w 18"/>
                <a:gd name="T3" fmla="*/ 47 h 47"/>
                <a:gd name="T4" fmla="*/ 9 w 18"/>
                <a:gd name="T5" fmla="*/ 47 h 47"/>
                <a:gd name="T6" fmla="*/ 18 w 18"/>
                <a:gd name="T7" fmla="*/ 38 h 47"/>
                <a:gd name="T8" fmla="*/ 18 w 18"/>
                <a:gd name="T9" fmla="*/ 9 h 47"/>
                <a:gd name="T10" fmla="*/ 9 w 18"/>
                <a:gd name="T11" fmla="*/ 0 h 47"/>
                <a:gd name="T12" fmla="*/ 9 w 18"/>
                <a:gd name="T13" fmla="*/ 0 h 47"/>
                <a:gd name="T14" fmla="*/ 0 w 18"/>
                <a:gd name="T15" fmla="*/ 9 h 47"/>
                <a:gd name="T16" fmla="*/ 0 w 18"/>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7">
                  <a:moveTo>
                    <a:pt x="0" y="38"/>
                  </a:moveTo>
                  <a:cubicBezTo>
                    <a:pt x="0" y="43"/>
                    <a:pt x="4" y="47"/>
                    <a:pt x="9" y="47"/>
                  </a:cubicBezTo>
                  <a:cubicBezTo>
                    <a:pt x="9" y="47"/>
                    <a:pt x="9" y="47"/>
                    <a:pt x="9" y="47"/>
                  </a:cubicBezTo>
                  <a:cubicBezTo>
                    <a:pt x="14" y="47"/>
                    <a:pt x="18" y="43"/>
                    <a:pt x="18" y="38"/>
                  </a:cubicBezTo>
                  <a:cubicBezTo>
                    <a:pt x="18" y="9"/>
                    <a:pt x="18" y="9"/>
                    <a:pt x="18" y="9"/>
                  </a:cubicBezTo>
                  <a:cubicBezTo>
                    <a:pt x="18" y="4"/>
                    <a:pt x="14" y="0"/>
                    <a:pt x="9" y="0"/>
                  </a:cubicBezTo>
                  <a:cubicBezTo>
                    <a:pt x="9" y="0"/>
                    <a:pt x="9" y="0"/>
                    <a:pt x="9" y="0"/>
                  </a:cubicBezTo>
                  <a:cubicBezTo>
                    <a:pt x="4" y="0"/>
                    <a:pt x="0" y="4"/>
                    <a:pt x="0" y="9"/>
                  </a:cubicBezTo>
                  <a:lnTo>
                    <a:pt x="0" y="38"/>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7"/>
            <p:cNvSpPr>
              <a:spLocks/>
            </p:cNvSpPr>
            <p:nvPr/>
          </p:nvSpPr>
          <p:spPr bwMode="auto">
            <a:xfrm>
              <a:off x="7225" y="2241"/>
              <a:ext cx="107" cy="107"/>
            </a:xfrm>
            <a:custGeom>
              <a:avLst/>
              <a:gdLst>
                <a:gd name="T0" fmla="*/ 45 w 45"/>
                <a:gd name="T1" fmla="*/ 0 h 45"/>
                <a:gd name="T2" fmla="*/ 0 w 45"/>
                <a:gd name="T3" fmla="*/ 45 h 45"/>
                <a:gd name="T4" fmla="*/ 45 w 45"/>
                <a:gd name="T5" fmla="*/ 45 h 45"/>
                <a:gd name="T6" fmla="*/ 45 w 45"/>
                <a:gd name="T7" fmla="*/ 0 h 45"/>
              </a:gdLst>
              <a:ahLst/>
              <a:cxnLst>
                <a:cxn ang="0">
                  <a:pos x="T0" y="T1"/>
                </a:cxn>
                <a:cxn ang="0">
                  <a:pos x="T2" y="T3"/>
                </a:cxn>
                <a:cxn ang="0">
                  <a:pos x="T4" y="T5"/>
                </a:cxn>
                <a:cxn ang="0">
                  <a:pos x="T6" y="T7"/>
                </a:cxn>
              </a:cxnLst>
              <a:rect l="0" t="0" r="r" b="b"/>
              <a:pathLst>
                <a:path w="45" h="45">
                  <a:moveTo>
                    <a:pt x="45" y="0"/>
                  </a:moveTo>
                  <a:cubicBezTo>
                    <a:pt x="20" y="0"/>
                    <a:pt x="0" y="20"/>
                    <a:pt x="0" y="45"/>
                  </a:cubicBezTo>
                  <a:cubicBezTo>
                    <a:pt x="45" y="45"/>
                    <a:pt x="45" y="45"/>
                    <a:pt x="45" y="45"/>
                  </a:cubicBezTo>
                  <a:lnTo>
                    <a:pt x="45"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8"/>
            <p:cNvSpPr>
              <a:spLocks/>
            </p:cNvSpPr>
            <p:nvPr/>
          </p:nvSpPr>
          <p:spPr bwMode="auto">
            <a:xfrm>
              <a:off x="7079" y="2265"/>
              <a:ext cx="339" cy="144"/>
            </a:xfrm>
            <a:custGeom>
              <a:avLst/>
              <a:gdLst>
                <a:gd name="T0" fmla="*/ 71 w 142"/>
                <a:gd name="T1" fmla="*/ 0 h 61"/>
                <a:gd name="T2" fmla="*/ 142 w 142"/>
                <a:gd name="T3" fmla="*/ 30 h 61"/>
                <a:gd name="T4" fmla="*/ 71 w 142"/>
                <a:gd name="T5" fmla="*/ 61 h 61"/>
                <a:gd name="T6" fmla="*/ 0 w 142"/>
                <a:gd name="T7" fmla="*/ 30 h 61"/>
                <a:gd name="T8" fmla="*/ 71 w 142"/>
                <a:gd name="T9" fmla="*/ 0 h 61"/>
              </a:gdLst>
              <a:ahLst/>
              <a:cxnLst>
                <a:cxn ang="0">
                  <a:pos x="T0" y="T1"/>
                </a:cxn>
                <a:cxn ang="0">
                  <a:pos x="T2" y="T3"/>
                </a:cxn>
                <a:cxn ang="0">
                  <a:pos x="T4" y="T5"/>
                </a:cxn>
                <a:cxn ang="0">
                  <a:pos x="T6" y="T7"/>
                </a:cxn>
                <a:cxn ang="0">
                  <a:pos x="T8" y="T9"/>
                </a:cxn>
              </a:cxnLst>
              <a:rect l="0" t="0" r="r" b="b"/>
              <a:pathLst>
                <a:path w="142" h="61">
                  <a:moveTo>
                    <a:pt x="71" y="0"/>
                  </a:moveTo>
                  <a:cubicBezTo>
                    <a:pt x="99" y="0"/>
                    <a:pt x="124" y="12"/>
                    <a:pt x="142" y="30"/>
                  </a:cubicBezTo>
                  <a:cubicBezTo>
                    <a:pt x="124" y="49"/>
                    <a:pt x="99" y="61"/>
                    <a:pt x="71" y="61"/>
                  </a:cubicBezTo>
                  <a:cubicBezTo>
                    <a:pt x="43" y="61"/>
                    <a:pt x="18" y="49"/>
                    <a:pt x="0" y="30"/>
                  </a:cubicBezTo>
                  <a:cubicBezTo>
                    <a:pt x="18" y="12"/>
                    <a:pt x="43" y="0"/>
                    <a:pt x="71"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9"/>
            <p:cNvSpPr>
              <a:spLocks/>
            </p:cNvSpPr>
            <p:nvPr/>
          </p:nvSpPr>
          <p:spPr bwMode="auto">
            <a:xfrm>
              <a:off x="7418" y="2288"/>
              <a:ext cx="64" cy="98"/>
            </a:xfrm>
            <a:custGeom>
              <a:avLst/>
              <a:gdLst>
                <a:gd name="T0" fmla="*/ 27 w 27"/>
                <a:gd name="T1" fmla="*/ 0 h 41"/>
                <a:gd name="T2" fmla="*/ 19 w 27"/>
                <a:gd name="T3" fmla="*/ 20 h 41"/>
                <a:gd name="T4" fmla="*/ 27 w 27"/>
                <a:gd name="T5" fmla="*/ 41 h 41"/>
                <a:gd name="T6" fmla="*/ 0 w 27"/>
                <a:gd name="T7" fmla="*/ 20 h 41"/>
                <a:gd name="T8" fmla="*/ 27 w 27"/>
                <a:gd name="T9" fmla="*/ 0 h 41"/>
              </a:gdLst>
              <a:ahLst/>
              <a:cxnLst>
                <a:cxn ang="0">
                  <a:pos x="T0" y="T1"/>
                </a:cxn>
                <a:cxn ang="0">
                  <a:pos x="T2" y="T3"/>
                </a:cxn>
                <a:cxn ang="0">
                  <a:pos x="T4" y="T5"/>
                </a:cxn>
                <a:cxn ang="0">
                  <a:pos x="T6" y="T7"/>
                </a:cxn>
                <a:cxn ang="0">
                  <a:pos x="T8" y="T9"/>
                </a:cxn>
              </a:cxnLst>
              <a:rect l="0" t="0" r="r" b="b"/>
              <a:pathLst>
                <a:path w="27" h="41">
                  <a:moveTo>
                    <a:pt x="27" y="0"/>
                  </a:moveTo>
                  <a:cubicBezTo>
                    <a:pt x="25" y="7"/>
                    <a:pt x="22" y="14"/>
                    <a:pt x="19" y="20"/>
                  </a:cubicBezTo>
                  <a:cubicBezTo>
                    <a:pt x="22" y="27"/>
                    <a:pt x="25" y="34"/>
                    <a:pt x="27" y="41"/>
                  </a:cubicBezTo>
                  <a:cubicBezTo>
                    <a:pt x="17" y="36"/>
                    <a:pt x="8" y="29"/>
                    <a:pt x="0" y="20"/>
                  </a:cubicBezTo>
                  <a:cubicBezTo>
                    <a:pt x="8" y="12"/>
                    <a:pt x="17" y="5"/>
                    <a:pt x="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50"/>
            <p:cNvSpPr>
              <a:spLocks noChangeArrowheads="1"/>
            </p:cNvSpPr>
            <p:nvPr/>
          </p:nvSpPr>
          <p:spPr bwMode="auto">
            <a:xfrm>
              <a:off x="7137" y="2331"/>
              <a:ext cx="11" cy="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1"/>
            <p:cNvSpPr>
              <a:spLocks/>
            </p:cNvSpPr>
            <p:nvPr/>
          </p:nvSpPr>
          <p:spPr bwMode="auto">
            <a:xfrm>
              <a:off x="7146" y="2303"/>
              <a:ext cx="41" cy="102"/>
            </a:xfrm>
            <a:custGeom>
              <a:avLst/>
              <a:gdLst>
                <a:gd name="T0" fmla="*/ 13 w 17"/>
                <a:gd name="T1" fmla="*/ 0 h 43"/>
                <a:gd name="T2" fmla="*/ 17 w 17"/>
                <a:gd name="T3" fmla="*/ 14 h 43"/>
                <a:gd name="T4" fmla="*/ 0 w 17"/>
                <a:gd name="T5" fmla="*/ 43 h 43"/>
              </a:gdLst>
              <a:ahLst/>
              <a:cxnLst>
                <a:cxn ang="0">
                  <a:pos x="T0" y="T1"/>
                </a:cxn>
                <a:cxn ang="0">
                  <a:pos x="T2" y="T3"/>
                </a:cxn>
                <a:cxn ang="0">
                  <a:pos x="T4" y="T5"/>
                </a:cxn>
              </a:cxnLst>
              <a:rect l="0" t="0" r="r" b="b"/>
              <a:pathLst>
                <a:path w="17" h="43">
                  <a:moveTo>
                    <a:pt x="13" y="0"/>
                  </a:moveTo>
                  <a:cubicBezTo>
                    <a:pt x="15" y="4"/>
                    <a:pt x="17" y="9"/>
                    <a:pt x="17" y="14"/>
                  </a:cubicBezTo>
                  <a:cubicBezTo>
                    <a:pt x="17" y="27"/>
                    <a:pt x="10" y="37"/>
                    <a:pt x="0" y="43"/>
                  </a:cubicBezTo>
                </a:path>
              </a:pathLst>
            </a:custGeom>
            <a:solidFill>
              <a:srgbClr val="C00000"/>
            </a:solidFill>
            <a:ln w="11113" cap="rnd">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52"/>
            <p:cNvSpPr>
              <a:spLocks/>
            </p:cNvSpPr>
            <p:nvPr/>
          </p:nvSpPr>
          <p:spPr bwMode="auto">
            <a:xfrm>
              <a:off x="7227" y="2371"/>
              <a:ext cx="57" cy="55"/>
            </a:xfrm>
            <a:custGeom>
              <a:avLst/>
              <a:gdLst>
                <a:gd name="T0" fmla="*/ 24 w 24"/>
                <a:gd name="T1" fmla="*/ 23 h 23"/>
                <a:gd name="T2" fmla="*/ 0 w 24"/>
                <a:gd name="T3" fmla="*/ 0 h 23"/>
                <a:gd name="T4" fmla="*/ 24 w 24"/>
                <a:gd name="T5" fmla="*/ 0 h 23"/>
                <a:gd name="T6" fmla="*/ 24 w 24"/>
                <a:gd name="T7" fmla="*/ 23 h 23"/>
              </a:gdLst>
              <a:ahLst/>
              <a:cxnLst>
                <a:cxn ang="0">
                  <a:pos x="T0" y="T1"/>
                </a:cxn>
                <a:cxn ang="0">
                  <a:pos x="T2" y="T3"/>
                </a:cxn>
                <a:cxn ang="0">
                  <a:pos x="T4" y="T5"/>
                </a:cxn>
                <a:cxn ang="0">
                  <a:pos x="T6" y="T7"/>
                </a:cxn>
              </a:cxnLst>
              <a:rect l="0" t="0" r="r" b="b"/>
              <a:pathLst>
                <a:path w="24" h="23">
                  <a:moveTo>
                    <a:pt x="24" y="23"/>
                  </a:moveTo>
                  <a:cubicBezTo>
                    <a:pt x="11" y="23"/>
                    <a:pt x="0" y="13"/>
                    <a:pt x="0" y="0"/>
                  </a:cubicBezTo>
                  <a:cubicBezTo>
                    <a:pt x="24" y="0"/>
                    <a:pt x="24" y="0"/>
                    <a:pt x="24" y="0"/>
                  </a:cubicBezTo>
                  <a:lnTo>
                    <a:pt x="24" y="2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3"/>
            <p:cNvSpPr>
              <a:spLocks/>
            </p:cNvSpPr>
            <p:nvPr/>
          </p:nvSpPr>
          <p:spPr bwMode="auto">
            <a:xfrm>
              <a:off x="7203" y="2336"/>
              <a:ext cx="41" cy="57"/>
            </a:xfrm>
            <a:custGeom>
              <a:avLst/>
              <a:gdLst>
                <a:gd name="T0" fmla="*/ 13 w 17"/>
                <a:gd name="T1" fmla="*/ 24 h 24"/>
                <a:gd name="T2" fmla="*/ 0 w 17"/>
                <a:gd name="T3" fmla="*/ 12 h 24"/>
                <a:gd name="T4" fmla="*/ 12 w 17"/>
                <a:gd name="T5" fmla="*/ 0 h 24"/>
                <a:gd name="T6" fmla="*/ 17 w 17"/>
                <a:gd name="T7" fmla="*/ 12 h 24"/>
                <a:gd name="T8" fmla="*/ 13 w 17"/>
                <a:gd name="T9" fmla="*/ 24 h 24"/>
              </a:gdLst>
              <a:ahLst/>
              <a:cxnLst>
                <a:cxn ang="0">
                  <a:pos x="T0" y="T1"/>
                </a:cxn>
                <a:cxn ang="0">
                  <a:pos x="T2" y="T3"/>
                </a:cxn>
                <a:cxn ang="0">
                  <a:pos x="T4" y="T5"/>
                </a:cxn>
                <a:cxn ang="0">
                  <a:pos x="T6" y="T7"/>
                </a:cxn>
                <a:cxn ang="0">
                  <a:pos x="T8" y="T9"/>
                </a:cxn>
              </a:cxnLst>
              <a:rect l="0" t="0" r="r" b="b"/>
              <a:pathLst>
                <a:path w="17" h="24">
                  <a:moveTo>
                    <a:pt x="13" y="24"/>
                  </a:moveTo>
                  <a:cubicBezTo>
                    <a:pt x="0" y="12"/>
                    <a:pt x="0" y="12"/>
                    <a:pt x="0" y="12"/>
                  </a:cubicBezTo>
                  <a:cubicBezTo>
                    <a:pt x="12" y="0"/>
                    <a:pt x="12" y="0"/>
                    <a:pt x="12" y="0"/>
                  </a:cubicBezTo>
                  <a:cubicBezTo>
                    <a:pt x="15" y="4"/>
                    <a:pt x="17" y="8"/>
                    <a:pt x="17" y="12"/>
                  </a:cubicBezTo>
                  <a:cubicBezTo>
                    <a:pt x="17" y="17"/>
                    <a:pt x="16" y="21"/>
                    <a:pt x="13" y="24"/>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54"/>
            <p:cNvSpPr>
              <a:spLocks noChangeArrowheads="1"/>
            </p:cNvSpPr>
            <p:nvPr/>
          </p:nvSpPr>
          <p:spPr bwMode="auto">
            <a:xfrm>
              <a:off x="7022" y="2241"/>
              <a:ext cx="48" cy="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55"/>
            <p:cNvSpPr>
              <a:spLocks noChangeArrowheads="1"/>
            </p:cNvSpPr>
            <p:nvPr/>
          </p:nvSpPr>
          <p:spPr bwMode="auto">
            <a:xfrm>
              <a:off x="7086" y="2170"/>
              <a:ext cx="34" cy="3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851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3D7D"/>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883391" y="624963"/>
            <a:ext cx="8425218" cy="6035144"/>
          </a:xfrm>
          <a:prstGeom prst="rect">
            <a:avLst/>
          </a:prstGeom>
          <a:solidFill>
            <a:srgbClr val="003D7D"/>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800" dirty="0">
                <a:solidFill>
                  <a:schemeClr val="bg1"/>
                </a:solidFill>
                <a:latin typeface="Segoe UI Light" panose="020B0502040204020203" pitchFamily="34" charset="0"/>
                <a:cs typeface="Segoe UI Light" panose="020B0502040204020203" pitchFamily="34" charset="0"/>
              </a:rPr>
              <a:t>MySQL</a:t>
            </a:r>
          </a:p>
        </p:txBody>
      </p:sp>
    </p:spTree>
    <p:extLst>
      <p:ext uri="{BB962C8B-B14F-4D97-AF65-F5344CB8AC3E}">
        <p14:creationId xmlns:p14="http://schemas.microsoft.com/office/powerpoint/2010/main" val="4037059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5046</TotalTime>
  <Words>283</Words>
  <Application>Microsoft Office PowerPoint</Application>
  <PresentationFormat>Widescreen</PresentationFormat>
  <Paragraphs>68</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Consolas</vt:lpstr>
      <vt:lpstr>Segoe Light</vt:lpstr>
      <vt:lpstr>Segoe UI</vt:lpstr>
      <vt:lpstr>Segoe UI Light</vt:lpstr>
      <vt:lpstr>1_Office Theme</vt:lpstr>
      <vt:lpstr>Microsoft DreamSpark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Continue sua capacitação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Joao Paulo Barker</dc:creator>
  <cp:lastModifiedBy>Allan Targino</cp:lastModifiedBy>
  <cp:revision>53</cp:revision>
  <dcterms:created xsi:type="dcterms:W3CDTF">2015-09-17T19:19:37Z</dcterms:created>
  <dcterms:modified xsi:type="dcterms:W3CDTF">2015-11-27T15:16:15Z</dcterms:modified>
</cp:coreProperties>
</file>