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1.jpe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5" y="1024805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89410" y="2673826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</a:t>
            </a:r>
            <a:r>
              <a:rPr lang="pt-BR" dirty="0"/>
              <a:t> Angélica de </a:t>
            </a:r>
            <a:r>
              <a:rPr lang="pt-BR" dirty="0" err="1"/>
              <a:t>Cassoli</a:t>
            </a:r>
            <a:r>
              <a:rPr lang="pt-BR" dirty="0"/>
              <a:t> </a:t>
            </a:r>
            <a:r>
              <a:rPr lang="pt-BR" dirty="0" err="1" smtClean="0"/>
              <a:t>Mazia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</a:t>
            </a:r>
            <a:r>
              <a:rPr lang="pt-BR" dirty="0"/>
              <a:t> 28 anos </a:t>
            </a:r>
            <a:endParaRPr lang="pt-BR" dirty="0" smtClean="0"/>
          </a:p>
          <a:p>
            <a:r>
              <a:rPr lang="pt-BR" b="1" dirty="0" smtClean="0"/>
              <a:t>Experiência/Formação:</a:t>
            </a:r>
            <a:r>
              <a:rPr lang="pt-BR" dirty="0" smtClean="0"/>
              <a:t> Formada </a:t>
            </a:r>
            <a:r>
              <a:rPr lang="pt-BR" dirty="0"/>
              <a:t>em Bacharel em </a:t>
            </a:r>
            <a:r>
              <a:rPr lang="pt-BR" dirty="0" smtClean="0"/>
              <a:t>Marketing (</a:t>
            </a:r>
            <a:r>
              <a:rPr lang="pt-BR" dirty="0" err="1" smtClean="0"/>
              <a:t>Unifamma</a:t>
            </a:r>
            <a:r>
              <a:rPr lang="pt-BR" dirty="0" smtClean="0"/>
              <a:t> – Maringá – PR). </a:t>
            </a:r>
            <a:r>
              <a:rPr lang="pt-BR" dirty="0" smtClean="0"/>
              <a:t>Pouco </a:t>
            </a:r>
            <a:r>
              <a:rPr lang="pt-BR" dirty="0"/>
              <a:t>contato com tecnologia por meio de workshop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" y="2673827"/>
            <a:ext cx="1816864" cy="1816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" y="389741"/>
            <a:ext cx="1448503" cy="179290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89409" y="428317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Allan Tavares Nunes</a:t>
            </a:r>
          </a:p>
          <a:p>
            <a:r>
              <a:rPr lang="pt-BR" b="1" dirty="0"/>
              <a:t>Idade: </a:t>
            </a:r>
            <a:r>
              <a:rPr lang="pt-BR" dirty="0"/>
              <a:t>24 anos</a:t>
            </a:r>
          </a:p>
          <a:p>
            <a:r>
              <a:rPr lang="pt-BR" b="1" dirty="0"/>
              <a:t>Experiência/Formação: </a:t>
            </a:r>
            <a:r>
              <a:rPr lang="pt-BR" dirty="0"/>
              <a:t>Curso técnico em informática (Escola Senai de Informática – Santa Cecília). </a:t>
            </a:r>
            <a:r>
              <a:rPr lang="pt-BR" dirty="0" smtClean="0"/>
              <a:t>2 anos de experiência </a:t>
            </a:r>
            <a:r>
              <a:rPr lang="pt-BR" dirty="0"/>
              <a:t>em suporte 1º e 2º nível.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799783"/>
            <a:ext cx="1795809" cy="179580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89408" y="4799783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Nome</a:t>
            </a:r>
            <a:r>
              <a:rPr lang="pt-BR" b="1" dirty="0"/>
              <a:t>: </a:t>
            </a:r>
            <a:r>
              <a:rPr lang="pt-BR" dirty="0"/>
              <a:t>Lucas </a:t>
            </a:r>
            <a:r>
              <a:rPr lang="pt-BR" dirty="0" smtClean="0"/>
              <a:t>Ferrer </a:t>
            </a:r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24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T.I. (ETEC Raposo Tavares). 5 </a:t>
            </a:r>
            <a:r>
              <a:rPr lang="pt-BR" dirty="0"/>
              <a:t>anos de experiência na área de infraestrutura de </a:t>
            </a:r>
            <a:r>
              <a:rPr lang="pt-BR" dirty="0" smtClean="0"/>
              <a:t>TI.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0" y="428317"/>
            <a:ext cx="1259170" cy="16754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881870" y="428317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Fernanda Coutinho</a:t>
            </a:r>
            <a:endParaRPr lang="pt-BR" dirty="0"/>
          </a:p>
          <a:p>
            <a:r>
              <a:rPr lang="pt-BR" b="1" dirty="0"/>
              <a:t>Idade: </a:t>
            </a:r>
            <a:r>
              <a:rPr lang="pt-BR" dirty="0" smtClean="0"/>
              <a:t>20 </a:t>
            </a:r>
            <a:r>
              <a:rPr lang="pt-BR" dirty="0"/>
              <a:t>anos</a:t>
            </a:r>
          </a:p>
          <a:p>
            <a:r>
              <a:rPr lang="pt-BR" b="1" dirty="0"/>
              <a:t>Experiência/Formação: </a:t>
            </a:r>
            <a:r>
              <a:rPr lang="pt-BR" dirty="0" smtClean="0"/>
              <a:t>Primeiro contato com informática na </a:t>
            </a:r>
            <a:r>
              <a:rPr lang="pt-BR" dirty="0" err="1" smtClean="0"/>
              <a:t>BandTec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841" y="2690862"/>
            <a:ext cx="1540029" cy="18784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81870" y="2690862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Daniel </a:t>
            </a:r>
            <a:r>
              <a:rPr lang="pt-BR" dirty="0" err="1" smtClean="0"/>
              <a:t>Bertucci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/>
              <a:t>19</a:t>
            </a:r>
            <a:r>
              <a:rPr lang="pt-BR" b="1" dirty="0"/>
              <a:t> </a:t>
            </a:r>
            <a:r>
              <a:rPr lang="pt-BR" b="1" dirty="0" smtClean="0"/>
              <a:t>anos</a:t>
            </a:r>
            <a:endParaRPr lang="pt-BR" b="1" dirty="0" smtClean="0"/>
          </a:p>
          <a:p>
            <a:r>
              <a:rPr lang="pt-BR" b="1" dirty="0" smtClean="0"/>
              <a:t>Experiência/Formação: </a:t>
            </a:r>
            <a:r>
              <a:rPr lang="pt-BR" dirty="0"/>
              <a:t>11 meses de curso em suporte e redes no </a:t>
            </a:r>
            <a:r>
              <a:rPr lang="pt-BR" dirty="0" smtClean="0"/>
              <a:t>IOS.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881869" y="4799783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Ramon de Jesus 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21 anos</a:t>
            </a:r>
            <a:r>
              <a:rPr lang="pt-BR" b="1" dirty="0" smtClean="0"/>
              <a:t> </a:t>
            </a:r>
            <a:endParaRPr lang="pt-BR" b="1" dirty="0" smtClean="0"/>
          </a:p>
          <a:p>
            <a:r>
              <a:rPr lang="pt-BR" b="1" dirty="0" smtClean="0"/>
              <a:t>Experiência/Formação</a:t>
            </a:r>
            <a:r>
              <a:rPr lang="pt-BR" b="1" dirty="0" smtClean="0"/>
              <a:t>: </a:t>
            </a:r>
            <a:r>
              <a:rPr lang="pt-BR" dirty="0" smtClean="0"/>
              <a:t>Primeiro contato com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93638"/>
            <a:ext cx="65553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r>
              <a:rPr lang="pt-BR" sz="1600" dirty="0"/>
              <a:t>Segundo entrevistas feitas com universitários as condições de preservação de suas pesquisas laboratoriais são arcaicas. Os pesquisadores anotavam as informações de temperatura e umidade em folhas de papel, prejudicando a confirmação de informações fidedignas. Além disso, era uma atividade que consumia tempo e esforço desnecessário, podendo assim prejudicar as amostras que necessitam de um monitoramento constante de temperatura e umidade e a própria pesquisa em si, como perda de informações e dados. </a:t>
            </a:r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525073"/>
            <a:ext cx="653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dirty="0" smtClean="0"/>
          </a:p>
          <a:p>
            <a:r>
              <a:rPr lang="pt-BR" sz="1600" dirty="0" smtClean="0"/>
              <a:t>Pensado </a:t>
            </a:r>
            <a:r>
              <a:rPr lang="pt-BR" sz="1600" dirty="0"/>
              <a:t>no ramo laboratorial, com ênfase na área da saúde, a </a:t>
            </a:r>
            <a:r>
              <a:rPr lang="pt-BR" sz="1600" b="1" dirty="0" err="1"/>
              <a:t>Monkeys</a:t>
            </a:r>
            <a:r>
              <a:rPr lang="pt-BR" sz="1600" b="1" dirty="0"/>
              <a:t> </a:t>
            </a:r>
            <a:r>
              <a:rPr lang="pt-BR" sz="1600" b="1" dirty="0" err="1"/>
              <a:t>Healthcare</a:t>
            </a:r>
            <a:r>
              <a:rPr lang="pt-BR" sz="1600" dirty="0"/>
              <a:t> monitora a temperatura e umidade em tempo real via </a:t>
            </a:r>
            <a:r>
              <a:rPr lang="pt-BR" sz="1600" dirty="0" err="1"/>
              <a:t>app</a:t>
            </a:r>
            <a:r>
              <a:rPr lang="pt-BR" sz="1600" dirty="0"/>
              <a:t> (smartphones e PC), alertando quando a temperatura e umidade não estão como o usuário deseja ou </a:t>
            </a:r>
            <a:r>
              <a:rPr lang="pt-BR" sz="1600" dirty="0" err="1"/>
              <a:t>pré</a:t>
            </a:r>
            <a:r>
              <a:rPr lang="pt-BR" sz="1600" dirty="0"/>
              <a:t>-configurou, exibe gráficos e correlações da temperatura e umidade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Segmento Laboratorial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470275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Sensor de 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Banco de dados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Aplicação Web/Mobile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88" y="360863"/>
            <a:ext cx="1905000" cy="1905000"/>
          </a:xfrm>
          <a:prstGeom prst="rect">
            <a:avLst/>
          </a:prstGeom>
        </p:spPr>
      </p:pic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Usuário final (Monitor)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77441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DHT11 ao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UNO, instalar a biblioteca DHT11 para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de um aplicativo que se comunica com o servidor de banco de dados do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7" y="3619503"/>
            <a:ext cx="4107332" cy="29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456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19</cp:revision>
  <dcterms:created xsi:type="dcterms:W3CDTF">2018-09-13T17:11:13Z</dcterms:created>
  <dcterms:modified xsi:type="dcterms:W3CDTF">2018-10-10T02:14:25Z</dcterms:modified>
</cp:coreProperties>
</file>