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1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9546-5F13-4627-99F6-4F002E8E13FB}" type="datetimeFigureOut">
              <a:rPr lang="pt-BR" smtClean="0"/>
              <a:t>09/10/2018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57A-86F0-4886-AFDF-4275CDE1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1.jpe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5" y="1024805"/>
            <a:ext cx="8994211" cy="3906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6" name="Imagem 5" descr="Resultado de imagem para bandtec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70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89410" y="2673826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</a:t>
            </a:r>
            <a:r>
              <a:rPr lang="pt-BR" dirty="0"/>
              <a:t> Angélica de </a:t>
            </a:r>
            <a:r>
              <a:rPr lang="pt-BR" dirty="0" err="1"/>
              <a:t>Cassoli</a:t>
            </a:r>
            <a:r>
              <a:rPr lang="pt-BR" dirty="0"/>
              <a:t> </a:t>
            </a:r>
            <a:r>
              <a:rPr lang="pt-BR" dirty="0" err="1" smtClean="0"/>
              <a:t>Mazia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</a:t>
            </a:r>
            <a:r>
              <a:rPr lang="pt-BR" dirty="0"/>
              <a:t> 28 anos </a:t>
            </a:r>
            <a:endParaRPr lang="pt-BR" dirty="0" smtClean="0"/>
          </a:p>
          <a:p>
            <a:r>
              <a:rPr lang="pt-BR" b="1" dirty="0" smtClean="0"/>
              <a:t>Experiência/Formação:</a:t>
            </a:r>
            <a:r>
              <a:rPr lang="pt-BR" dirty="0" smtClean="0"/>
              <a:t> Formada </a:t>
            </a:r>
            <a:r>
              <a:rPr lang="pt-BR" dirty="0"/>
              <a:t>em Bacharel em </a:t>
            </a:r>
            <a:r>
              <a:rPr lang="pt-BR" dirty="0" smtClean="0"/>
              <a:t>Marketing. Pouco </a:t>
            </a:r>
            <a:r>
              <a:rPr lang="pt-BR" dirty="0"/>
              <a:t>contato com tecnologia por meio de workshop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" y="2673827"/>
            <a:ext cx="1816864" cy="1816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" y="389741"/>
            <a:ext cx="1448503" cy="179290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89409" y="428317"/>
            <a:ext cx="39967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/>
              <a:t>Allan Tavares Nunes</a:t>
            </a:r>
          </a:p>
          <a:p>
            <a:r>
              <a:rPr lang="pt-BR" b="1" dirty="0"/>
              <a:t>Idade: </a:t>
            </a:r>
            <a:r>
              <a:rPr lang="pt-BR" dirty="0"/>
              <a:t>24 anos</a:t>
            </a:r>
          </a:p>
          <a:p>
            <a:r>
              <a:rPr lang="pt-BR" b="1" dirty="0"/>
              <a:t>Experiência/Formação: </a:t>
            </a:r>
            <a:r>
              <a:rPr lang="pt-BR" dirty="0"/>
              <a:t>Curso técnico em informática (Escola Senai de Informática – Santa Cecília). </a:t>
            </a:r>
            <a:r>
              <a:rPr lang="pt-BR" dirty="0" smtClean="0"/>
              <a:t>2 anos de experiência </a:t>
            </a:r>
            <a:r>
              <a:rPr lang="pt-BR" dirty="0"/>
              <a:t>em suporte 1º e 2º nível.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4799783"/>
            <a:ext cx="1795809" cy="179580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189408" y="4799783"/>
            <a:ext cx="3996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Nome</a:t>
            </a:r>
            <a:r>
              <a:rPr lang="pt-BR" b="1" dirty="0"/>
              <a:t>: </a:t>
            </a:r>
            <a:r>
              <a:rPr lang="pt-BR" dirty="0"/>
              <a:t>Lucas </a:t>
            </a:r>
            <a:r>
              <a:rPr lang="pt-BR" dirty="0" smtClean="0"/>
              <a:t>Ferrer </a:t>
            </a:r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 smtClean="0"/>
              <a:t>24</a:t>
            </a:r>
          </a:p>
          <a:p>
            <a:r>
              <a:rPr lang="pt-BR" b="1" dirty="0" smtClean="0"/>
              <a:t>Experiência/Formação: </a:t>
            </a:r>
            <a:r>
              <a:rPr lang="pt-BR" dirty="0" smtClean="0"/>
              <a:t>T.I. (ETEC Raposo Tavares). 5 </a:t>
            </a:r>
            <a:r>
              <a:rPr lang="pt-BR" dirty="0"/>
              <a:t>anos de experiência na área de infraestrutura de </a:t>
            </a:r>
            <a:r>
              <a:rPr lang="pt-BR" dirty="0" smtClean="0"/>
              <a:t>TI.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0" y="428317"/>
            <a:ext cx="1259170" cy="16754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881870" y="428317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Fernanda Coutinho</a:t>
            </a:r>
            <a:endParaRPr lang="pt-BR" dirty="0"/>
          </a:p>
          <a:p>
            <a:r>
              <a:rPr lang="pt-BR" b="1" dirty="0"/>
              <a:t>Idade: </a:t>
            </a:r>
            <a:r>
              <a:rPr lang="pt-BR" dirty="0" smtClean="0"/>
              <a:t>20 </a:t>
            </a:r>
            <a:r>
              <a:rPr lang="pt-BR" dirty="0"/>
              <a:t>anos</a:t>
            </a:r>
          </a:p>
          <a:p>
            <a:r>
              <a:rPr lang="pt-BR" b="1" dirty="0"/>
              <a:t>Experiência/Formação: </a:t>
            </a:r>
            <a:r>
              <a:rPr lang="pt-BR" dirty="0" smtClean="0"/>
              <a:t>Primeiro contato com informática na </a:t>
            </a:r>
            <a:r>
              <a:rPr lang="pt-BR" dirty="0" err="1" smtClean="0"/>
              <a:t>BandTec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841" y="2690862"/>
            <a:ext cx="1540029" cy="18784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81870" y="2690862"/>
            <a:ext cx="3996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Nome: </a:t>
            </a:r>
            <a:r>
              <a:rPr lang="pt-BR" dirty="0" smtClean="0"/>
              <a:t>Daniel </a:t>
            </a:r>
            <a:r>
              <a:rPr lang="pt-BR" dirty="0" err="1" smtClean="0"/>
              <a:t>Bertucci</a:t>
            </a:r>
            <a:endParaRPr lang="pt-BR" dirty="0" smtClean="0"/>
          </a:p>
          <a:p>
            <a:r>
              <a:rPr lang="pt-BR" b="1" dirty="0" smtClean="0"/>
              <a:t>Idade</a:t>
            </a:r>
            <a:r>
              <a:rPr lang="pt-BR" b="1" dirty="0"/>
              <a:t>: </a:t>
            </a:r>
            <a:r>
              <a:rPr lang="pt-BR" dirty="0"/>
              <a:t>19</a:t>
            </a:r>
            <a:r>
              <a:rPr lang="pt-BR" b="1" dirty="0"/>
              <a:t> </a:t>
            </a:r>
            <a:endParaRPr lang="pt-BR" b="1" dirty="0" smtClean="0"/>
          </a:p>
          <a:p>
            <a:r>
              <a:rPr lang="pt-BR" b="1" dirty="0" smtClean="0"/>
              <a:t>Experiência/Formação: </a:t>
            </a:r>
            <a:r>
              <a:rPr lang="pt-BR" dirty="0"/>
              <a:t>11 meses de curso em suporte e redes no </a:t>
            </a:r>
            <a:r>
              <a:rPr lang="pt-BR" dirty="0" smtClean="0"/>
              <a:t>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5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84112" y="93638"/>
            <a:ext cx="65553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Problema:</a:t>
            </a:r>
            <a:endParaRPr lang="pt-BR" sz="2400" dirty="0"/>
          </a:p>
          <a:p>
            <a:endParaRPr lang="pt-BR" sz="1600" dirty="0" smtClean="0"/>
          </a:p>
          <a:p>
            <a:r>
              <a:rPr lang="pt-BR" sz="1600" dirty="0"/>
              <a:t>Segundo entrevistas feitas com universitários as condições de preservação de suas pesquisas laboratoriais são arcaicas. Os pesquisadores anotavam as informações de temperatura e umidade em folhas de papel, prejudicando a confirmação de informações fidedignas. Além disso, era uma atividade que consumia tempo e esforço desnecessário, podendo assim prejudicar as amostras que necessitam de um monitoramento constante de temperatura e umidade e a própria pesquisa em si, como perda de informações e dados. </a:t>
            </a:r>
            <a:endParaRPr lang="pt-BR" sz="16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300352" y="2525073"/>
            <a:ext cx="653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Ideia:</a:t>
            </a:r>
          </a:p>
          <a:p>
            <a:endParaRPr lang="pt-BR" sz="1600" dirty="0" smtClean="0"/>
          </a:p>
          <a:p>
            <a:r>
              <a:rPr lang="pt-BR" sz="1600" dirty="0" smtClean="0"/>
              <a:t>Pensado </a:t>
            </a:r>
            <a:r>
              <a:rPr lang="pt-BR" sz="1600" dirty="0"/>
              <a:t>no ramo laboratorial, com ênfase na área da saúde, a </a:t>
            </a:r>
            <a:r>
              <a:rPr lang="pt-BR" sz="1600" b="1" dirty="0" err="1"/>
              <a:t>Monkeys</a:t>
            </a:r>
            <a:r>
              <a:rPr lang="pt-BR" sz="1600" b="1" dirty="0"/>
              <a:t> </a:t>
            </a:r>
            <a:r>
              <a:rPr lang="pt-BR" sz="1600" b="1" dirty="0" err="1"/>
              <a:t>Healthcare</a:t>
            </a:r>
            <a:r>
              <a:rPr lang="pt-BR" sz="1600" dirty="0"/>
              <a:t> monitora a temperatura e umidade em tempo real via </a:t>
            </a:r>
            <a:r>
              <a:rPr lang="pt-BR" sz="1600" dirty="0" err="1"/>
              <a:t>app</a:t>
            </a:r>
            <a:r>
              <a:rPr lang="pt-BR" sz="1600" dirty="0"/>
              <a:t> (smartphones e PC), alertando quando a temperatura e umidade não estão como o usuário deseja ou </a:t>
            </a:r>
            <a:r>
              <a:rPr lang="pt-BR" sz="1600" dirty="0" err="1"/>
              <a:t>pré</a:t>
            </a:r>
            <a:r>
              <a:rPr lang="pt-BR" sz="1600" dirty="0"/>
              <a:t>-configurou, exibe gráficos e correlações da temperatura e umidade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84112" y="4717774"/>
            <a:ext cx="78890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Ideais Bônus:</a:t>
            </a:r>
          </a:p>
          <a:p>
            <a:endParaRPr lang="pt-BR" sz="1600" dirty="0" smtClean="0"/>
          </a:p>
          <a:p>
            <a:r>
              <a:rPr lang="pt-BR" sz="1600" dirty="0" smtClean="0"/>
              <a:t>- Alertas de variações de temperatura indesejadas ou fora dos parâmetros impostos via SMS;</a:t>
            </a:r>
          </a:p>
          <a:p>
            <a:r>
              <a:rPr lang="pt-BR" sz="1600" dirty="0" smtClean="0"/>
              <a:t>- Aplicativo Mobile para acessar os dados remotamente;</a:t>
            </a:r>
          </a:p>
          <a:p>
            <a:r>
              <a:rPr lang="pt-BR" sz="1600" dirty="0" smtClean="0"/>
              <a:t>- Protótipo Móvel para transporte de órgãos e medicamentos. (Monitoramento GPS).</a:t>
            </a:r>
            <a:endParaRPr lang="pt-BR" sz="1600" dirty="0"/>
          </a:p>
        </p:txBody>
      </p:sp>
      <p:pic>
        <p:nvPicPr>
          <p:cNvPr id="1026" name="Picture 2" descr="Resultado de imagem para aler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" y="371422"/>
            <a:ext cx="2153651" cy="215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ampada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8" y="4717774"/>
            <a:ext cx="1832251" cy="18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2473404"/>
            <a:ext cx="1952332" cy="195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95846" y="225566"/>
            <a:ext cx="2988266" cy="2138647"/>
            <a:chOff x="653991" y="501522"/>
            <a:chExt cx="1986875" cy="1421970"/>
          </a:xfrm>
        </p:grpSpPr>
        <p:pic>
          <p:nvPicPr>
            <p:cNvPr id="1028" name="Picture 4" descr="Resultado de imagem para laboratorio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645" y="853271"/>
              <a:ext cx="1070221" cy="107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85737" y="501522"/>
              <a:ext cx="1070332" cy="1070332"/>
            </a:xfrm>
            <a:prstGeom prst="rect">
              <a:avLst/>
            </a:prstGeom>
          </p:spPr>
        </p:pic>
        <p:pic>
          <p:nvPicPr>
            <p:cNvPr id="1026" name="Picture 2" descr="Resultado de imagem para laboratorio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3991" y="623754"/>
              <a:ext cx="1299738" cy="129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44" y="1668589"/>
            <a:ext cx="4902619" cy="2129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9" y="4853524"/>
            <a:ext cx="1827413" cy="124365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114" y="6204122"/>
            <a:ext cx="1888872" cy="52404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22" y="4662682"/>
            <a:ext cx="1621041" cy="16148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88" y="4662682"/>
            <a:ext cx="1905000" cy="1905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82704" y="2317310"/>
            <a:ext cx="26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Segmento Laboratorial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" y="2891907"/>
            <a:ext cx="1278530" cy="127853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1190147" y="3470275"/>
            <a:ext cx="2729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cxnSp>
        <p:nvCxnSpPr>
          <p:cNvPr id="24" name="Conector angulado 23"/>
          <p:cNvCxnSpPr>
            <a:stCxn id="21" idx="2"/>
          </p:cNvCxnSpPr>
          <p:nvPr/>
        </p:nvCxnSpPr>
        <p:spPr>
          <a:xfrm rot="16200000" flipH="1">
            <a:off x="2571833" y="1928808"/>
            <a:ext cx="440237" cy="2017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 flipV="1">
            <a:off x="2370406" y="4206485"/>
            <a:ext cx="3877139" cy="448980"/>
          </a:xfrm>
          <a:prstGeom prst="bentConnector3">
            <a:avLst>
              <a:gd name="adj1" fmla="val 100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endCxn id="17" idx="0"/>
          </p:cNvCxnSpPr>
          <p:nvPr/>
        </p:nvCxnSpPr>
        <p:spPr>
          <a:xfrm rot="16200000" flipH="1">
            <a:off x="5727031" y="4142170"/>
            <a:ext cx="1041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do 42"/>
          <p:cNvCxnSpPr/>
          <p:nvPr/>
        </p:nvCxnSpPr>
        <p:spPr>
          <a:xfrm>
            <a:off x="6240883" y="4206488"/>
            <a:ext cx="3589920" cy="456193"/>
          </a:xfrm>
          <a:prstGeom prst="bentConnector3">
            <a:avLst>
              <a:gd name="adj1" fmla="val 99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71954" y="6301269"/>
            <a:ext cx="3814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Sensor de temperatura e umidade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315875" y="5941548"/>
            <a:ext cx="186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Banco de dados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531175" y="6289845"/>
            <a:ext cx="262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Aplicação Web/Mobile</a:t>
            </a: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88" y="360863"/>
            <a:ext cx="1905000" cy="1905000"/>
          </a:xfrm>
          <a:prstGeom prst="rect">
            <a:avLst/>
          </a:prstGeom>
        </p:spPr>
      </p:pic>
      <p:cxnSp>
        <p:nvCxnSpPr>
          <p:cNvPr id="50" name="Conector angulado 49"/>
          <p:cNvCxnSpPr>
            <a:endCxn id="56" idx="2"/>
          </p:cNvCxnSpPr>
          <p:nvPr/>
        </p:nvCxnSpPr>
        <p:spPr>
          <a:xfrm flipV="1">
            <a:off x="8117058" y="2717419"/>
            <a:ext cx="2381030" cy="424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9180708" y="2317309"/>
            <a:ext cx="2634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prstClr val="black"/>
                </a:solidFill>
              </a:rPr>
              <a:t>Usuário final (Monitor)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276620" y="349241"/>
            <a:ext cx="597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Arquitetura</a:t>
            </a:r>
            <a:endParaRPr lang="pt-BR" sz="4400" b="1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107" y="774410"/>
            <a:ext cx="6096000" cy="2862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Conectar sensor DHT11 ao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UNO, instalar a biblioteca DHT11 para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instalar o modulo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serialport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implementar o código para </a:t>
            </a:r>
            <a:r>
              <a:rPr lang="pt-BR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comunicação com a internet acontece por meio de cabo USB, conectar 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(depois dos sensores já conectados) a um computador com acesso à internet, e por meio de um aplicativo que se comunica com o servidor de banco de dados do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14" y="496151"/>
            <a:ext cx="3231569" cy="29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h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7" y="3992450"/>
            <a:ext cx="5027458" cy="25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07" y="3619503"/>
            <a:ext cx="4107332" cy="29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433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18</cp:revision>
  <dcterms:created xsi:type="dcterms:W3CDTF">2018-09-13T17:11:13Z</dcterms:created>
  <dcterms:modified xsi:type="dcterms:W3CDTF">2018-10-09T18:42:12Z</dcterms:modified>
</cp:coreProperties>
</file>