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9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2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8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4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56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0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3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7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6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49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19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5D29-725C-45D8-8474-BC0375527F89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DA75-EEDB-4575-9EA9-E5A5CEC8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7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Agrupar 67"/>
          <p:cNvGrpSpPr/>
          <p:nvPr/>
        </p:nvGrpSpPr>
        <p:grpSpPr>
          <a:xfrm>
            <a:off x="1257300" y="190500"/>
            <a:ext cx="3860800" cy="6527800"/>
            <a:chOff x="1257300" y="190500"/>
            <a:chExt cx="3860800" cy="6527800"/>
          </a:xfrm>
        </p:grpSpPr>
        <p:sp>
          <p:nvSpPr>
            <p:cNvPr id="4" name="Retângulo Arredondado 3"/>
            <p:cNvSpPr/>
            <p:nvPr/>
          </p:nvSpPr>
          <p:spPr>
            <a:xfrm>
              <a:off x="1257300" y="190500"/>
              <a:ext cx="3860800" cy="65278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temperatura</a:t>
              </a:r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689100" y="698500"/>
              <a:ext cx="3009900" cy="546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2921000" y="6248400"/>
              <a:ext cx="431800" cy="406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2819400" y="482600"/>
              <a:ext cx="8001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 flipV="1">
              <a:off x="2476500" y="419100"/>
              <a:ext cx="127000" cy="889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21" y="2341629"/>
              <a:ext cx="2675954" cy="1162367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1765004" y="3561907"/>
              <a:ext cx="2849526" cy="2243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1775637" y="3987209"/>
              <a:ext cx="283889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775637" y="4447951"/>
              <a:ext cx="283889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1765004" y="3668233"/>
              <a:ext cx="946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Usuário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79856" y="4124856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50000"/>
                    </a:schemeClr>
                  </a:solidFill>
                </a:rPr>
                <a:t>Senha</a:t>
              </a:r>
              <a:endParaRPr lang="pt-B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856073" y="4525776"/>
              <a:ext cx="2675954" cy="25887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Entrar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106805" y="4805916"/>
              <a:ext cx="22252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>
                      <a:lumMod val="50000"/>
                    </a:schemeClr>
                  </a:solidFill>
                </a:rPr>
                <a:t>Esqueceu seus dados de acesso?</a:t>
              </a:r>
              <a:endParaRPr lang="pt-B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268441" y="4996567"/>
              <a:ext cx="1838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</a:rPr>
                <a:t>Obtenha ajuda para entrar</a:t>
              </a:r>
              <a:endParaRPr lang="pt-BR" sz="1200" dirty="0">
                <a:solidFill>
                  <a:srgbClr val="C00000"/>
                </a:solidFill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963615" y="524157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>
                      <a:lumMod val="50000"/>
                    </a:schemeClr>
                  </a:solidFill>
                </a:rPr>
                <a:t>ou</a:t>
              </a:r>
              <a:endParaRPr lang="pt-B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1765004" y="5380074"/>
              <a:ext cx="127590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3214488" y="5380073"/>
              <a:ext cx="1400042" cy="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2058415" y="5443869"/>
              <a:ext cx="2258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bg1">
                      <a:lumMod val="50000"/>
                    </a:schemeClr>
                  </a:solidFill>
                </a:rPr>
                <a:t>Não tem uma conta? </a:t>
              </a:r>
              <a:r>
                <a:rPr lang="pt-BR" sz="1200" dirty="0" smtClean="0">
                  <a:solidFill>
                    <a:srgbClr val="C00000"/>
                  </a:solidFill>
                </a:rPr>
                <a:t>Cadastre-se</a:t>
              </a:r>
              <a:endParaRPr lang="pt-BR" sz="1200" dirty="0">
                <a:solidFill>
                  <a:srgbClr val="C00000"/>
                </a:solidFill>
              </a:endParaRPr>
            </a:p>
          </p:txBody>
        </p:sp>
        <p:sp>
          <p:nvSpPr>
            <p:cNvPr id="34" name="Fluxograma: Conector 33"/>
            <p:cNvSpPr/>
            <p:nvPr/>
          </p:nvSpPr>
          <p:spPr>
            <a:xfrm>
              <a:off x="3136900" y="312821"/>
              <a:ext cx="77588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9" name="Agrupar 48"/>
            <p:cNvGrpSpPr/>
            <p:nvPr/>
          </p:nvGrpSpPr>
          <p:grpSpPr>
            <a:xfrm>
              <a:off x="1640967" y="510733"/>
              <a:ext cx="3066049" cy="371509"/>
              <a:chOff x="5533856" y="648075"/>
              <a:chExt cx="3066049" cy="371509"/>
            </a:xfrm>
          </p:grpSpPr>
          <p:sp>
            <p:nvSpPr>
              <p:cNvPr id="50" name="Retângulo 49"/>
              <p:cNvSpPr/>
              <p:nvPr/>
            </p:nvSpPr>
            <p:spPr>
              <a:xfrm>
                <a:off x="5590005" y="832741"/>
                <a:ext cx="3009900" cy="14089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5533856" y="648075"/>
                <a:ext cx="47320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.....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6836904" y="788752"/>
                <a:ext cx="44595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900" dirty="0" smtClean="0">
                    <a:solidFill>
                      <a:schemeClr val="bg1"/>
                    </a:solidFill>
                  </a:rPr>
                  <a:t>15:00</a:t>
                </a:r>
                <a:endParaRPr lang="pt-BR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8386010" y="867092"/>
                <a:ext cx="156411" cy="57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4" name="Imagem 5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87" t="22636" r="18353" b="28062"/>
              <a:stretch/>
            </p:blipFill>
            <p:spPr>
              <a:xfrm flipH="1">
                <a:off x="5950913" y="847464"/>
                <a:ext cx="136967" cy="1141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774" y="869375"/>
              <a:ext cx="2965911" cy="1496690"/>
            </a:xfrm>
            <a:prstGeom prst="rect">
              <a:avLst/>
            </a:prstGeom>
          </p:spPr>
        </p:pic>
      </p:grpSp>
      <p:grpSp>
        <p:nvGrpSpPr>
          <p:cNvPr id="69" name="Agrupar 68"/>
          <p:cNvGrpSpPr/>
          <p:nvPr/>
        </p:nvGrpSpPr>
        <p:grpSpPr>
          <a:xfrm>
            <a:off x="6337300" y="173274"/>
            <a:ext cx="3860800" cy="6527800"/>
            <a:chOff x="6316711" y="225260"/>
            <a:chExt cx="3860800" cy="6527800"/>
          </a:xfrm>
        </p:grpSpPr>
        <p:sp>
          <p:nvSpPr>
            <p:cNvPr id="39" name="CaixaDeTexto 38"/>
            <p:cNvSpPr txBox="1"/>
            <p:nvPr/>
          </p:nvSpPr>
          <p:spPr>
            <a:xfrm>
              <a:off x="9071811" y="11670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43" name="Retângulo Arredondado 42"/>
            <p:cNvSpPr/>
            <p:nvPr/>
          </p:nvSpPr>
          <p:spPr>
            <a:xfrm>
              <a:off x="6316711" y="225260"/>
              <a:ext cx="3860800" cy="65278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6786478" y="698500"/>
              <a:ext cx="3009900" cy="546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/>
            <p:cNvSpPr/>
            <p:nvPr/>
          </p:nvSpPr>
          <p:spPr>
            <a:xfrm>
              <a:off x="8075528" y="6248400"/>
              <a:ext cx="431800" cy="406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Conector 45"/>
            <p:cNvSpPr/>
            <p:nvPr/>
          </p:nvSpPr>
          <p:spPr>
            <a:xfrm>
              <a:off x="8247111" y="358540"/>
              <a:ext cx="77588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reto 46"/>
            <p:cNvCxnSpPr/>
            <p:nvPr/>
          </p:nvCxnSpPr>
          <p:spPr>
            <a:xfrm>
              <a:off x="7885855" y="505391"/>
              <a:ext cx="8001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uxograma: Conector 47"/>
            <p:cNvSpPr/>
            <p:nvPr/>
          </p:nvSpPr>
          <p:spPr>
            <a:xfrm flipV="1">
              <a:off x="7577877" y="393700"/>
              <a:ext cx="127000" cy="889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728183" y="509858"/>
              <a:ext cx="3066049" cy="371509"/>
              <a:chOff x="5533856" y="648075"/>
              <a:chExt cx="3066049" cy="371509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5590005" y="832741"/>
                <a:ext cx="3009900" cy="14089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CaixaDeTexto 35"/>
              <p:cNvSpPr txBox="1"/>
              <p:nvPr/>
            </p:nvSpPr>
            <p:spPr>
              <a:xfrm>
                <a:off x="5533856" y="648075"/>
                <a:ext cx="47320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.....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6836904" y="788752"/>
                <a:ext cx="445956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900" dirty="0" smtClean="0">
                    <a:solidFill>
                      <a:schemeClr val="bg1"/>
                    </a:solidFill>
                  </a:rPr>
                  <a:t>15:00</a:t>
                </a:r>
                <a:endParaRPr lang="pt-BR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8386010" y="867092"/>
                <a:ext cx="156411" cy="57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1" name="Imagem 4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87" t="22636" r="18353" b="28062"/>
              <a:stretch/>
            </p:blipFill>
            <p:spPr>
              <a:xfrm flipH="1">
                <a:off x="5950913" y="847464"/>
                <a:ext cx="136967" cy="1141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383" y="858198"/>
              <a:ext cx="2675954" cy="1162367"/>
            </a:xfrm>
            <a:prstGeom prst="rect">
              <a:avLst/>
            </a:prstGeom>
          </p:spPr>
        </p:pic>
        <p:pic>
          <p:nvPicPr>
            <p:cNvPr id="60" name="Imagem 5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95" t="2879" r="9951"/>
            <a:stretch/>
          </p:blipFill>
          <p:spPr>
            <a:xfrm>
              <a:off x="7006118" y="4499937"/>
              <a:ext cx="565731" cy="1341624"/>
            </a:xfrm>
            <a:prstGeom prst="rect">
              <a:avLst/>
            </a:prstGeom>
          </p:spPr>
        </p:pic>
        <p:pic>
          <p:nvPicPr>
            <p:cNvPr id="61" name="Imagem 6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1891" r="52878"/>
            <a:stretch/>
          </p:blipFill>
          <p:spPr>
            <a:xfrm>
              <a:off x="7054207" y="2909711"/>
              <a:ext cx="469552" cy="1296702"/>
            </a:xfrm>
            <a:prstGeom prst="rect">
              <a:avLst/>
            </a:prstGeom>
          </p:spPr>
        </p:pic>
        <p:sp>
          <p:nvSpPr>
            <p:cNvPr id="62" name="CaixaDeTexto 61"/>
            <p:cNvSpPr txBox="1"/>
            <p:nvPr/>
          </p:nvSpPr>
          <p:spPr>
            <a:xfrm>
              <a:off x="7941051" y="3147342"/>
              <a:ext cx="1132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FF0000"/>
                  </a:solidFill>
                </a:rPr>
                <a:t>Temperatura</a:t>
              </a:r>
              <a:endParaRPr lang="pt-B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8041616" y="4648319"/>
              <a:ext cx="86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Umidade</a:t>
              </a:r>
              <a:endParaRPr lang="pt-BR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8075528" y="3351265"/>
              <a:ext cx="10295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 smtClean="0">
                  <a:solidFill>
                    <a:srgbClr val="FF0000"/>
                  </a:solidFill>
                </a:rPr>
                <a:t>16°</a:t>
              </a:r>
              <a:endParaRPr lang="pt-BR" sz="4000" dirty="0">
                <a:solidFill>
                  <a:srgbClr val="FF0000"/>
                </a:solidFill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7993481" y="4816806"/>
              <a:ext cx="13311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 smtClean="0">
                  <a:solidFill>
                    <a:srgbClr val="0070C0"/>
                  </a:solidFill>
                </a:rPr>
                <a:t>48%</a:t>
              </a:r>
              <a:endParaRPr lang="pt-BR" sz="4000" dirty="0">
                <a:solidFill>
                  <a:srgbClr val="0070C0"/>
                </a:solidFill>
              </a:endParaRPr>
            </a:p>
          </p:txBody>
        </p:sp>
        <p:sp>
          <p:nvSpPr>
            <p:cNvPr id="66" name="Retângulo Arredondado 65"/>
            <p:cNvSpPr/>
            <p:nvPr/>
          </p:nvSpPr>
          <p:spPr>
            <a:xfrm>
              <a:off x="6838361" y="2844380"/>
              <a:ext cx="2895087" cy="14186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Retângulo Arredondado 65"/>
          <p:cNvSpPr/>
          <p:nvPr/>
        </p:nvSpPr>
        <p:spPr>
          <a:xfrm>
            <a:off x="6858950" y="4386683"/>
            <a:ext cx="2895087" cy="141869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381" y="1756485"/>
            <a:ext cx="2528834" cy="10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Allan</cp:lastModifiedBy>
  <cp:revision>15</cp:revision>
  <dcterms:created xsi:type="dcterms:W3CDTF">2018-10-10T17:30:56Z</dcterms:created>
  <dcterms:modified xsi:type="dcterms:W3CDTF">2018-10-10T19:22:41Z</dcterms:modified>
</cp:coreProperties>
</file>