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8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81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0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04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60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6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4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2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8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7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2470-F9E5-4CC4-8E44-DB18674204C7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CEAE-11EC-44A2-AE5B-4EABA76E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31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95846" y="225566"/>
            <a:ext cx="2988266" cy="2138647"/>
            <a:chOff x="653991" y="501522"/>
            <a:chExt cx="1986875" cy="1421970"/>
          </a:xfrm>
        </p:grpSpPr>
        <p:pic>
          <p:nvPicPr>
            <p:cNvPr id="1028" name="Picture 4" descr="Resultado de imagem para laboratorio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645" y="853271"/>
              <a:ext cx="1070221" cy="107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5737" y="501522"/>
              <a:ext cx="1070332" cy="1070332"/>
            </a:xfrm>
            <a:prstGeom prst="rect">
              <a:avLst/>
            </a:prstGeom>
          </p:spPr>
        </p:pic>
        <p:pic>
          <p:nvPicPr>
            <p:cNvPr id="1026" name="Picture 2" descr="Resultado de imagem para laboratorio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3991" y="623754"/>
              <a:ext cx="1299738" cy="129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44" y="1668589"/>
            <a:ext cx="4902619" cy="21295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9" y="4853524"/>
            <a:ext cx="1827413" cy="124365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114" y="6204122"/>
            <a:ext cx="1888872" cy="52404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022" y="4662682"/>
            <a:ext cx="1621041" cy="16148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88" y="4662682"/>
            <a:ext cx="1905000" cy="1905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704" y="2317310"/>
            <a:ext cx="26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Segmento Laboratorial</a:t>
            </a: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" y="2891907"/>
            <a:ext cx="1278530" cy="127853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1190147" y="3470275"/>
            <a:ext cx="2729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Temperatura e umidade</a:t>
            </a:r>
            <a:endParaRPr lang="pt-BR" dirty="0"/>
          </a:p>
        </p:txBody>
      </p:sp>
      <p:cxnSp>
        <p:nvCxnSpPr>
          <p:cNvPr id="24" name="Conector angulado 23"/>
          <p:cNvCxnSpPr>
            <a:stCxn id="21" idx="2"/>
          </p:cNvCxnSpPr>
          <p:nvPr/>
        </p:nvCxnSpPr>
        <p:spPr>
          <a:xfrm rot="16200000" flipH="1">
            <a:off x="2571833" y="1928808"/>
            <a:ext cx="440237" cy="2017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 flipV="1">
            <a:off x="2370406" y="4206485"/>
            <a:ext cx="3877139" cy="448980"/>
          </a:xfrm>
          <a:prstGeom prst="bentConnector3">
            <a:avLst>
              <a:gd name="adj1" fmla="val 100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endCxn id="17" idx="0"/>
          </p:cNvCxnSpPr>
          <p:nvPr/>
        </p:nvCxnSpPr>
        <p:spPr>
          <a:xfrm rot="16200000" flipH="1">
            <a:off x="5727031" y="4142170"/>
            <a:ext cx="1041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>
            <a:off x="6240883" y="4206488"/>
            <a:ext cx="3589920" cy="456193"/>
          </a:xfrm>
          <a:prstGeom prst="bentConnector3">
            <a:avLst>
              <a:gd name="adj1" fmla="val 99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71954" y="6301269"/>
            <a:ext cx="3814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Sensor de temperatura e umidade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315875" y="5941548"/>
            <a:ext cx="186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Banco de dados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8531175" y="6289845"/>
            <a:ext cx="2620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Aplicação Web/Mobile</a:t>
            </a:r>
            <a:endParaRPr lang="pt-BR" dirty="0"/>
          </a:p>
        </p:txBody>
      </p:sp>
      <p:cxnSp>
        <p:nvCxnSpPr>
          <p:cNvPr id="50" name="Conector angulado 49"/>
          <p:cNvCxnSpPr>
            <a:endCxn id="56" idx="2"/>
          </p:cNvCxnSpPr>
          <p:nvPr/>
        </p:nvCxnSpPr>
        <p:spPr>
          <a:xfrm flipV="1">
            <a:off x="8117058" y="2717419"/>
            <a:ext cx="2381030" cy="424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9180708" y="2317309"/>
            <a:ext cx="2634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Usuário final (Monitor)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276620" y="349241"/>
            <a:ext cx="597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Arquitetura</a:t>
            </a:r>
            <a:endParaRPr lang="pt-BR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Resultado de imagem para scientist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123" y="-122408"/>
            <a:ext cx="2473741" cy="24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78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9</cp:revision>
  <dcterms:created xsi:type="dcterms:W3CDTF">2018-10-05T20:16:11Z</dcterms:created>
  <dcterms:modified xsi:type="dcterms:W3CDTF">2018-10-10T21:11:53Z</dcterms:modified>
</cp:coreProperties>
</file>