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2D5E-0C38-4B27-AC90-4A8B71D8BA5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8BCF-2E69-47E9-B858-954DDD2A0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12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2D5E-0C38-4B27-AC90-4A8B71D8BA5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8BCF-2E69-47E9-B858-954DDD2A0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06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2D5E-0C38-4B27-AC90-4A8B71D8BA5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8BCF-2E69-47E9-B858-954DDD2A0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31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2D5E-0C38-4B27-AC90-4A8B71D8BA5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8BCF-2E69-47E9-B858-954DDD2A07A2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728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2D5E-0C38-4B27-AC90-4A8B71D8BA5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8BCF-2E69-47E9-B858-954DDD2A0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38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2D5E-0C38-4B27-AC90-4A8B71D8BA5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8BCF-2E69-47E9-B858-954DDD2A0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53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2D5E-0C38-4B27-AC90-4A8B71D8BA5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8BCF-2E69-47E9-B858-954DDD2A0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837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2D5E-0C38-4B27-AC90-4A8B71D8BA5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8BCF-2E69-47E9-B858-954DDD2A0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915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2D5E-0C38-4B27-AC90-4A8B71D8BA5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8BCF-2E69-47E9-B858-954DDD2A0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43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2D5E-0C38-4B27-AC90-4A8B71D8BA5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8BCF-2E69-47E9-B858-954DDD2A0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34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2D5E-0C38-4B27-AC90-4A8B71D8BA5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8BCF-2E69-47E9-B858-954DDD2A0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9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2D5E-0C38-4B27-AC90-4A8B71D8BA5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8BCF-2E69-47E9-B858-954DDD2A0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4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2D5E-0C38-4B27-AC90-4A8B71D8BA5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8BCF-2E69-47E9-B858-954DDD2A0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52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2D5E-0C38-4B27-AC90-4A8B71D8BA5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8BCF-2E69-47E9-B858-954DDD2A0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69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2D5E-0C38-4B27-AC90-4A8B71D8BA5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8BCF-2E69-47E9-B858-954DDD2A0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76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2D5E-0C38-4B27-AC90-4A8B71D8BA5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8BCF-2E69-47E9-B858-954DDD2A0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92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2D5E-0C38-4B27-AC90-4A8B71D8BA5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8BCF-2E69-47E9-B858-954DDD2A0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78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6C2D5E-0C38-4B27-AC90-4A8B71D8BA54}" type="datetimeFigureOut">
              <a:rPr lang="pt-BR" smtClean="0"/>
              <a:t>08/08/2018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38BCF-2E69-47E9-B858-954DDD2A0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50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8972" y="731520"/>
            <a:ext cx="7554351" cy="1645920"/>
          </a:xfrm>
        </p:spPr>
        <p:txBody>
          <a:bodyPr>
            <a:noAutofit/>
          </a:bodyPr>
          <a:lstStyle/>
          <a:p>
            <a:r>
              <a:rPr lang="pt-BR" sz="5500" b="1" dirty="0" smtClean="0"/>
              <a:t>Estudo Comparativo:</a:t>
            </a:r>
            <a:r>
              <a:rPr lang="pt-BR" sz="5000" b="1" dirty="0" smtClean="0"/>
              <a:t> </a:t>
            </a:r>
            <a:r>
              <a:rPr lang="pt-BR" sz="4600" dirty="0" smtClean="0"/>
              <a:t>Celular x Computador</a:t>
            </a:r>
            <a:endParaRPr lang="pt-BR" sz="4600" dirty="0"/>
          </a:p>
        </p:txBody>
      </p:sp>
      <p:sp>
        <p:nvSpPr>
          <p:cNvPr id="5" name="Retângulo 4"/>
          <p:cNvSpPr/>
          <p:nvPr/>
        </p:nvSpPr>
        <p:spPr>
          <a:xfrm>
            <a:off x="1252023" y="2940148"/>
            <a:ext cx="9073663" cy="2827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Funcionalidades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Processadores atuais, tecnologia e principal vantagem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Projeto – Condições técnicas e Investimento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582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23557" y="407964"/>
            <a:ext cx="11141612" cy="844061"/>
          </a:xfrm>
        </p:spPr>
        <p:txBody>
          <a:bodyPr/>
          <a:lstStyle/>
          <a:p>
            <a:r>
              <a:rPr lang="pt-BR" sz="3900" dirty="0" smtClean="0"/>
              <a:t>    Funcionalidades – Celular </a:t>
            </a:r>
            <a:r>
              <a:rPr lang="pt-BR" sz="3900" dirty="0" err="1" smtClean="0"/>
              <a:t>vs</a:t>
            </a:r>
            <a:r>
              <a:rPr lang="pt-BR" sz="3900" dirty="0" smtClean="0"/>
              <a:t> Computador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80" y="1700258"/>
            <a:ext cx="5226168" cy="4783981"/>
          </a:xfrm>
          <a:ln>
            <a:noFill/>
          </a:ln>
        </p:spPr>
        <p:txBody>
          <a:bodyPr/>
          <a:lstStyle/>
          <a:p>
            <a:r>
              <a:rPr lang="pt-BR" dirty="0" smtClean="0"/>
              <a:t>Celular: Xiaomi Mix 2S</a:t>
            </a:r>
          </a:p>
          <a:p>
            <a:r>
              <a:rPr lang="pt-BR" dirty="0" smtClean="0"/>
              <a:t>64 Bits</a:t>
            </a:r>
          </a:p>
          <a:p>
            <a:r>
              <a:rPr lang="pt-BR" dirty="0" smtClean="0"/>
              <a:t>SO: Android 7.1</a:t>
            </a:r>
          </a:p>
          <a:p>
            <a:r>
              <a:rPr lang="pt-BR" dirty="0" smtClean="0"/>
              <a:t>RAM: 6 GB</a:t>
            </a:r>
          </a:p>
          <a:p>
            <a:r>
              <a:rPr lang="pt-BR" dirty="0" smtClean="0"/>
              <a:t>Core (Hz): 8 Cores – 2.2 GHz</a:t>
            </a:r>
          </a:p>
          <a:p>
            <a:r>
              <a:rPr lang="pt-BR" dirty="0" smtClean="0"/>
              <a:t>HD: 256 GB</a:t>
            </a:r>
          </a:p>
          <a:p>
            <a:r>
              <a:rPr lang="pt-BR" dirty="0" smtClean="0"/>
              <a:t>GPU: Adreno 540</a:t>
            </a:r>
          </a:p>
          <a:p>
            <a:r>
              <a:rPr lang="pt-BR" dirty="0" smtClean="0"/>
              <a:t>Bateria: Aprox. 14 horas</a:t>
            </a:r>
          </a:p>
          <a:p>
            <a:r>
              <a:rPr lang="pt-BR" dirty="0" smtClean="0"/>
              <a:t>Sensores: GPS, Acelerômetro, Giroscópio, Bússola, Impressão digital, NFC, Wireless, Bluetooth.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390831" y="1700257"/>
            <a:ext cx="5801169" cy="47839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smtClean="0"/>
              <a:t>Notebook: Samsung Essentials E21</a:t>
            </a:r>
          </a:p>
          <a:p>
            <a:r>
              <a:rPr lang="pt-BR" dirty="0" smtClean="0"/>
              <a:t>64 Bits</a:t>
            </a:r>
          </a:p>
          <a:p>
            <a:r>
              <a:rPr lang="pt-BR" dirty="0" smtClean="0"/>
              <a:t>SO: Windows 10</a:t>
            </a:r>
          </a:p>
          <a:p>
            <a:r>
              <a:rPr lang="pt-BR" dirty="0" smtClean="0"/>
              <a:t>RAM: 4 GB</a:t>
            </a:r>
          </a:p>
          <a:p>
            <a:r>
              <a:rPr lang="pt-BR" dirty="0" smtClean="0"/>
              <a:t>CPU: Celeron Dual Core – 1.8 GHz</a:t>
            </a:r>
          </a:p>
          <a:p>
            <a:r>
              <a:rPr lang="pt-BR" dirty="0" smtClean="0"/>
              <a:t>HD: 500 GB </a:t>
            </a:r>
          </a:p>
          <a:p>
            <a:r>
              <a:rPr lang="pt-BR" dirty="0" smtClean="0"/>
              <a:t>GPU Integrada Intel HD Graphics 610</a:t>
            </a:r>
          </a:p>
          <a:p>
            <a:r>
              <a:rPr lang="pt-BR" dirty="0" smtClean="0"/>
              <a:t>Bateria: Aprox. 8 horas</a:t>
            </a:r>
          </a:p>
          <a:p>
            <a:r>
              <a:rPr lang="pt-BR" dirty="0" smtClean="0"/>
              <a:t>Sensores: Wi-Fi, Bluetooth 4.1, LAN.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01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6538" y="590842"/>
            <a:ext cx="11862410" cy="1280161"/>
          </a:xfrm>
        </p:spPr>
        <p:txBody>
          <a:bodyPr/>
          <a:lstStyle/>
          <a:p>
            <a:r>
              <a:rPr lang="pt-BR" dirty="0" smtClean="0"/>
              <a:t>Processadores, tecnologia e principal vantagem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7891" y="2662517"/>
            <a:ext cx="5255284" cy="4195481"/>
          </a:xfrm>
        </p:spPr>
        <p:txBody>
          <a:bodyPr/>
          <a:lstStyle/>
          <a:p>
            <a:r>
              <a:rPr lang="pt-BR" dirty="0" err="1" smtClean="0"/>
              <a:t>Ryzen</a:t>
            </a:r>
            <a:r>
              <a:rPr lang="pt-BR" dirty="0" smtClean="0"/>
              <a:t> 7 1800x</a:t>
            </a:r>
          </a:p>
          <a:p>
            <a:r>
              <a:rPr lang="pt-BR" dirty="0" smtClean="0"/>
              <a:t>CS: 3.6 GHz x 8</a:t>
            </a:r>
          </a:p>
          <a:p>
            <a:r>
              <a:rPr lang="pt-BR" dirty="0" smtClean="0"/>
              <a:t>Threads: 16</a:t>
            </a:r>
          </a:p>
          <a:p>
            <a:r>
              <a:rPr lang="pt-BR" dirty="0" smtClean="0"/>
              <a:t>Temperatura: Aprox. 95ºC</a:t>
            </a:r>
          </a:p>
          <a:p>
            <a:r>
              <a:rPr lang="pt-BR" dirty="0" smtClean="0"/>
              <a:t>Suporte em virtualização: +/-</a:t>
            </a:r>
          </a:p>
          <a:p>
            <a:r>
              <a:rPr lang="pt-BR" dirty="0" smtClean="0"/>
              <a:t>L2: 4 MB/8</a:t>
            </a:r>
          </a:p>
          <a:p>
            <a:r>
              <a:rPr lang="pt-BR" dirty="0" smtClean="0"/>
              <a:t>L3: 16 MB/8 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260795" y="2662518"/>
            <a:ext cx="525528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smtClean="0"/>
              <a:t>Core i7 6700K</a:t>
            </a:r>
          </a:p>
          <a:p>
            <a:r>
              <a:rPr lang="pt-BR" dirty="0" smtClean="0"/>
              <a:t>CS: 4 GHz x 4 Cores </a:t>
            </a:r>
          </a:p>
          <a:p>
            <a:r>
              <a:rPr lang="pt-BR" dirty="0" smtClean="0"/>
              <a:t>Threads: 8</a:t>
            </a:r>
          </a:p>
          <a:p>
            <a:r>
              <a:rPr lang="pt-BR" dirty="0" smtClean="0"/>
              <a:t>Temperatura: Aprox. 64ºC</a:t>
            </a:r>
          </a:p>
          <a:p>
            <a:r>
              <a:rPr lang="pt-BR" dirty="0" smtClean="0"/>
              <a:t>Suporte em virtualização: Sim</a:t>
            </a:r>
            <a:endParaRPr lang="pt-BR" dirty="0"/>
          </a:p>
          <a:p>
            <a:r>
              <a:rPr lang="pt-BR" dirty="0"/>
              <a:t>L2: </a:t>
            </a:r>
            <a:r>
              <a:rPr lang="pt-BR" dirty="0" smtClean="0"/>
              <a:t>1 </a:t>
            </a:r>
            <a:r>
              <a:rPr lang="pt-BR" dirty="0"/>
              <a:t>MB/4</a:t>
            </a:r>
          </a:p>
          <a:p>
            <a:r>
              <a:rPr lang="pt-BR" dirty="0" smtClean="0"/>
              <a:t>L3: </a:t>
            </a:r>
            <a:r>
              <a:rPr lang="pt-BR" dirty="0"/>
              <a:t>8 MB/4 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92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2" y="255770"/>
            <a:ext cx="8300940" cy="1108796"/>
          </a:xfrm>
        </p:spPr>
        <p:txBody>
          <a:bodyPr/>
          <a:lstStyle/>
          <a:p>
            <a:r>
              <a:rPr lang="pt-BR" sz="3200" dirty="0" smtClean="0"/>
              <a:t>Projeto: Condições técnicas e investimento 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6111" y="1603717"/>
            <a:ext cx="10045335" cy="5008097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latin typeface="Century Gothic (Títulos)"/>
              </a:rPr>
              <a:t>5 * LG 22V280-L</a:t>
            </a:r>
          </a:p>
          <a:p>
            <a:r>
              <a:rPr lang="pt-BR" dirty="0">
                <a:latin typeface="Century Gothic (Títulos)"/>
              </a:rPr>
              <a:t>ALL IN ONE Celeron QUAD CORE 1,1 </a:t>
            </a:r>
            <a:r>
              <a:rPr lang="pt-BR" dirty="0" smtClean="0">
                <a:latin typeface="Century Gothic (Títulos)"/>
              </a:rPr>
              <a:t>GHz</a:t>
            </a:r>
            <a:endParaRPr lang="pt-BR" dirty="0">
              <a:latin typeface="Century Gothic (Títulos)"/>
            </a:endParaRPr>
          </a:p>
          <a:p>
            <a:r>
              <a:rPr lang="pt-BR" dirty="0">
                <a:latin typeface="Century Gothic (Títulos)"/>
              </a:rPr>
              <a:t>4 </a:t>
            </a:r>
            <a:r>
              <a:rPr lang="pt-BR" dirty="0" smtClean="0">
                <a:latin typeface="Century Gothic (Títulos)"/>
              </a:rPr>
              <a:t>GB RAM </a:t>
            </a:r>
            <a:r>
              <a:rPr lang="pt-BR" dirty="0">
                <a:latin typeface="Century Gothic (Títulos)"/>
              </a:rPr>
              <a:t>DDR4  |  500 </a:t>
            </a:r>
            <a:r>
              <a:rPr lang="pt-BR" dirty="0" smtClean="0">
                <a:latin typeface="Century Gothic (Títulos)"/>
              </a:rPr>
              <a:t>GB </a:t>
            </a:r>
            <a:r>
              <a:rPr lang="pt-BR" dirty="0">
                <a:latin typeface="Century Gothic (Títulos)"/>
              </a:rPr>
              <a:t>HD  </a:t>
            </a:r>
          </a:p>
          <a:p>
            <a:endParaRPr lang="pt-BR" dirty="0">
              <a:latin typeface="Century Gothic (Títulos)"/>
            </a:endParaRPr>
          </a:p>
          <a:p>
            <a:r>
              <a:rPr lang="pt-BR" dirty="0">
                <a:latin typeface="Century Gothic (Títulos)"/>
              </a:rPr>
              <a:t>Valor R$ 1.650,00</a:t>
            </a:r>
          </a:p>
          <a:p>
            <a:endParaRPr lang="pt-BR" dirty="0">
              <a:latin typeface="Century Gothic (Títulos)"/>
            </a:endParaRPr>
          </a:p>
          <a:p>
            <a:r>
              <a:rPr lang="pt-BR" dirty="0">
                <a:latin typeface="Century Gothic (Títulos)"/>
              </a:rPr>
              <a:t>1 * LG 24V570-C</a:t>
            </a:r>
          </a:p>
          <a:p>
            <a:r>
              <a:rPr lang="pt-BR" dirty="0">
                <a:latin typeface="Century Gothic (Títulos)"/>
              </a:rPr>
              <a:t>ALL IN ONE I3 3.1 </a:t>
            </a:r>
            <a:r>
              <a:rPr lang="pt-BR" dirty="0" smtClean="0">
                <a:latin typeface="Century Gothic (Títulos)"/>
              </a:rPr>
              <a:t>GHz</a:t>
            </a:r>
            <a:endParaRPr lang="pt-BR" dirty="0">
              <a:latin typeface="Century Gothic (Títulos)"/>
            </a:endParaRPr>
          </a:p>
          <a:p>
            <a:r>
              <a:rPr lang="pt-BR" dirty="0">
                <a:latin typeface="Century Gothic (Títulos)"/>
              </a:rPr>
              <a:t>4 </a:t>
            </a:r>
            <a:r>
              <a:rPr lang="pt-BR" dirty="0" smtClean="0">
                <a:latin typeface="Century Gothic (Títulos)"/>
              </a:rPr>
              <a:t>GB </a:t>
            </a:r>
            <a:r>
              <a:rPr lang="pt-BR" dirty="0">
                <a:latin typeface="Century Gothic (Títulos)"/>
              </a:rPr>
              <a:t>RAM DDR4  | 1 Tb HD</a:t>
            </a:r>
          </a:p>
          <a:p>
            <a:endParaRPr lang="pt-BR" dirty="0">
              <a:latin typeface="Century Gothic (Títulos)"/>
            </a:endParaRPr>
          </a:p>
          <a:p>
            <a:r>
              <a:rPr lang="pt-BR" dirty="0">
                <a:latin typeface="Century Gothic (Títulos)"/>
              </a:rPr>
              <a:t>Valor R</a:t>
            </a:r>
            <a:r>
              <a:rPr lang="pt-BR" dirty="0" smtClean="0">
                <a:latin typeface="Century Gothic (Títulos)"/>
              </a:rPr>
              <a:t>$ 2.750,00</a:t>
            </a:r>
            <a:endParaRPr lang="pt-BR" dirty="0">
              <a:latin typeface="Century Gothic (Títulos)"/>
            </a:endParaRPr>
          </a:p>
          <a:p>
            <a:endParaRPr lang="pt-BR" dirty="0">
              <a:latin typeface="Century Gothic (Títulos)"/>
            </a:endParaRPr>
          </a:p>
          <a:p>
            <a:r>
              <a:rPr lang="pt-BR" dirty="0">
                <a:latin typeface="Century Gothic (Títulos)"/>
              </a:rPr>
              <a:t>Total R$ 11.000,00</a:t>
            </a:r>
          </a:p>
          <a:p>
            <a:endParaRPr lang="pt-BR" dirty="0">
              <a:latin typeface="Century Gothic (Títulos)"/>
            </a:endParaRPr>
          </a:p>
          <a:p>
            <a:endParaRPr lang="pt-BR" dirty="0">
              <a:latin typeface="Century Gothic (Títulos)"/>
            </a:endParaRPr>
          </a:p>
        </p:txBody>
      </p:sp>
      <p:pic>
        <p:nvPicPr>
          <p:cNvPr id="3084" name="Picture 12" descr="Resultado de imagem para lg 22v280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929" y="1364566"/>
            <a:ext cx="441007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3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wifi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90" y="595323"/>
            <a:ext cx="2856594" cy="210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office 3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32" y="290087"/>
            <a:ext cx="2714234" cy="271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49056" y="3996062"/>
            <a:ext cx="5022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Office 365 Business Premium = R$ 48,40 </a:t>
            </a:r>
            <a:r>
              <a:rPr lang="pt-BR" dirty="0"/>
              <a:t>*</a:t>
            </a:r>
            <a:r>
              <a:rPr lang="pt-BR" dirty="0" smtClean="0"/>
              <a:t> 6 * 12 = R$ 3.484,00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672777" y="3949895"/>
            <a:ext cx="421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Internet Tim 150mb 60up = R$ 160,00</a:t>
            </a: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2538262" y="5157080"/>
            <a:ext cx="63722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/>
              <a:t>TOTALIZANDO APROXIMADAMENTE </a:t>
            </a:r>
            <a:br>
              <a:rPr lang="pt-BR" sz="2800" dirty="0" smtClean="0"/>
            </a:br>
            <a:r>
              <a:rPr lang="pt-BR" sz="2800" dirty="0" smtClean="0"/>
              <a:t>R$ 14.600,00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9284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22290" y="2579077"/>
            <a:ext cx="8946541" cy="187334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dirty="0" smtClean="0"/>
              <a:t>Allan Tavares – RA 52001</a:t>
            </a:r>
          </a:p>
          <a:p>
            <a:pPr algn="ctr"/>
            <a:r>
              <a:rPr lang="pt-BR" dirty="0" smtClean="0"/>
              <a:t>Fernanda Coutinho – RA 52097</a:t>
            </a:r>
          </a:p>
          <a:p>
            <a:pPr algn="ctr"/>
            <a:r>
              <a:rPr lang="pt-BR" dirty="0" smtClean="0"/>
              <a:t>Lucas Bezerra – RA 52029</a:t>
            </a:r>
          </a:p>
          <a:p>
            <a:pPr algn="ctr"/>
            <a:r>
              <a:rPr lang="pt-BR" dirty="0" smtClean="0"/>
              <a:t>Lucas Ferrer –  RA 52102 </a:t>
            </a:r>
          </a:p>
          <a:p>
            <a:pPr algn="ctr"/>
            <a:r>
              <a:rPr lang="pt-BR" dirty="0" smtClean="0"/>
              <a:t>Vinícius Ruiz – RA 52106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243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305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Century Gothic (Títulos)</vt:lpstr>
      <vt:lpstr>Wingdings 3</vt:lpstr>
      <vt:lpstr>Íon</vt:lpstr>
      <vt:lpstr>Estudo Comparativo: Celular x Computador</vt:lpstr>
      <vt:lpstr>    Funcionalidades – Celular vs Computador</vt:lpstr>
      <vt:lpstr>Processadores, tecnologia e principal vantagem</vt:lpstr>
      <vt:lpstr>Projeto: Condições técnicas e investimento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Comparativo: Celular x C</dc:title>
  <dc:creator>Aluno</dc:creator>
  <cp:lastModifiedBy>Aluno</cp:lastModifiedBy>
  <cp:revision>11</cp:revision>
  <dcterms:created xsi:type="dcterms:W3CDTF">2018-08-08T19:35:37Z</dcterms:created>
  <dcterms:modified xsi:type="dcterms:W3CDTF">2018-08-08T21:08:35Z</dcterms:modified>
</cp:coreProperties>
</file>