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6683" y="732368"/>
            <a:ext cx="9956800" cy="893232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 CONTROLE DE TEMPERATURA E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UMIDADE DOS ALIMENTOS</a:t>
            </a:r>
            <a:endParaRPr lang="pt-B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2254" y="2717800"/>
            <a:ext cx="882565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Allan Tavares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Fernanda Coutinho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Gabriel Scheneider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Larissa Alves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Michelle Vieira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8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4977" y="495299"/>
            <a:ext cx="10427446" cy="1119781"/>
          </a:xfrm>
        </p:spPr>
        <p:txBody>
          <a:bodyPr/>
          <a:lstStyle/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endParaRPr lang="pt-BR" sz="3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uxograma: Processo 3"/>
          <p:cNvSpPr/>
          <p:nvPr/>
        </p:nvSpPr>
        <p:spPr>
          <a:xfrm>
            <a:off x="1187450" y="3759200"/>
            <a:ext cx="9340850" cy="76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1155711" y="3625850"/>
            <a:ext cx="292100" cy="3238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63522" y="39497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3944326" y="3658790"/>
            <a:ext cx="292100" cy="3238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/>
          <p:cNvSpPr/>
          <p:nvPr/>
        </p:nvSpPr>
        <p:spPr>
          <a:xfrm>
            <a:off x="6884832" y="3625850"/>
            <a:ext cx="279799" cy="31273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83227" y="3178849"/>
            <a:ext cx="141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92236" y="4010421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uxograma: Conector 10"/>
          <p:cNvSpPr/>
          <p:nvPr/>
        </p:nvSpPr>
        <p:spPr>
          <a:xfrm>
            <a:off x="10236200" y="3642519"/>
            <a:ext cx="292100" cy="32385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9340092" y="318406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lang="pt-B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 Lavoura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3073400"/>
            <a:ext cx="8825659" cy="2679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Temperaturas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específicas;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Umidade do solo e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Preparo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adubo;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Saúde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plantação.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 de Alimentos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3136900"/>
            <a:ext cx="8825659" cy="22352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Transporte e armazenamento. (Saída das industrias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Monitoramento: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  - Alteração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  - Alimentos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extremamente sensíveis a variações de temperatura e 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umidade;</a:t>
            </a:r>
          </a:p>
          <a:p>
            <a:pPr lvl="0">
              <a:lnSpc>
                <a:spcPct val="150000"/>
              </a:lnSpc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impacto da temperatura.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4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Preparo do local – Esterilização do ambiente para o recebimento 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alimento;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Controle de temperatura – Controle em malha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fechada.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38600"/>
            <a:ext cx="4533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52901" y="3486150"/>
            <a:ext cx="7353300" cy="2247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base a forma com que foi armazenado;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preparo;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Armazenamento após preparo.</a:t>
            </a:r>
          </a:p>
          <a:p>
            <a:endParaRPr lang="pt-BR" dirty="0"/>
          </a:p>
        </p:txBody>
      </p:sp>
      <p:pic>
        <p:nvPicPr>
          <p:cNvPr id="4" name="Espaço Reservado para Conteúdo 3" descr="http://www.foodandnews.com/images/article/41552temperatura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5200"/>
            <a:ext cx="3429000" cy="4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1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3854" y="3429000"/>
            <a:ext cx="8825659" cy="2006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Aspectos econômicos;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Sustentabilidade;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Tendência/Demanda do mercado.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138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IMPORTÂNCIA DO CONTROLE DE TEMPERATURA E UMIDADE DOS ALIMENTOS</vt:lpstr>
      <vt:lpstr>PROCESSO</vt:lpstr>
      <vt:lpstr>Produção Lavoura</vt:lpstr>
      <vt:lpstr>Transporte de Alimentos</vt:lpstr>
      <vt:lpstr>Armazenamento</vt:lpstr>
      <vt:lpstr>Consumo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IMPORTÂNCIA DO CONTROLE DE TEMPERATURA E UMIDADE</dc:title>
  <dc:creator>Aluno</dc:creator>
  <cp:lastModifiedBy>Aluno</cp:lastModifiedBy>
  <cp:revision>9</cp:revision>
  <dcterms:created xsi:type="dcterms:W3CDTF">2018-08-06T17:43:19Z</dcterms:created>
  <dcterms:modified xsi:type="dcterms:W3CDTF">2018-08-06T19:25:24Z</dcterms:modified>
</cp:coreProperties>
</file>