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74" r:id="rId2"/>
    <p:sldMasterId id="2147483786" r:id="rId3"/>
  </p:sldMasterIdLst>
  <p:sldIdLst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FCDD-C27F-4D61-84D2-32442A5E9DE1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816-15F5-422D-8E1D-73F6F9EBE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20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FCDD-C27F-4D61-84D2-32442A5E9DE1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816-15F5-422D-8E1D-73F6F9EBE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34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FCDD-C27F-4D61-84D2-32442A5E9DE1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816-15F5-422D-8E1D-73F6F9EBE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884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066FCDD-C27F-4D61-84D2-32442A5E9DE1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B62816-15F5-422D-8E1D-73F6F9EBE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897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FCDD-C27F-4D61-84D2-32442A5E9DE1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816-15F5-422D-8E1D-73F6F9EBE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01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066FCDD-C27F-4D61-84D2-32442A5E9DE1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B62816-15F5-422D-8E1D-73F6F9EBE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580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066FCDD-C27F-4D61-84D2-32442A5E9DE1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B62816-15F5-422D-8E1D-73F6F9EBE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312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066FCDD-C27F-4D61-84D2-32442A5E9DE1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B62816-15F5-422D-8E1D-73F6F9EBE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485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FCDD-C27F-4D61-84D2-32442A5E9DE1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816-15F5-422D-8E1D-73F6F9EBE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257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066FCDD-C27F-4D61-84D2-32442A5E9DE1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B62816-15F5-422D-8E1D-73F6F9EBE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2990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FCDD-C27F-4D61-84D2-32442A5E9DE1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816-15F5-422D-8E1D-73F6F9EBE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70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FCDD-C27F-4D61-84D2-32442A5E9DE1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816-15F5-422D-8E1D-73F6F9EBE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6309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066FCDD-C27F-4D61-84D2-32442A5E9DE1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5B62816-15F5-422D-8E1D-73F6F9EBE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7761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FCDD-C27F-4D61-84D2-32442A5E9DE1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816-15F5-422D-8E1D-73F6F9EBE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944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066FCDD-C27F-4D61-84D2-32442A5E9DE1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B62816-15F5-422D-8E1D-73F6F9EBE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9569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FCDD-C27F-4D61-84D2-32442A5E9DE1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816-15F5-422D-8E1D-73F6F9EBE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5961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FCDD-C27F-4D61-84D2-32442A5E9DE1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816-15F5-422D-8E1D-73F6F9EBE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4735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FCDD-C27F-4D61-84D2-32442A5E9DE1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816-15F5-422D-8E1D-73F6F9EBE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397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FCDD-C27F-4D61-84D2-32442A5E9DE1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816-15F5-422D-8E1D-73F6F9EBE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4660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FCDD-C27F-4D61-84D2-32442A5E9DE1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816-15F5-422D-8E1D-73F6F9EBE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4649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FCDD-C27F-4D61-84D2-32442A5E9DE1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816-15F5-422D-8E1D-73F6F9EBE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4165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FCDD-C27F-4D61-84D2-32442A5E9DE1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816-15F5-422D-8E1D-73F6F9EBE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19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FCDD-C27F-4D61-84D2-32442A5E9DE1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816-15F5-422D-8E1D-73F6F9EBE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4318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FCDD-C27F-4D61-84D2-32442A5E9DE1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816-15F5-422D-8E1D-73F6F9EBE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8857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FCDD-C27F-4D61-84D2-32442A5E9DE1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816-15F5-422D-8E1D-73F6F9EBE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4597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FCDD-C27F-4D61-84D2-32442A5E9DE1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816-15F5-422D-8E1D-73F6F9EBE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3656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FCDD-C27F-4D61-84D2-32442A5E9DE1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816-15F5-422D-8E1D-73F6F9EBE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32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FCDD-C27F-4D61-84D2-32442A5E9DE1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816-15F5-422D-8E1D-73F6F9EBE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53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FCDD-C27F-4D61-84D2-32442A5E9DE1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816-15F5-422D-8E1D-73F6F9EBEB26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FCDD-C27F-4D61-84D2-32442A5E9DE1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816-15F5-422D-8E1D-73F6F9EBEB26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8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FCDD-C27F-4D61-84D2-32442A5E9DE1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816-15F5-422D-8E1D-73F6F9EBE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03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FCDD-C27F-4D61-84D2-32442A5E9DE1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816-15F5-422D-8E1D-73F6F9EBE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74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FCDD-C27F-4D61-84D2-32442A5E9DE1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2816-15F5-422D-8E1D-73F6F9EBE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76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066FCDD-C27F-4D61-84D2-32442A5E9DE1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62816-15F5-422D-8E1D-73F6F9EBE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85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6FCDD-C27F-4D61-84D2-32442A5E9DE1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62816-15F5-422D-8E1D-73F6F9EBE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62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6FCDD-C27F-4D61-84D2-32442A5E9DE1}" type="datetimeFigureOut">
              <a:rPr lang="pt-BR" smtClean="0"/>
              <a:t>17/08/2018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62816-15F5-422D-8E1D-73F6F9EBE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39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Tecnologia da Informação</a:t>
            </a:r>
            <a:br>
              <a:rPr lang="pt-BR" dirty="0" smtClean="0"/>
            </a:br>
            <a:r>
              <a:rPr lang="pt-BR" dirty="0" smtClean="0"/>
              <a:t>Sistema de Irrigação Automático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9236" y="3162939"/>
            <a:ext cx="8673427" cy="2031361"/>
          </a:xfrm>
        </p:spPr>
        <p:txBody>
          <a:bodyPr>
            <a:normAutofit fontScale="92500" lnSpcReduction="10000"/>
          </a:bodyPr>
          <a:lstStyle/>
          <a:p>
            <a:r>
              <a:rPr lang="pt-BR" sz="3300" dirty="0" err="1" smtClean="0"/>
              <a:t>BandTec</a:t>
            </a:r>
            <a:r>
              <a:rPr lang="pt-BR" sz="3300" dirty="0" smtClean="0"/>
              <a:t> Digital </a:t>
            </a:r>
            <a:r>
              <a:rPr lang="pt-BR" sz="3300" dirty="0" err="1" smtClean="0"/>
              <a:t>School</a:t>
            </a:r>
            <a:endParaRPr lang="pt-BR" sz="3300" dirty="0" smtClean="0"/>
          </a:p>
          <a:p>
            <a:pPr algn="l"/>
            <a:r>
              <a:rPr lang="pt-BR" dirty="0" err="1" smtClean="0"/>
              <a:t>Profº</a:t>
            </a:r>
            <a:r>
              <a:rPr lang="pt-BR" dirty="0" smtClean="0"/>
              <a:t> Alex Barreira</a:t>
            </a:r>
          </a:p>
          <a:p>
            <a:pPr algn="l"/>
            <a:endParaRPr lang="pt-BR" dirty="0" smtClean="0"/>
          </a:p>
          <a:p>
            <a:pPr algn="l"/>
            <a:r>
              <a:rPr lang="pt-BR" dirty="0" smtClean="0"/>
              <a:t>Allan Tavares Nunes – RA 52001</a:t>
            </a:r>
          </a:p>
          <a:p>
            <a:pPr algn="l"/>
            <a:r>
              <a:rPr lang="pt-BR" dirty="0" smtClean="0"/>
              <a:t>Fernanda Coutinho – RA 52097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60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 que você deseja fazer em casa que tem relação com </a:t>
            </a:r>
            <a:r>
              <a:rPr lang="pt-BR" dirty="0"/>
              <a:t>t</a:t>
            </a:r>
            <a:r>
              <a:rPr lang="pt-BR" dirty="0" smtClean="0"/>
              <a:t>ecnologia.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18447" y="834717"/>
            <a:ext cx="6281873" cy="895608"/>
          </a:xfrm>
        </p:spPr>
        <p:txBody>
          <a:bodyPr/>
          <a:lstStyle/>
          <a:p>
            <a:r>
              <a:rPr lang="pt-BR" dirty="0" smtClean="0"/>
              <a:t>O objetivo é criar e desenvolver um Sistema de Irrigação Automático para hortas verticais e móveis.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88630" y="1730325"/>
            <a:ext cx="3498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Objetivos</a:t>
            </a:r>
            <a:endParaRPr lang="pt-B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677" y="2672946"/>
            <a:ext cx="2488506" cy="248850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094" y="4946726"/>
            <a:ext cx="2068286" cy="116341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223" y="2060155"/>
            <a:ext cx="1536054" cy="96191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41494">
            <a:off x="5946485" y="5338640"/>
            <a:ext cx="1536054" cy="96191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04796">
            <a:off x="9178580" y="3670673"/>
            <a:ext cx="1536054" cy="96191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277" y="1647008"/>
            <a:ext cx="1662638" cy="166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5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85443" y="1680018"/>
            <a:ext cx="5776646" cy="461374"/>
          </a:xfrm>
        </p:spPr>
        <p:txBody>
          <a:bodyPr>
            <a:noAutofit/>
          </a:bodyPr>
          <a:lstStyle/>
          <a:p>
            <a:r>
              <a:rPr lang="pt-BR" sz="2400" dirty="0" smtClean="0"/>
              <a:t>Estruturas, Tecnologias e Funcionamento</a:t>
            </a:r>
            <a:endParaRPr lang="pt-BR" sz="2400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>
          <a:xfrm>
            <a:off x="885443" y="2299063"/>
            <a:ext cx="2484774" cy="2520147"/>
          </a:xfrm>
        </p:spPr>
        <p:txBody>
          <a:bodyPr>
            <a:normAutofit fontScale="85000" lnSpcReduction="20000"/>
          </a:bodyPr>
          <a:lstStyle/>
          <a:p>
            <a:pPr lvl="0" algn="l"/>
            <a:r>
              <a:rPr lang="pt-BR" dirty="0" smtClean="0"/>
              <a:t>- Estrutura </a:t>
            </a:r>
            <a:r>
              <a:rPr lang="pt-BR" dirty="0"/>
              <a:t>de madeira/ferro (2</a:t>
            </a:r>
            <a:r>
              <a:rPr lang="pt-BR" dirty="0" smtClean="0"/>
              <a:t>);</a:t>
            </a:r>
            <a:endParaRPr lang="pt-BR" dirty="0"/>
          </a:p>
          <a:p>
            <a:pPr lvl="0" algn="l"/>
            <a:r>
              <a:rPr lang="pt-BR" dirty="0" smtClean="0"/>
              <a:t>- Mangueira transparente;</a:t>
            </a:r>
            <a:endParaRPr lang="pt-BR" dirty="0"/>
          </a:p>
          <a:p>
            <a:pPr lvl="0" algn="l"/>
            <a:r>
              <a:rPr lang="pt-BR" dirty="0" smtClean="0"/>
              <a:t>- Distribuidor </a:t>
            </a:r>
            <a:r>
              <a:rPr lang="pt-BR" dirty="0"/>
              <a:t>de </a:t>
            </a:r>
            <a:r>
              <a:rPr lang="pt-BR" dirty="0" smtClean="0"/>
              <a:t>água;</a:t>
            </a:r>
            <a:endParaRPr lang="pt-BR" dirty="0"/>
          </a:p>
          <a:p>
            <a:pPr lvl="0" algn="l"/>
            <a:r>
              <a:rPr lang="pt-BR" dirty="0" smtClean="0"/>
              <a:t>- Suporte </a:t>
            </a:r>
            <a:r>
              <a:rPr lang="pt-BR" dirty="0"/>
              <a:t>de correr com rodas (automatizado</a:t>
            </a:r>
            <a:r>
              <a:rPr lang="pt-BR" dirty="0" smtClean="0"/>
              <a:t>);</a:t>
            </a:r>
            <a:endParaRPr lang="pt-BR" dirty="0"/>
          </a:p>
          <a:p>
            <a:pPr lvl="0" algn="l"/>
            <a:r>
              <a:rPr lang="pt-BR" dirty="0" smtClean="0"/>
              <a:t>- Tanque </a:t>
            </a:r>
            <a:r>
              <a:rPr lang="pt-BR" dirty="0"/>
              <a:t>para armazenamento de </a:t>
            </a:r>
            <a:r>
              <a:rPr lang="pt-BR" dirty="0" smtClean="0"/>
              <a:t>água;</a:t>
            </a:r>
            <a:endParaRPr lang="pt-BR" dirty="0"/>
          </a:p>
          <a:p>
            <a:pPr algn="l"/>
            <a:endParaRPr lang="pt-BR" dirty="0"/>
          </a:p>
        </p:txBody>
      </p:sp>
      <p:pic>
        <p:nvPicPr>
          <p:cNvPr id="8" name="Espaço Reservado para 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1" r="16111"/>
          <a:stretch>
            <a:fillRect/>
          </a:stretch>
        </p:blipFill>
        <p:spPr>
          <a:xfrm>
            <a:off x="7370897" y="1432976"/>
            <a:ext cx="3083229" cy="454902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</p:pic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764" y="437881"/>
            <a:ext cx="2072363" cy="13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mangueira transparent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272" y="3067972"/>
            <a:ext cx="2220685" cy="166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distribuidor de agu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957" y="1893732"/>
            <a:ext cx="1237313" cy="118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m relaciona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441" y="4733486"/>
            <a:ext cx="3810000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ço Reservado para Texto 5"/>
          <p:cNvSpPr txBox="1">
            <a:spLocks/>
          </p:cNvSpPr>
          <p:nvPr/>
        </p:nvSpPr>
        <p:spPr>
          <a:xfrm>
            <a:off x="-8117572" y="10139092"/>
            <a:ext cx="2484774" cy="25201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rgbClr val="FFFEFF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pt-BR" dirty="0" smtClean="0"/>
              <a:t> - Timer </a:t>
            </a:r>
            <a:r>
              <a:rPr lang="pt-BR" dirty="0"/>
              <a:t>(irrigação, recolhimento e saída para claridade</a:t>
            </a:r>
            <a:r>
              <a:rPr lang="pt-BR" dirty="0" smtClean="0"/>
              <a:t>);</a:t>
            </a:r>
            <a:endParaRPr lang="pt-BR" dirty="0"/>
          </a:p>
          <a:p>
            <a:pPr lvl="0" algn="l"/>
            <a:r>
              <a:rPr lang="pt-BR" dirty="0" smtClean="0"/>
              <a:t>- Sensores </a:t>
            </a:r>
            <a:r>
              <a:rPr lang="pt-BR" dirty="0"/>
              <a:t>de </a:t>
            </a:r>
            <a:r>
              <a:rPr lang="pt-BR" dirty="0" smtClean="0"/>
              <a:t>temperatura; </a:t>
            </a:r>
            <a:endParaRPr lang="pt-BR" dirty="0"/>
          </a:p>
          <a:p>
            <a:pPr lvl="0" algn="l"/>
            <a:r>
              <a:rPr lang="pt-BR" dirty="0" smtClean="0"/>
              <a:t>- Sensores </a:t>
            </a:r>
            <a:r>
              <a:rPr lang="pt-BR" dirty="0"/>
              <a:t>de </a:t>
            </a:r>
            <a:r>
              <a:rPr lang="pt-BR" dirty="0" smtClean="0"/>
              <a:t>umidade;</a:t>
            </a:r>
            <a:endParaRPr lang="pt-BR" dirty="0"/>
          </a:p>
          <a:p>
            <a:pPr lvl="0" algn="l"/>
            <a:r>
              <a:rPr lang="pt-BR" dirty="0" smtClean="0"/>
              <a:t>- Cata-vento </a:t>
            </a:r>
            <a:r>
              <a:rPr lang="pt-BR" dirty="0"/>
              <a:t>(mandar informação para o timer</a:t>
            </a:r>
            <a:r>
              <a:rPr lang="pt-BR" dirty="0" smtClean="0"/>
              <a:t>);</a:t>
            </a:r>
            <a:endParaRPr lang="pt-BR" dirty="0"/>
          </a:p>
          <a:p>
            <a:pPr lvl="0" algn="l"/>
            <a:r>
              <a:rPr lang="pt-BR" dirty="0" smtClean="0"/>
              <a:t>- Torneira digital;</a:t>
            </a:r>
            <a:endParaRPr lang="pt-BR" dirty="0"/>
          </a:p>
          <a:p>
            <a:pPr algn="l"/>
            <a:r>
              <a:rPr lang="pt-BR" dirty="0" smtClean="0"/>
              <a:t>- Baterias.</a:t>
            </a:r>
            <a:endParaRPr lang="pt-BR" dirty="0"/>
          </a:p>
        </p:txBody>
      </p:sp>
      <p:pic>
        <p:nvPicPr>
          <p:cNvPr id="1038" name="Picture 14" descr="Imagem relacionad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434" y="4950230"/>
            <a:ext cx="1492528" cy="149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ço Reservado para Texto 5"/>
          <p:cNvSpPr txBox="1">
            <a:spLocks/>
          </p:cNvSpPr>
          <p:nvPr/>
        </p:nvSpPr>
        <p:spPr>
          <a:xfrm>
            <a:off x="3499593" y="2299062"/>
            <a:ext cx="3162496" cy="25201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rgbClr val="FFFEFF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pt-BR" dirty="0" smtClean="0"/>
              <a:t>- Timer;</a:t>
            </a:r>
            <a:endParaRPr lang="pt-BR" dirty="0"/>
          </a:p>
          <a:p>
            <a:pPr lvl="0" algn="l"/>
            <a:r>
              <a:rPr lang="pt-BR" dirty="0" smtClean="0"/>
              <a:t>- Sensores </a:t>
            </a:r>
            <a:r>
              <a:rPr lang="pt-BR" dirty="0"/>
              <a:t>de </a:t>
            </a:r>
            <a:r>
              <a:rPr lang="pt-BR" dirty="0" smtClean="0"/>
              <a:t>temperatura; </a:t>
            </a:r>
            <a:endParaRPr lang="pt-BR" dirty="0"/>
          </a:p>
          <a:p>
            <a:pPr lvl="0" algn="l"/>
            <a:r>
              <a:rPr lang="pt-BR" dirty="0" smtClean="0"/>
              <a:t>- Sensores </a:t>
            </a:r>
            <a:r>
              <a:rPr lang="pt-BR" dirty="0"/>
              <a:t>de </a:t>
            </a:r>
            <a:r>
              <a:rPr lang="pt-BR" dirty="0" smtClean="0"/>
              <a:t>umidade;</a:t>
            </a:r>
            <a:endParaRPr lang="pt-BR" dirty="0"/>
          </a:p>
          <a:p>
            <a:pPr lvl="0" algn="l"/>
            <a:r>
              <a:rPr lang="pt-BR" dirty="0" smtClean="0"/>
              <a:t>- Cata-vento;</a:t>
            </a:r>
            <a:endParaRPr lang="pt-BR" dirty="0"/>
          </a:p>
          <a:p>
            <a:pPr lvl="0" algn="l"/>
            <a:r>
              <a:rPr lang="pt-BR" dirty="0" smtClean="0"/>
              <a:t>- Torneira digital;</a:t>
            </a:r>
            <a:endParaRPr lang="pt-BR" dirty="0"/>
          </a:p>
          <a:p>
            <a:pPr algn="l"/>
            <a:r>
              <a:rPr lang="pt-BR" dirty="0" smtClean="0"/>
              <a:t>- No Break.</a:t>
            </a:r>
          </a:p>
          <a:p>
            <a:pPr algn="l"/>
            <a:endParaRPr lang="pt-BR" dirty="0"/>
          </a:p>
        </p:txBody>
      </p:sp>
      <p:pic>
        <p:nvPicPr>
          <p:cNvPr id="1042" name="Picture 18" descr="Resultado de imagem para sensor de temperatura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767" y="483056"/>
            <a:ext cx="1318063" cy="109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sultado de imagem para sensor de umidade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839" y="330161"/>
            <a:ext cx="1399994" cy="139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m relacionad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418" y="51159"/>
            <a:ext cx="1619856" cy="161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08418" y="5134550"/>
            <a:ext cx="2041249" cy="1723450"/>
          </a:xfrm>
          <a:prstGeom prst="rect">
            <a:avLst/>
          </a:prstGeom>
        </p:spPr>
      </p:pic>
      <p:pic>
        <p:nvPicPr>
          <p:cNvPr id="1050" name="Picture 26" descr="Imagem relacionada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55" y="5134550"/>
            <a:ext cx="2254587" cy="168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01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47752" y="2034862"/>
            <a:ext cx="3949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 smtClean="0"/>
              <a:t>Obrigado!</a:t>
            </a:r>
            <a:endParaRPr lang="pt-BR" sz="72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349285" y="3050525"/>
            <a:ext cx="289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Comprem nosso produto, </a:t>
            </a:r>
            <a:r>
              <a:rPr lang="pt-BR" dirty="0" err="1" smtClean="0"/>
              <a:t>pls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826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Fatia</Template>
  <TotalTime>194</TotalTime>
  <Words>157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Rockwell</vt:lpstr>
      <vt:lpstr>Wingdings</vt:lpstr>
      <vt:lpstr>Wingdings 2</vt:lpstr>
      <vt:lpstr>HDOfficeLightV0</vt:lpstr>
      <vt:lpstr>Atlas</vt:lpstr>
      <vt:lpstr>Tema do Office</vt:lpstr>
      <vt:lpstr>Tecnologia da Informação Sistema de Irrigação Automático </vt:lpstr>
      <vt:lpstr>O que você deseja fazer em casa que tem relação com tecnologia.</vt:lpstr>
      <vt:lpstr>Estruturas, Tecnologias e Funcionamento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Tecnologia da Informação Sistema de Irrigação Automático</dc:title>
  <dc:creator>Aluno</dc:creator>
  <cp:lastModifiedBy>Allan</cp:lastModifiedBy>
  <cp:revision>17</cp:revision>
  <dcterms:created xsi:type="dcterms:W3CDTF">2018-08-10T19:14:36Z</dcterms:created>
  <dcterms:modified xsi:type="dcterms:W3CDTF">2018-08-17T16:12:20Z</dcterms:modified>
</cp:coreProperties>
</file>