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9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43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37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68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42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7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84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8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3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5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7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7A16-5CDD-4A00-88A5-981EF2AE274B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57" y="291653"/>
            <a:ext cx="6941713" cy="30153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39413" y="3921609"/>
            <a:ext cx="3980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Prof.: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Marise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Miranda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Allan Tavares – 52001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Fernanda Coutinho – 52097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Lucas Ferrer – 52102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Angélica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Cassoli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52119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Bertucci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52061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Ramon Souza – x	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097367" y="3076127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Arduino Temperatura 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Resultado de imagem para bandte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6" y="430015"/>
            <a:ext cx="1790700" cy="66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4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427469" y="249981"/>
            <a:ext cx="2607660" cy="2033833"/>
            <a:chOff x="2460176" y="728517"/>
            <a:chExt cx="2607660" cy="2033833"/>
          </a:xfrm>
        </p:grpSpPr>
        <p:pic>
          <p:nvPicPr>
            <p:cNvPr id="2050" name="Picture 2" descr="Imagem relacionad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0176" y="728517"/>
              <a:ext cx="2033833" cy="2033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3895859" y="1418449"/>
              <a:ext cx="1171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ºC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002129" y="0"/>
            <a:ext cx="2882932" cy="2574747"/>
            <a:chOff x="5264012" y="2400515"/>
            <a:chExt cx="2882932" cy="2574747"/>
          </a:xfrm>
        </p:grpSpPr>
        <p:pic>
          <p:nvPicPr>
            <p:cNvPr id="2054" name="Picture 6" descr="Resultado de imagem para arduino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4012" y="2400515"/>
              <a:ext cx="2574746" cy="257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6457665" y="4236598"/>
              <a:ext cx="1689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Arduino Uno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Seta para a direita 4"/>
          <p:cNvSpPr/>
          <p:nvPr/>
        </p:nvSpPr>
        <p:spPr>
          <a:xfrm>
            <a:off x="2712129" y="823065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6" name="Picture 8" descr="Resultado de imagem para lm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96" y="369399"/>
            <a:ext cx="2592276" cy="17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ta para a direita 12"/>
          <p:cNvSpPr/>
          <p:nvPr/>
        </p:nvSpPr>
        <p:spPr>
          <a:xfrm>
            <a:off x="6846108" y="823064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8" name="Picture 10" descr="Resultado de imagem para grafico temperatu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55" y="3834208"/>
            <a:ext cx="3327340" cy="233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ta para a direita 14"/>
          <p:cNvSpPr/>
          <p:nvPr/>
        </p:nvSpPr>
        <p:spPr>
          <a:xfrm rot="8646121">
            <a:off x="7975264" y="2362025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502848" y="2652601"/>
            <a:ext cx="2348740" cy="1715242"/>
            <a:chOff x="7066869" y="2627291"/>
            <a:chExt cx="2348740" cy="1715242"/>
          </a:xfrm>
        </p:grpSpPr>
        <p:pic>
          <p:nvPicPr>
            <p:cNvPr id="2060" name="Picture 12" descr="Resultado de imagem para cloud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9801" y="2686725"/>
              <a:ext cx="1655808" cy="165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/>
            <p:cNvSpPr txBox="1"/>
            <p:nvPr/>
          </p:nvSpPr>
          <p:spPr>
            <a:xfrm>
              <a:off x="7293532" y="380889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CC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62" name="Picture 14" descr="Resultado de imagem para arduino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869" y="2627291"/>
              <a:ext cx="1106555" cy="79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Seta para a direita 20"/>
          <p:cNvSpPr/>
          <p:nvPr/>
        </p:nvSpPr>
        <p:spPr>
          <a:xfrm rot="6905482">
            <a:off x="9317505" y="3138732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8107561" y="4627786"/>
            <a:ext cx="1789136" cy="1803866"/>
            <a:chOff x="6925936" y="4635151"/>
            <a:chExt cx="1789136" cy="1803866"/>
          </a:xfrm>
        </p:grpSpPr>
        <p:pic>
          <p:nvPicPr>
            <p:cNvPr id="2064" name="Picture 16" descr="Resultado de imagem para pc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936" y="4635151"/>
              <a:ext cx="1789136" cy="178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820504" y="606968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Seta para a direita 24"/>
          <p:cNvSpPr/>
          <p:nvPr/>
        </p:nvSpPr>
        <p:spPr>
          <a:xfrm rot="8646121">
            <a:off x="4543152" y="4224951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rot="10800000">
            <a:off x="6103444" y="5301474"/>
            <a:ext cx="1184856" cy="80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986832" y="11432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942820" y="462451"/>
            <a:ext cx="682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Esquema virtual de captação de temperatura 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87051" y="1595370"/>
            <a:ext cx="7701187" cy="3672089"/>
            <a:chOff x="3187051" y="1595370"/>
            <a:chExt cx="7701187" cy="367208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051" y="1595370"/>
              <a:ext cx="7701187" cy="3672089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4456091" y="1687133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Arduino Uno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725179" y="22387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Protoboard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766489" y="27601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LM35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2" descr="Resultado de imagem para arquitetura arduino uno lm35 tempera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08" y="5267459"/>
            <a:ext cx="34385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0216" y="2942307"/>
            <a:ext cx="3524539" cy="128089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4</cp:revision>
  <dcterms:created xsi:type="dcterms:W3CDTF">2018-09-12T21:00:26Z</dcterms:created>
  <dcterms:modified xsi:type="dcterms:W3CDTF">2018-09-12T21:34:42Z</dcterms:modified>
</cp:coreProperties>
</file>