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6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59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91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8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5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83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8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9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4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6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7A16-5CDD-4A00-88A5-981EF2AE274B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2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026523" y="3940934"/>
            <a:ext cx="3980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Prof.: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Alex Barreira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Alunos: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Allan Tavares – 52001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Fernanda Coutinho – 52097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Lucas Ferrer – 52102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Angélica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Cassoli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– 52119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Bertucci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– 52061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Ramon Souza – 52089	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Resultado de imagem para bandte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884" y="6076221"/>
            <a:ext cx="1790700" cy="66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8" y="6207617"/>
            <a:ext cx="2495613" cy="53471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34074"/>
            <a:ext cx="8994211" cy="390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Atividade 3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97592" cy="696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7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739395" y="150927"/>
            <a:ext cx="2742833" cy="1833594"/>
            <a:chOff x="3120608" y="226838"/>
            <a:chExt cx="3871876" cy="2598715"/>
          </a:xfrm>
        </p:grpSpPr>
        <p:pic>
          <p:nvPicPr>
            <p:cNvPr id="15" name="Picture 10" descr="Resultado de imagem para umida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608" y="226838"/>
              <a:ext cx="2754821" cy="259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4498019" y="1960721"/>
              <a:ext cx="2494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Temperatura e Umidade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1437056"/>
            <a:ext cx="5482563" cy="27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06074" y="1398419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78536" y="10677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Resultado de imagem para dht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90" y="127632"/>
            <a:ext cx="1656346" cy="1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angulado 19"/>
          <p:cNvCxnSpPr>
            <a:stCxn id="15" idx="1"/>
          </p:cNvCxnSpPr>
          <p:nvPr/>
        </p:nvCxnSpPr>
        <p:spPr>
          <a:xfrm rot="10800000" flipV="1">
            <a:off x="6413835" y="1067723"/>
            <a:ext cx="2325561" cy="916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71108" y="3878662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Protoboard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Resultado de imagem para computado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4116866"/>
            <a:ext cx="2948233" cy="29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angulado 34"/>
          <p:cNvCxnSpPr>
            <a:stCxn id="2050" idx="1"/>
            <a:endCxn id="2054" idx="1"/>
          </p:cNvCxnSpPr>
          <p:nvPr/>
        </p:nvCxnSpPr>
        <p:spPr>
          <a:xfrm rot="10800000" flipV="1">
            <a:off x="1305321" y="2833397"/>
            <a:ext cx="12700" cy="2757586"/>
          </a:xfrm>
          <a:prstGeom prst="bentConnector3">
            <a:avLst>
              <a:gd name="adj1" fmla="val 5045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565719" y="159452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Resultado de imagem para node j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25" y="5703821"/>
            <a:ext cx="1444376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de seta reta 41"/>
          <p:cNvCxnSpPr>
            <a:stCxn id="2054" idx="3"/>
          </p:cNvCxnSpPr>
          <p:nvPr/>
        </p:nvCxnSpPr>
        <p:spPr>
          <a:xfrm>
            <a:off x="4253554" y="5590983"/>
            <a:ext cx="2592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658425" y="5189547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Envio de dados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-396920" y="406332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6102801" y="4723681"/>
            <a:ext cx="3304879" cy="1756617"/>
            <a:chOff x="6982891" y="4766043"/>
            <a:chExt cx="3304879" cy="1756617"/>
          </a:xfrm>
        </p:grpSpPr>
        <p:grpSp>
          <p:nvGrpSpPr>
            <p:cNvPr id="46" name="Grupo 45"/>
            <p:cNvGrpSpPr/>
            <p:nvPr/>
          </p:nvGrpSpPr>
          <p:grpSpPr>
            <a:xfrm>
              <a:off x="7790591" y="4766043"/>
              <a:ext cx="1975473" cy="1756617"/>
              <a:chOff x="5469447" y="2200347"/>
              <a:chExt cx="3075815" cy="2701275"/>
            </a:xfrm>
          </p:grpSpPr>
          <p:pic>
            <p:nvPicPr>
              <p:cNvPr id="47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447" y="220034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353" y="3874166"/>
                <a:ext cx="2054909" cy="1027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CaixaDeTexto 54"/>
            <p:cNvSpPr txBox="1"/>
            <p:nvPr/>
          </p:nvSpPr>
          <p:spPr>
            <a:xfrm>
              <a:off x="6982891" y="4825599"/>
              <a:ext cx="3304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Banco de dados / Aplicação Web</a:t>
              </a:r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1581989" y="4967556"/>
            <a:ext cx="153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local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8476588" y="2289538"/>
            <a:ext cx="3084336" cy="1773790"/>
            <a:chOff x="8835061" y="2280156"/>
            <a:chExt cx="2916911" cy="1744070"/>
          </a:xfrm>
        </p:grpSpPr>
        <p:pic>
          <p:nvPicPr>
            <p:cNvPr id="2058" name="Picture 10" descr="Resultado de imagem para computador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061" y="2280156"/>
              <a:ext cx="2916911" cy="174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85974" y="2350396"/>
              <a:ext cx="1919401" cy="1230408"/>
            </a:xfrm>
            <a:prstGeom prst="rect">
              <a:avLst/>
            </a:prstGeom>
          </p:spPr>
        </p:pic>
      </p:grpSp>
      <p:cxnSp>
        <p:nvCxnSpPr>
          <p:cNvPr id="59" name="Conector angulado 58"/>
          <p:cNvCxnSpPr>
            <a:stCxn id="47" idx="3"/>
            <a:endCxn id="2058" idx="2"/>
          </p:cNvCxnSpPr>
          <p:nvPr/>
        </p:nvCxnSpPr>
        <p:spPr>
          <a:xfrm flipV="1">
            <a:off x="8476588" y="4063328"/>
            <a:ext cx="1542168" cy="1453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10159578" y="40698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final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33" y="4439222"/>
            <a:ext cx="1950429" cy="8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0216" y="2942307"/>
            <a:ext cx="3524539" cy="1280890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36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11</cp:revision>
  <dcterms:created xsi:type="dcterms:W3CDTF">2018-09-12T21:00:26Z</dcterms:created>
  <dcterms:modified xsi:type="dcterms:W3CDTF">2018-09-20T22:28:12Z</dcterms:modified>
</cp:coreProperties>
</file>